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28" r:id="rId3"/>
    <p:sldId id="257" r:id="rId4"/>
    <p:sldId id="258" r:id="rId5"/>
    <p:sldId id="329" r:id="rId6"/>
    <p:sldId id="330" r:id="rId7"/>
    <p:sldId id="288" r:id="rId8"/>
    <p:sldId id="381" r:id="rId9"/>
    <p:sldId id="289" r:id="rId10"/>
    <p:sldId id="364" r:id="rId11"/>
    <p:sldId id="290" r:id="rId12"/>
    <p:sldId id="331" r:id="rId13"/>
    <p:sldId id="292" r:id="rId14"/>
    <p:sldId id="294" r:id="rId15"/>
    <p:sldId id="341" r:id="rId16"/>
    <p:sldId id="342" r:id="rId17"/>
    <p:sldId id="375" r:id="rId18"/>
    <p:sldId id="343" r:id="rId19"/>
    <p:sldId id="365" r:id="rId20"/>
    <p:sldId id="366" r:id="rId21"/>
    <p:sldId id="297" r:id="rId22"/>
    <p:sldId id="380" r:id="rId23"/>
    <p:sldId id="298" r:id="rId24"/>
    <p:sldId id="379" r:id="rId25"/>
    <p:sldId id="374" r:id="rId26"/>
    <p:sldId id="373" r:id="rId27"/>
    <p:sldId id="301" r:id="rId28"/>
    <p:sldId id="344" r:id="rId29"/>
    <p:sldId id="376" r:id="rId30"/>
    <p:sldId id="350" r:id="rId31"/>
    <p:sldId id="351" r:id="rId32"/>
    <p:sldId id="352" r:id="rId33"/>
    <p:sldId id="354" r:id="rId34"/>
    <p:sldId id="336" r:id="rId35"/>
    <p:sldId id="367" r:id="rId36"/>
    <p:sldId id="361" r:id="rId37"/>
    <p:sldId id="348" r:id="rId38"/>
    <p:sldId id="282" r:id="rId39"/>
    <p:sldId id="283" r:id="rId40"/>
    <p:sldId id="321" r:id="rId41"/>
    <p:sldId id="322" r:id="rId42"/>
    <p:sldId id="337" r:id="rId43"/>
    <p:sldId id="359" r:id="rId44"/>
    <p:sldId id="377" r:id="rId45"/>
    <p:sldId id="338" r:id="rId46"/>
    <p:sldId id="340" r:id="rId47"/>
    <p:sldId id="358" r:id="rId4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8ECF10E-979A-41E7-A787-65AC317B4F2E}">
          <p14:sldIdLst>
            <p14:sldId id="256"/>
            <p14:sldId id="328"/>
            <p14:sldId id="257"/>
            <p14:sldId id="258"/>
            <p14:sldId id="329"/>
            <p14:sldId id="330"/>
          </p14:sldIdLst>
        </p14:section>
        <p14:section name="Abschnitt ohne Titel" id="{8F79C0CF-F7D4-4405-8CD6-042F3CA035C3}">
          <p14:sldIdLst>
            <p14:sldId id="288"/>
            <p14:sldId id="381"/>
            <p14:sldId id="289"/>
            <p14:sldId id="364"/>
            <p14:sldId id="290"/>
            <p14:sldId id="331"/>
            <p14:sldId id="292"/>
            <p14:sldId id="294"/>
            <p14:sldId id="341"/>
            <p14:sldId id="342"/>
            <p14:sldId id="375"/>
            <p14:sldId id="343"/>
            <p14:sldId id="365"/>
            <p14:sldId id="366"/>
            <p14:sldId id="297"/>
            <p14:sldId id="380"/>
            <p14:sldId id="298"/>
            <p14:sldId id="379"/>
            <p14:sldId id="374"/>
            <p14:sldId id="373"/>
            <p14:sldId id="301"/>
            <p14:sldId id="344"/>
            <p14:sldId id="376"/>
            <p14:sldId id="350"/>
            <p14:sldId id="351"/>
            <p14:sldId id="352"/>
            <p14:sldId id="354"/>
            <p14:sldId id="336"/>
            <p14:sldId id="367"/>
            <p14:sldId id="361"/>
            <p14:sldId id="348"/>
            <p14:sldId id="282"/>
            <p14:sldId id="283"/>
            <p14:sldId id="321"/>
            <p14:sldId id="322"/>
            <p14:sldId id="337"/>
            <p14:sldId id="359"/>
            <p14:sldId id="377"/>
            <p14:sldId id="338"/>
            <p14:sldId id="340"/>
            <p14:sldId id="3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5501" autoAdjust="0"/>
  </p:normalViewPr>
  <p:slideViewPr>
    <p:cSldViewPr snapToGrid="0">
      <p:cViewPr>
        <p:scale>
          <a:sx n="70" d="100"/>
          <a:sy n="70" d="100"/>
        </p:scale>
        <p:origin x="142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rv\D\Dropbox\dokumente\31C3\moores_la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err="1"/>
              <a:t>Superconducting</a:t>
            </a:r>
            <a:r>
              <a:rPr lang="de-DE" dirty="0"/>
              <a:t> </a:t>
            </a:r>
            <a:r>
              <a:rPr lang="de-DE" dirty="0" err="1"/>
              <a:t>Qubits</a:t>
            </a:r>
            <a:r>
              <a:rPr lang="de-DE" dirty="0"/>
              <a:t>: </a:t>
            </a:r>
          </a:p>
          <a:p>
            <a:pPr>
              <a:defRPr/>
            </a:pPr>
            <a:r>
              <a:rPr lang="de-DE" dirty="0" err="1"/>
              <a:t>Reported</a:t>
            </a:r>
            <a:r>
              <a:rPr lang="de-DE" dirty="0"/>
              <a:t> </a:t>
            </a:r>
            <a:r>
              <a:rPr lang="de-DE" dirty="0" err="1"/>
              <a:t>Coherence</a:t>
            </a:r>
            <a:r>
              <a:rPr lang="de-DE" dirty="0"/>
              <a:t> Time (</a:t>
            </a:r>
            <a:r>
              <a:rPr lang="de-DE" dirty="0" smtClean="0"/>
              <a:t>T</a:t>
            </a:r>
            <a:r>
              <a:rPr lang="de-DE" baseline="-25000" dirty="0" smtClean="0">
                <a:sym typeface="Symbol" panose="05050102010706020507" pitchFamily="18" charset="2"/>
              </a:rPr>
              <a:t></a:t>
            </a:r>
            <a:r>
              <a:rPr lang="de-DE" dirty="0" smtClean="0"/>
              <a:t>)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Tabelle1!$A$2:$A$10</c:f>
              <c:numCache>
                <c:formatCode>General</c:formatCode>
                <c:ptCount val="9"/>
                <c:pt idx="0">
                  <c:v>1999</c:v>
                </c:pt>
                <c:pt idx="1">
                  <c:v>2002</c:v>
                </c:pt>
                <c:pt idx="2">
                  <c:v>2004</c:v>
                </c:pt>
                <c:pt idx="3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xVal>
          <c:yVal>
            <c:numRef>
              <c:f>Tabelle1!$B$2:$B$10</c:f>
              <c:numCache>
                <c:formatCode>General</c:formatCode>
                <c:ptCount val="9"/>
                <c:pt idx="0">
                  <c:v>1</c:v>
                </c:pt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5">
                  <c:v>2200</c:v>
                </c:pt>
                <c:pt idx="6">
                  <c:v>75000</c:v>
                </c:pt>
                <c:pt idx="7">
                  <c:v>95000</c:v>
                </c:pt>
                <c:pt idx="8">
                  <c:v>150000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592456"/>
        <c:axId val="523595984"/>
      </c:scatterChart>
      <c:valAx>
        <c:axId val="523592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err="1" smtClean="0"/>
                  <a:t>year</a:t>
                </a:r>
                <a:endParaRPr lang="de-D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3595984"/>
        <c:crosses val="autoZero"/>
        <c:crossBetween val="midCat"/>
      </c:valAx>
      <c:valAx>
        <c:axId val="52359598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err="1"/>
                  <a:t>coherence</a:t>
                </a:r>
                <a:r>
                  <a:rPr lang="de-DE" dirty="0"/>
                  <a:t> time - </a:t>
                </a:r>
                <a:r>
                  <a:rPr lang="de-DE" dirty="0" err="1"/>
                  <a:t>ns</a:t>
                </a:r>
                <a:endParaRPr lang="de-D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3592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4B1D-BDB8-4BA5-81C9-3D31A633A247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B35C8-D836-4995-9701-820AC7819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6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35C8-D836-4995-9701-820AC78197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46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processor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silicon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resonators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fast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coplanar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waveguides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patterning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thin</a:t>
            </a:r>
            <a:r>
              <a:rPr lang="de-DE" baseline="0" dirty="0" smtClean="0"/>
              <a:t> Niobium film. The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qubits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coupling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capacitor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. The Josephson </a:t>
            </a:r>
            <a:r>
              <a:rPr lang="de-DE" baseline="0" dirty="0" err="1" smtClean="0"/>
              <a:t>junctions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capacitance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fabricated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double-angle </a:t>
            </a:r>
            <a:r>
              <a:rPr lang="de-DE" baseline="0" dirty="0" err="1" smtClean="0"/>
              <a:t>evaporation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Aluminium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resist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patterned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electron</a:t>
            </a:r>
            <a:r>
              <a:rPr lang="de-DE" baseline="0" dirty="0" smtClean="0"/>
              <a:t>-beam </a:t>
            </a:r>
            <a:r>
              <a:rPr lang="de-DE" baseline="0" dirty="0" err="1" smtClean="0"/>
              <a:t>lithography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D72-083E-4E8E-909B-9736FB6D9040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8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, </a:t>
            </a:r>
            <a:r>
              <a:rPr lang="de-DE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glued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custom-made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microwave</a:t>
            </a:r>
            <a:r>
              <a:rPr lang="de-DE" baseline="0" dirty="0" smtClean="0"/>
              <a:t> PCB,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attached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sample holder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Copper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turn </a:t>
            </a:r>
            <a:r>
              <a:rPr lang="de-DE" baseline="0" dirty="0" err="1" smtClean="0"/>
              <a:t>attached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20 </a:t>
            </a:r>
            <a:r>
              <a:rPr lang="de-DE" baseline="0" dirty="0" err="1" smtClean="0"/>
              <a:t>mK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cryostat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connected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room-temperature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electronics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cryogenic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wiring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circuit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qubits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Besides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common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coil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filtered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attenuated</a:t>
            </a:r>
            <a:r>
              <a:rPr lang="de-DE" baseline="0" dirty="0" smtClean="0"/>
              <a:t> fast </a:t>
            </a:r>
            <a:r>
              <a:rPr lang="de-DE" baseline="0" dirty="0" err="1" smtClean="0"/>
              <a:t>flux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in red. Single-</a:t>
            </a:r>
            <a:r>
              <a:rPr lang="de-DE" baseline="0" dirty="0" err="1" smtClean="0"/>
              <a:t>qubit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continous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microwave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fast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pulses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resulting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filtered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attenuated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reflected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microwave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amplified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filtered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4 K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reflected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demodulated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digitized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D72-083E-4E8E-909B-9736FB6D9040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3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So,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matrix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tomography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errors</a:t>
            </a:r>
            <a:r>
              <a:rPr lang="de-DE" baseline="0" dirty="0" smtClean="0"/>
              <a:t>, just </a:t>
            </a:r>
            <a:r>
              <a:rPr lang="de-DE" baseline="0" dirty="0" err="1" smtClean="0"/>
              <a:t>performing</a:t>
            </a:r>
            <a:r>
              <a:rPr lang="de-DE" baseline="0" dirty="0" smtClean="0"/>
              <a:t> a 1-&gt;2 </a:t>
            </a:r>
            <a:r>
              <a:rPr lang="de-DE" baseline="0" dirty="0" err="1" smtClean="0"/>
              <a:t>qubit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fidelity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Doing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Oracles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implementing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functions</a:t>
            </a:r>
            <a:r>
              <a:rPr lang="de-DE" baseline="0" dirty="0" smtClean="0"/>
              <a:t> f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obtain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implementations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D72-083E-4E8E-909B-9736FB6D9040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716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Here</a:t>
            </a:r>
            <a:r>
              <a:rPr lang="de-DE" dirty="0" smtClean="0"/>
              <a:t> I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probabilities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error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functions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above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Comparing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success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probabilities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52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67 %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benchmark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25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50 % </a:t>
            </a:r>
            <a:r>
              <a:rPr lang="de-DE" baseline="0" dirty="0" err="1" smtClean="0"/>
              <a:t>respectively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demonstrates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achieve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quantum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speed-up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simple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D72-083E-4E8E-909B-9736FB6D9040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52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13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35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005" y="-25292"/>
            <a:ext cx="7886700" cy="1325563"/>
          </a:xfrm>
        </p:spPr>
        <p:txBody>
          <a:bodyPr>
            <a:normAutofit/>
          </a:bodyPr>
          <a:lstStyle>
            <a:lvl1pPr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16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89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5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44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42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4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99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D60D-5A0F-4E1B-85AA-FE9CE819AE89}" type="datetimeFigureOut">
              <a:rPr lang="de-DE" smtClean="0"/>
              <a:t>29.12.2014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AB2C-2124-4AB1-BED3-73BC6CF2F3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7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7.tiff"/><Relationship Id="rId7" Type="http://schemas.openxmlformats.org/officeDocument/2006/relationships/image" Target="../media/image5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4" Type="http://schemas.openxmlformats.org/officeDocument/2006/relationships/image" Target="../media/image4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D:\cygwin\home\adewes\thesis\material\photos\xl30\coupledT\CT1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" y="0"/>
            <a:ext cx="9146230" cy="6858000"/>
          </a:xfrm>
          <a:prstGeom prst="rect">
            <a:avLst/>
          </a:prstGeom>
          <a:noFill/>
        </p:spPr>
      </p:pic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467544" y="4942703"/>
            <a:ext cx="8255580" cy="1618736"/>
          </a:xfrm>
          <a:solidFill>
            <a:schemeClr val="accent1">
              <a:lumMod val="50000"/>
              <a:alpha val="70000"/>
            </a:schemeClr>
          </a:solidFill>
        </p:spPr>
        <p:txBody>
          <a:bodyPr>
            <a:normAutofit/>
          </a:bodyPr>
          <a:lstStyle/>
          <a:p>
            <a:pPr marL="457200" indent="-457200" algn="r"/>
            <a:r>
              <a:rPr lang="de-DE" sz="3600" dirty="0" smtClean="0">
                <a:solidFill>
                  <a:schemeClr val="bg1"/>
                </a:solidFill>
                <a:latin typeface="Century Gothic" pitchFamily="34" charset="0"/>
              </a:rPr>
              <a:t>Andreas Dewes</a:t>
            </a:r>
          </a:p>
          <a:p>
            <a:pPr marL="457200" indent="-457200" algn="r"/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Acknowledgements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go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to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 "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Quantronics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 Group", CEA 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Saclay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 marL="457200" indent="-457200" algn="r"/>
            <a:r>
              <a:rPr lang="de-DE" sz="1400" dirty="0">
                <a:solidFill>
                  <a:schemeClr val="bg1"/>
                </a:solidFill>
                <a:latin typeface="Century Gothic" pitchFamily="34" charset="0"/>
              </a:rPr>
              <a:t>R. </a:t>
            </a:r>
            <a:r>
              <a:rPr lang="de-DE" sz="1400" dirty="0" err="1">
                <a:solidFill>
                  <a:schemeClr val="bg1"/>
                </a:solidFill>
                <a:latin typeface="Century Gothic" pitchFamily="34" charset="0"/>
              </a:rPr>
              <a:t>Lauro</a:t>
            </a:r>
            <a:r>
              <a:rPr lang="de-DE" sz="1400" dirty="0">
                <a:solidFill>
                  <a:schemeClr val="bg1"/>
                </a:solidFill>
                <a:latin typeface="Century Gothic" pitchFamily="34" charset="0"/>
              </a:rPr>
              <a:t>, Y. </a:t>
            </a:r>
            <a:r>
              <a:rPr lang="de-DE" sz="1400" dirty="0" err="1">
                <a:solidFill>
                  <a:schemeClr val="bg1"/>
                </a:solidFill>
                <a:latin typeface="Century Gothic" pitchFamily="34" charset="0"/>
              </a:rPr>
              <a:t>Kubo</a:t>
            </a:r>
            <a:r>
              <a:rPr lang="de-DE" sz="1400" dirty="0">
                <a:solidFill>
                  <a:schemeClr val="bg1"/>
                </a:solidFill>
                <a:latin typeface="Century Gothic" pitchFamily="34" charset="0"/>
              </a:rPr>
              <a:t>, F. Ong, A. </a:t>
            </a:r>
            <a:r>
              <a:rPr lang="de-DE" sz="1400" dirty="0" err="1">
                <a:solidFill>
                  <a:schemeClr val="bg1"/>
                </a:solidFill>
                <a:latin typeface="Century Gothic" pitchFamily="34" charset="0"/>
              </a:rPr>
              <a:t>Palacios-Laloy</a:t>
            </a:r>
            <a:r>
              <a:rPr lang="de-DE" sz="1400" dirty="0">
                <a:solidFill>
                  <a:schemeClr val="bg1"/>
                </a:solidFill>
                <a:latin typeface="Century Gothic" pitchFamily="34" charset="0"/>
              </a:rPr>
              <a:t>, V. Schmitt</a:t>
            </a:r>
          </a:p>
          <a:p>
            <a:pPr marL="457200" indent="-457200" algn="r"/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PhD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Advisors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: Denis 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Vion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, Patrice 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Bertet</a:t>
            </a:r>
            <a:r>
              <a:rPr lang="de-DE" sz="1400" dirty="0" smtClean="0">
                <a:solidFill>
                  <a:schemeClr val="bg1"/>
                </a:solidFill>
                <a:latin typeface="Century Gothic" pitchFamily="34" charset="0"/>
              </a:rPr>
              <a:t>, Daniel </a:t>
            </a:r>
            <a:r>
              <a:rPr lang="de-DE" sz="1400" dirty="0" err="1" smtClean="0">
                <a:solidFill>
                  <a:schemeClr val="bg1"/>
                </a:solidFill>
                <a:latin typeface="Century Gothic" pitchFamily="34" charset="0"/>
              </a:rPr>
              <a:t>Esteve</a:t>
            </a:r>
            <a:endParaRPr lang="de-DE" sz="1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4" y="352112"/>
            <a:ext cx="8255580" cy="156472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Let's Build a Quantum Computer!</a:t>
            </a:r>
          </a:p>
          <a:p>
            <a:pPr algn="r"/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31C3</a:t>
            </a:r>
          </a:p>
          <a:p>
            <a:pPr algn="r"/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29/12/2014</a:t>
            </a:r>
            <a:endParaRPr lang="en-US" sz="2800" i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problem</a:t>
            </a:r>
            <a:r>
              <a:rPr lang="de-DE" dirty="0" smtClean="0"/>
              <a:t>: Password </a:t>
            </a:r>
            <a:r>
              <a:rPr lang="de-DE" dirty="0" err="1" smtClean="0"/>
              <a:t>cracking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308100" y="3009900"/>
            <a:ext cx="4318000" cy="6731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schemeClr val="tx1"/>
                </a:solidFill>
              </a:rPr>
              <a:t>************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803900" y="3009900"/>
            <a:ext cx="1841500" cy="67310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Launch Missile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244600" y="3670300"/>
            <a:ext cx="223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/>
              <a:t>Forgot</a:t>
            </a:r>
            <a:r>
              <a:rPr lang="de-DE" u="sng" dirty="0" smtClean="0"/>
              <a:t> </a:t>
            </a:r>
            <a:r>
              <a:rPr lang="de-DE" u="sng" dirty="0" err="1" smtClean="0"/>
              <a:t>your</a:t>
            </a:r>
            <a:r>
              <a:rPr lang="de-DE" u="sng" dirty="0" smtClean="0"/>
              <a:t> </a:t>
            </a:r>
            <a:r>
              <a:rPr lang="de-DE" u="sng" dirty="0" err="1" smtClean="0"/>
              <a:t>pasword</a:t>
            </a:r>
            <a:r>
              <a:rPr lang="de-DE" u="sng" dirty="0" smtClean="0"/>
              <a:t>?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6073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/>
          <p:cNvCxnSpPr/>
          <p:nvPr/>
        </p:nvCxnSpPr>
        <p:spPr>
          <a:xfrm flipV="1">
            <a:off x="2558365" y="3681208"/>
            <a:ext cx="3086512" cy="91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Password </a:t>
            </a:r>
            <a:r>
              <a:rPr lang="de-DE" dirty="0" err="1" smtClean="0"/>
              <a:t>Checking</a:t>
            </a:r>
            <a:r>
              <a:rPr lang="de-DE" dirty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2287711" y="216131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2287711" y="267786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>
            <a:stCxn id="4" idx="6"/>
          </p:cNvCxnSpPr>
          <p:nvPr/>
        </p:nvCxnSpPr>
        <p:spPr>
          <a:xfrm>
            <a:off x="2547483" y="2296392"/>
            <a:ext cx="30865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 flipV="1">
            <a:off x="2547483" y="2803831"/>
            <a:ext cx="3086512" cy="91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531634" y="19804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A</a:t>
            </a:r>
            <a:endParaRPr lang="de-DE" sz="3200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1520752" y="2508730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B</a:t>
            </a:r>
            <a:endParaRPr lang="de-DE" sz="3200" baseline="-25000" dirty="0"/>
          </a:p>
        </p:txBody>
      </p:sp>
      <p:sp>
        <p:nvSpPr>
          <p:cNvPr id="10" name="Ellipse 9"/>
          <p:cNvSpPr/>
          <p:nvPr/>
        </p:nvSpPr>
        <p:spPr>
          <a:xfrm>
            <a:off x="6174051" y="3879352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5633995" y="4013910"/>
            <a:ext cx="6054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568158" y="370969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Out</a:t>
            </a:r>
            <a:endParaRPr lang="de-DE" sz="3200" baseline="-25000" dirty="0"/>
          </a:p>
        </p:txBody>
      </p:sp>
      <p:sp>
        <p:nvSpPr>
          <p:cNvPr id="13" name="Rechteck 12"/>
          <p:cNvSpPr/>
          <p:nvPr/>
        </p:nvSpPr>
        <p:spPr>
          <a:xfrm>
            <a:off x="3630234" y="1980469"/>
            <a:ext cx="2003761" cy="2313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i="1" dirty="0" err="1" smtClean="0">
                <a:solidFill>
                  <a:schemeClr val="tx1"/>
                </a:solidFill>
              </a:rPr>
              <a:t>f</a:t>
            </a:r>
            <a:r>
              <a:rPr lang="de-DE" sz="7200" i="1" baseline="-25000" dirty="0" err="1" smtClean="0">
                <a:solidFill>
                  <a:schemeClr val="tx1"/>
                </a:solidFill>
              </a:rPr>
              <a:t>j</a:t>
            </a:r>
            <a:endParaRPr lang="de-DE" sz="7200" i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669713" y="4674284"/>
                <a:ext cx="3122954" cy="1373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4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4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de-DE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 sz="4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4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sz="4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40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713" y="4674284"/>
                <a:ext cx="3122954" cy="13730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704544" y="6322623"/>
                <a:ext cx="60678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…000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0…00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,11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…111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44" y="6322623"/>
                <a:ext cx="606785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lipse 19"/>
          <p:cNvSpPr/>
          <p:nvPr/>
        </p:nvSpPr>
        <p:spPr>
          <a:xfrm>
            <a:off x="2298593" y="3555245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531634" y="3386107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In</a:t>
            </a:r>
            <a:r>
              <a:rPr lang="de-DE" sz="3200" baseline="-25000" dirty="0" smtClean="0"/>
              <a:t>..</a:t>
            </a:r>
            <a:endParaRPr lang="de-DE" sz="3200" baseline="-25000" dirty="0"/>
          </a:p>
        </p:txBody>
      </p:sp>
      <p:sp>
        <p:nvSpPr>
          <p:cNvPr id="23" name="Textfeld 22"/>
          <p:cNvSpPr txBox="1"/>
          <p:nvPr/>
        </p:nvSpPr>
        <p:spPr>
          <a:xfrm rot="5400000">
            <a:off x="2882786" y="2899516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...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 rot="16200000">
                <a:off x="-834991" y="2759646"/>
                <a:ext cx="3090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 smtClean="0"/>
                  <a:t> possibilities</a:t>
                </a:r>
                <a:endParaRPr lang="de-DE" sz="28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34991" y="2759646"/>
                <a:ext cx="3090974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1765" t="-2367" r="-341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eschweifte Klammer links 2"/>
          <p:cNvSpPr/>
          <p:nvPr/>
        </p:nvSpPr>
        <p:spPr>
          <a:xfrm>
            <a:off x="1193800" y="2161310"/>
            <a:ext cx="326952" cy="171804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4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Cracking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0397" y="2001794"/>
            <a:ext cx="90027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de-DE" sz="3600" dirty="0" smtClean="0">
                <a:latin typeface="Century Gothic" panose="020B0502020202020204" pitchFamily="34" charset="0"/>
              </a:rPr>
              <a:t>Set </a:t>
            </a:r>
            <a:r>
              <a:rPr lang="de-DE" sz="3600" dirty="0" err="1" smtClean="0">
                <a:latin typeface="Century Gothic" panose="020B0502020202020204" pitchFamily="34" charset="0"/>
              </a:rPr>
              <a:t>register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state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to</a:t>
            </a:r>
            <a:r>
              <a:rPr lang="de-DE" sz="3600" dirty="0" smtClean="0">
                <a:latin typeface="Century Gothic" panose="020B0502020202020204" pitchFamily="34" charset="0"/>
              </a:rPr>
              <a:t>  </a:t>
            </a:r>
            <a:r>
              <a:rPr lang="de-D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de-DE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00000...0</a:t>
            </a:r>
          </a:p>
          <a:p>
            <a:pPr marL="742950" indent="-742950">
              <a:buFont typeface="+mj-lt"/>
              <a:buAutoNum type="arabicPeriod"/>
            </a:pPr>
            <a:endParaRPr lang="de-DE" sz="3600" b="1" dirty="0" smtClean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3600" dirty="0" err="1" smtClean="0">
                <a:latin typeface="Century Gothic" panose="020B0502020202020204" pitchFamily="34" charset="0"/>
              </a:rPr>
              <a:t>Calculate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f(i)</a:t>
            </a:r>
          </a:p>
          <a:p>
            <a:pPr marL="742950" indent="-742950">
              <a:buFont typeface="+mj-lt"/>
              <a:buAutoNum type="arabicPeriod"/>
            </a:pPr>
            <a:endParaRPr lang="de-DE" sz="3600" b="1" i="1" dirty="0" smtClean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3600" dirty="0" err="1" smtClean="0">
                <a:latin typeface="Century Gothic" panose="020B0502020202020204" pitchFamily="34" charset="0"/>
              </a:rPr>
              <a:t>If</a:t>
            </a:r>
            <a:r>
              <a:rPr lang="de-DE" sz="3600" dirty="0">
                <a:latin typeface="Century Gothic" panose="020B0502020202020204" pitchFamily="34" charset="0"/>
              </a:rPr>
              <a:t> </a:t>
            </a:r>
            <a:r>
              <a:rPr lang="de-DE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f(i</a:t>
            </a:r>
            <a:r>
              <a:rPr lang="de-D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 1</a:t>
            </a:r>
            <a:r>
              <a:rPr lang="de-DE" sz="3600" i="1" dirty="0" smtClean="0">
                <a:latin typeface="Century Gothic" panose="020B0502020202020204" pitchFamily="34" charset="0"/>
              </a:rPr>
              <a:t>, </a:t>
            </a:r>
            <a:r>
              <a:rPr lang="de-DE" sz="3600" dirty="0" err="1" smtClean="0">
                <a:latin typeface="Century Gothic" panose="020B0502020202020204" pitchFamily="34" charset="0"/>
              </a:rPr>
              <a:t>return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as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solution</a:t>
            </a:r>
            <a:endParaRPr lang="de-DE" sz="3600" dirty="0" smtClean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de-DE" sz="3600" dirty="0" smtClean="0">
              <a:latin typeface="Century Gothic" panose="020B0502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3600" dirty="0" err="1" smtClean="0">
                <a:latin typeface="Century Gothic" panose="020B0502020202020204" pitchFamily="34" charset="0"/>
              </a:rPr>
              <a:t>If</a:t>
            </a:r>
            <a:r>
              <a:rPr lang="de-DE" sz="3600" dirty="0" smtClean="0">
                <a:latin typeface="Century Gothic" panose="020B0502020202020204" pitchFamily="34" charset="0"/>
              </a:rPr>
              <a:t> not, </a:t>
            </a:r>
            <a:r>
              <a:rPr lang="de-DE" sz="3600" dirty="0" err="1" smtClean="0">
                <a:latin typeface="Century Gothic" panose="020B0502020202020204" pitchFamily="34" charset="0"/>
              </a:rPr>
              <a:t>increment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by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and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go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to</a:t>
            </a:r>
            <a:r>
              <a:rPr lang="de-DE" sz="3600" dirty="0" smtClean="0">
                <a:latin typeface="Century Gothic" panose="020B0502020202020204" pitchFamily="34" charset="0"/>
              </a:rPr>
              <a:t> (2)</a:t>
            </a:r>
            <a:endParaRPr lang="de-DE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4" y="-25292"/>
            <a:ext cx="8322995" cy="1325563"/>
          </a:xfrm>
        </p:spPr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Complexity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65382" y="1359011"/>
            <a:ext cx="8252996" cy="5392125"/>
            <a:chOff x="4914878" y="2567766"/>
            <a:chExt cx="3421706" cy="3094622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V="1">
              <a:off x="5124258" y="532515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5282189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5438542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5596473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5752825" y="532515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5910756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068688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V="1">
              <a:off x="6225041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6382972" y="532515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6539323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6697255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V="1">
              <a:off x="6855186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7011539" y="532515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7169470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7325822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7483753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7641684" y="532515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V="1">
              <a:off x="7798037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7955968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 flipV="1">
              <a:off x="8113900" y="534710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8270252" y="532515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5059507" y="5382234"/>
              <a:ext cx="3277077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5124258" y="5382234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5124258" y="5243924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5124258" y="5105616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5124258" y="4967308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5124258" y="4829000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5124258" y="4692887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5124258" y="4554577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>
              <a:off x="5124258" y="4418464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>
              <a:off x="5124258" y="4280156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5124258" y="4141848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5124258" y="4003540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5124258" y="3865231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5124258" y="3726923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Line 51"/>
            <p:cNvSpPr>
              <a:spLocks noChangeShapeType="1"/>
            </p:cNvSpPr>
            <p:nvPr/>
          </p:nvSpPr>
          <p:spPr bwMode="auto">
            <a:xfrm>
              <a:off x="5124258" y="3590810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Line 52"/>
            <p:cNvSpPr>
              <a:spLocks noChangeShapeType="1"/>
            </p:cNvSpPr>
            <p:nvPr/>
          </p:nvSpPr>
          <p:spPr bwMode="auto">
            <a:xfrm>
              <a:off x="5124258" y="3452501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5124258" y="3316388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>
              <a:off x="5124258" y="3178080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Line 56"/>
            <p:cNvSpPr>
              <a:spLocks noChangeShapeType="1"/>
            </p:cNvSpPr>
            <p:nvPr/>
          </p:nvSpPr>
          <p:spPr bwMode="auto">
            <a:xfrm>
              <a:off x="5124258" y="3039771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Line 57"/>
            <p:cNvSpPr>
              <a:spLocks noChangeShapeType="1"/>
            </p:cNvSpPr>
            <p:nvPr/>
          </p:nvSpPr>
          <p:spPr bwMode="auto">
            <a:xfrm>
              <a:off x="5124258" y="2901463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>
              <a:off x="5124258" y="2763154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>
              <a:off x="5124258" y="2624846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Line 61"/>
            <p:cNvSpPr>
              <a:spLocks noChangeShapeType="1"/>
            </p:cNvSpPr>
            <p:nvPr/>
          </p:nvSpPr>
          <p:spPr bwMode="auto">
            <a:xfrm flipV="1">
              <a:off x="5124258" y="2567766"/>
              <a:ext cx="1580" cy="287154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040090" y="5397431"/>
              <a:ext cx="1339318" cy="264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search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space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size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- N</a:t>
              </a:r>
            </a:p>
          </p:txBody>
        </p:sp>
        <p:sp>
          <p:nvSpPr>
            <p:cNvPr id="51" name="Textfeld 50"/>
            <p:cNvSpPr txBox="1"/>
            <p:nvPr/>
          </p:nvSpPr>
          <p:spPr>
            <a:xfrm rot="16200000">
              <a:off x="3943645" y="3710900"/>
              <a:ext cx="2159394" cy="216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number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evaluations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800" b="1" i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de-DE" sz="2400" b="1" i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 rot="19613614">
              <a:off x="7145644" y="3025917"/>
              <a:ext cx="444756" cy="335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smtClean="0">
                  <a:latin typeface="Arial" pitchFamily="34" charset="0"/>
                  <a:cs typeface="Arial" pitchFamily="34" charset="0"/>
                </a:rPr>
                <a:t>O(N)</a:t>
              </a:r>
              <a:endParaRPr lang="de-DE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5104796" y="2621755"/>
              <a:ext cx="3163041" cy="2754872"/>
            </a:xfrm>
            <a:custGeom>
              <a:avLst/>
              <a:gdLst/>
              <a:ahLst/>
              <a:cxnLst>
                <a:cxn ang="0">
                  <a:pos x="1" y="1280"/>
                </a:cxn>
                <a:cxn ang="0">
                  <a:pos x="3" y="1278"/>
                </a:cxn>
                <a:cxn ang="0">
                  <a:pos x="10" y="1274"/>
                </a:cxn>
                <a:cxn ang="0">
                  <a:pos x="40" y="1254"/>
                </a:cxn>
                <a:cxn ang="0">
                  <a:pos x="124" y="1202"/>
                </a:cxn>
                <a:cxn ang="0">
                  <a:pos x="206" y="1150"/>
                </a:cxn>
                <a:cxn ang="0">
                  <a:pos x="290" y="1097"/>
                </a:cxn>
                <a:cxn ang="0">
                  <a:pos x="372" y="1046"/>
                </a:cxn>
                <a:cxn ang="0">
                  <a:pos x="456" y="993"/>
                </a:cxn>
                <a:cxn ang="0">
                  <a:pos x="538" y="941"/>
                </a:cxn>
                <a:cxn ang="0">
                  <a:pos x="621" y="889"/>
                </a:cxn>
                <a:cxn ang="0">
                  <a:pos x="703" y="837"/>
                </a:cxn>
                <a:cxn ang="0">
                  <a:pos x="786" y="785"/>
                </a:cxn>
                <a:cxn ang="0">
                  <a:pos x="872" y="730"/>
                </a:cxn>
                <a:cxn ang="0">
                  <a:pos x="955" y="678"/>
                </a:cxn>
                <a:cxn ang="0">
                  <a:pos x="1035" y="628"/>
                </a:cxn>
                <a:cxn ang="0">
                  <a:pos x="1118" y="576"/>
                </a:cxn>
                <a:cxn ang="0">
                  <a:pos x="1204" y="521"/>
                </a:cxn>
                <a:cxn ang="0">
                  <a:pos x="1287" y="470"/>
                </a:cxn>
                <a:cxn ang="0">
                  <a:pos x="1366" y="419"/>
                </a:cxn>
                <a:cxn ang="0">
                  <a:pos x="1449" y="367"/>
                </a:cxn>
                <a:cxn ang="0">
                  <a:pos x="1533" y="314"/>
                </a:cxn>
                <a:cxn ang="0">
                  <a:pos x="1615" y="263"/>
                </a:cxn>
                <a:cxn ang="0">
                  <a:pos x="1698" y="210"/>
                </a:cxn>
                <a:cxn ang="0">
                  <a:pos x="1781" y="158"/>
                </a:cxn>
                <a:cxn ang="0">
                  <a:pos x="1864" y="106"/>
                </a:cxn>
                <a:cxn ang="0">
                  <a:pos x="1947" y="54"/>
                </a:cxn>
                <a:cxn ang="0">
                  <a:pos x="1987" y="28"/>
                </a:cxn>
                <a:cxn ang="0">
                  <a:pos x="1989" y="27"/>
                </a:cxn>
                <a:cxn ang="0">
                  <a:pos x="1998" y="21"/>
                </a:cxn>
                <a:cxn ang="0">
                  <a:pos x="2010" y="14"/>
                </a:cxn>
                <a:cxn ang="0">
                  <a:pos x="2012" y="13"/>
                </a:cxn>
                <a:cxn ang="0">
                  <a:pos x="2020" y="7"/>
                </a:cxn>
                <a:cxn ang="0">
                  <a:pos x="2021" y="7"/>
                </a:cxn>
                <a:cxn ang="0">
                  <a:pos x="2026" y="4"/>
                </a:cxn>
                <a:cxn ang="0">
                  <a:pos x="2027" y="3"/>
                </a:cxn>
                <a:cxn ang="0">
                  <a:pos x="2029" y="2"/>
                </a:cxn>
                <a:cxn ang="0">
                  <a:pos x="2030" y="1"/>
                </a:cxn>
              </a:cxnLst>
              <a:rect l="0" t="0" r="r" b="b"/>
              <a:pathLst>
                <a:path w="2031" h="1280">
                  <a:moveTo>
                    <a:pt x="0" y="1280"/>
                  </a:moveTo>
                  <a:lnTo>
                    <a:pt x="1" y="1280"/>
                  </a:lnTo>
                  <a:lnTo>
                    <a:pt x="1" y="1279"/>
                  </a:lnTo>
                  <a:lnTo>
                    <a:pt x="3" y="1278"/>
                  </a:lnTo>
                  <a:lnTo>
                    <a:pt x="5" y="1277"/>
                  </a:lnTo>
                  <a:lnTo>
                    <a:pt x="10" y="1274"/>
                  </a:lnTo>
                  <a:lnTo>
                    <a:pt x="20" y="1267"/>
                  </a:lnTo>
                  <a:lnTo>
                    <a:pt x="40" y="1254"/>
                  </a:lnTo>
                  <a:lnTo>
                    <a:pt x="84" y="1227"/>
                  </a:lnTo>
                  <a:lnTo>
                    <a:pt x="124" y="1202"/>
                  </a:lnTo>
                  <a:lnTo>
                    <a:pt x="163" y="1177"/>
                  </a:lnTo>
                  <a:lnTo>
                    <a:pt x="206" y="1150"/>
                  </a:lnTo>
                  <a:lnTo>
                    <a:pt x="246" y="1125"/>
                  </a:lnTo>
                  <a:lnTo>
                    <a:pt x="290" y="1097"/>
                  </a:lnTo>
                  <a:lnTo>
                    <a:pt x="332" y="1071"/>
                  </a:lnTo>
                  <a:lnTo>
                    <a:pt x="372" y="1046"/>
                  </a:lnTo>
                  <a:lnTo>
                    <a:pt x="415" y="1018"/>
                  </a:lnTo>
                  <a:lnTo>
                    <a:pt x="456" y="993"/>
                  </a:lnTo>
                  <a:lnTo>
                    <a:pt x="495" y="968"/>
                  </a:lnTo>
                  <a:lnTo>
                    <a:pt x="538" y="941"/>
                  </a:lnTo>
                  <a:lnTo>
                    <a:pt x="577" y="916"/>
                  </a:lnTo>
                  <a:lnTo>
                    <a:pt x="621" y="889"/>
                  </a:lnTo>
                  <a:lnTo>
                    <a:pt x="663" y="862"/>
                  </a:lnTo>
                  <a:lnTo>
                    <a:pt x="703" y="837"/>
                  </a:lnTo>
                  <a:lnTo>
                    <a:pt x="746" y="810"/>
                  </a:lnTo>
                  <a:lnTo>
                    <a:pt x="786" y="785"/>
                  </a:lnTo>
                  <a:lnTo>
                    <a:pt x="830" y="758"/>
                  </a:lnTo>
                  <a:lnTo>
                    <a:pt x="872" y="730"/>
                  </a:lnTo>
                  <a:lnTo>
                    <a:pt x="912" y="706"/>
                  </a:lnTo>
                  <a:lnTo>
                    <a:pt x="955" y="678"/>
                  </a:lnTo>
                  <a:lnTo>
                    <a:pt x="996" y="653"/>
                  </a:lnTo>
                  <a:lnTo>
                    <a:pt x="1035" y="628"/>
                  </a:lnTo>
                  <a:lnTo>
                    <a:pt x="1078" y="601"/>
                  </a:lnTo>
                  <a:lnTo>
                    <a:pt x="1118" y="576"/>
                  </a:lnTo>
                  <a:lnTo>
                    <a:pt x="1161" y="549"/>
                  </a:lnTo>
                  <a:lnTo>
                    <a:pt x="1204" y="521"/>
                  </a:lnTo>
                  <a:lnTo>
                    <a:pt x="1244" y="497"/>
                  </a:lnTo>
                  <a:lnTo>
                    <a:pt x="1287" y="470"/>
                  </a:lnTo>
                  <a:lnTo>
                    <a:pt x="1327" y="444"/>
                  </a:lnTo>
                  <a:lnTo>
                    <a:pt x="1366" y="419"/>
                  </a:lnTo>
                  <a:lnTo>
                    <a:pt x="1409" y="393"/>
                  </a:lnTo>
                  <a:lnTo>
                    <a:pt x="1449" y="367"/>
                  </a:lnTo>
                  <a:lnTo>
                    <a:pt x="1492" y="340"/>
                  </a:lnTo>
                  <a:lnTo>
                    <a:pt x="1533" y="314"/>
                  </a:lnTo>
                  <a:lnTo>
                    <a:pt x="1572" y="290"/>
                  </a:lnTo>
                  <a:lnTo>
                    <a:pt x="1615" y="263"/>
                  </a:lnTo>
                  <a:lnTo>
                    <a:pt x="1655" y="237"/>
                  </a:lnTo>
                  <a:lnTo>
                    <a:pt x="1698" y="210"/>
                  </a:lnTo>
                  <a:lnTo>
                    <a:pt x="1741" y="183"/>
                  </a:lnTo>
                  <a:lnTo>
                    <a:pt x="1781" y="158"/>
                  </a:lnTo>
                  <a:lnTo>
                    <a:pt x="1824" y="131"/>
                  </a:lnTo>
                  <a:lnTo>
                    <a:pt x="1864" y="106"/>
                  </a:lnTo>
                  <a:lnTo>
                    <a:pt x="1904" y="81"/>
                  </a:lnTo>
                  <a:lnTo>
                    <a:pt x="1947" y="54"/>
                  </a:lnTo>
                  <a:lnTo>
                    <a:pt x="1987" y="29"/>
                  </a:lnTo>
                  <a:lnTo>
                    <a:pt x="1987" y="28"/>
                  </a:lnTo>
                  <a:lnTo>
                    <a:pt x="1988" y="27"/>
                  </a:lnTo>
                  <a:lnTo>
                    <a:pt x="1989" y="27"/>
                  </a:lnTo>
                  <a:lnTo>
                    <a:pt x="1992" y="25"/>
                  </a:lnTo>
                  <a:lnTo>
                    <a:pt x="1998" y="21"/>
                  </a:lnTo>
                  <a:lnTo>
                    <a:pt x="2009" y="14"/>
                  </a:lnTo>
                  <a:lnTo>
                    <a:pt x="2010" y="14"/>
                  </a:lnTo>
                  <a:lnTo>
                    <a:pt x="2010" y="14"/>
                  </a:lnTo>
                  <a:lnTo>
                    <a:pt x="2012" y="13"/>
                  </a:lnTo>
                  <a:lnTo>
                    <a:pt x="2014" y="11"/>
                  </a:lnTo>
                  <a:lnTo>
                    <a:pt x="2020" y="7"/>
                  </a:lnTo>
                  <a:lnTo>
                    <a:pt x="2021" y="7"/>
                  </a:lnTo>
                  <a:lnTo>
                    <a:pt x="2021" y="7"/>
                  </a:lnTo>
                  <a:lnTo>
                    <a:pt x="2023" y="6"/>
                  </a:lnTo>
                  <a:lnTo>
                    <a:pt x="2026" y="4"/>
                  </a:lnTo>
                  <a:lnTo>
                    <a:pt x="2026" y="3"/>
                  </a:lnTo>
                  <a:lnTo>
                    <a:pt x="2027" y="3"/>
                  </a:lnTo>
                  <a:lnTo>
                    <a:pt x="2028" y="2"/>
                  </a:lnTo>
                  <a:lnTo>
                    <a:pt x="2029" y="2"/>
                  </a:lnTo>
                  <a:lnTo>
                    <a:pt x="2030" y="1"/>
                  </a:lnTo>
                  <a:lnTo>
                    <a:pt x="2030" y="1"/>
                  </a:lnTo>
                  <a:lnTo>
                    <a:pt x="2031" y="0"/>
                  </a:lnTo>
                </a:path>
              </a:pathLst>
            </a:custGeom>
            <a:noFill/>
            <a:ln w="38100" cap="sq">
              <a:solidFill>
                <a:srgbClr val="3F3D9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29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Computing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648700" y="6108700"/>
            <a:ext cx="495300" cy="3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>
            <a:spLocks noChangeAspect="1"/>
          </p:cNvSpPr>
          <p:nvPr/>
        </p:nvSpPr>
        <p:spPr>
          <a:xfrm>
            <a:off x="2503167" y="1659230"/>
            <a:ext cx="4317353" cy="43173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Ellipse 2"/>
          <p:cNvSpPr>
            <a:spLocks noChangeAspect="1"/>
          </p:cNvSpPr>
          <p:nvPr/>
        </p:nvSpPr>
        <p:spPr>
          <a:xfrm>
            <a:off x="3570662" y="2655510"/>
            <a:ext cx="2224036" cy="222403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Bit / </a:t>
            </a:r>
            <a:r>
              <a:rPr lang="de-DE" dirty="0" err="1" smtClean="0"/>
              <a:t>Qubit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4607284" y="2556573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4755892" y="2424936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|0&gt;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2655892" y="6184501"/>
            <a:ext cx="385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Qubit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anose="05050102010706020507" pitchFamily="18" charset="2"/>
              </a:rPr>
              <a:t>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Two</a:t>
            </a:r>
            <a:r>
              <a:rPr lang="de-DE" sz="2800" b="1" dirty="0" smtClean="0"/>
              <a:t>-Level Atom</a:t>
            </a:r>
            <a:endParaRPr lang="de-DE" sz="2800" b="1" dirty="0"/>
          </a:p>
        </p:txBody>
      </p:sp>
      <p:sp>
        <p:nvSpPr>
          <p:cNvPr id="25" name="Ellipse 24"/>
          <p:cNvSpPr/>
          <p:nvPr/>
        </p:nvSpPr>
        <p:spPr>
          <a:xfrm>
            <a:off x="4590013" y="1506185"/>
            <a:ext cx="259772" cy="2701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4741378" y="1353731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|1&gt;</a:t>
            </a:r>
            <a:endParaRPr lang="de-DE" sz="2800" dirty="0"/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4526713" y="3546011"/>
            <a:ext cx="304824" cy="331032"/>
            <a:chOff x="4454144" y="3386357"/>
            <a:chExt cx="507706" cy="551357"/>
          </a:xfrm>
          <a:solidFill>
            <a:schemeClr val="bg1">
              <a:lumMod val="50000"/>
            </a:schemeClr>
          </a:solidFill>
        </p:grpSpPr>
        <p:sp>
          <p:nvSpPr>
            <p:cNvPr id="13" name="Ellipse 12"/>
            <p:cNvSpPr/>
            <p:nvPr/>
          </p:nvSpPr>
          <p:spPr>
            <a:xfrm>
              <a:off x="4454144" y="3667550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612698" y="3386357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702078" y="3626412"/>
              <a:ext cx="259772" cy="2701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08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>
            <a:spLocks noChangeAspect="1"/>
          </p:cNvSpPr>
          <p:nvPr/>
        </p:nvSpPr>
        <p:spPr>
          <a:xfrm>
            <a:off x="2503167" y="1659230"/>
            <a:ext cx="4317353" cy="431735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Ellipse 2"/>
          <p:cNvSpPr>
            <a:spLocks noChangeAspect="1"/>
          </p:cNvSpPr>
          <p:nvPr/>
        </p:nvSpPr>
        <p:spPr>
          <a:xfrm>
            <a:off x="3570662" y="2655510"/>
            <a:ext cx="2224036" cy="222403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Superposition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4607284" y="2556573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4755892" y="2424936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|0&gt;</a:t>
            </a:r>
            <a:endParaRPr lang="de-DE" sz="2800" dirty="0"/>
          </a:p>
        </p:txBody>
      </p:sp>
      <p:sp>
        <p:nvSpPr>
          <p:cNvPr id="26" name="Textfeld 25"/>
          <p:cNvSpPr txBox="1"/>
          <p:nvPr/>
        </p:nvSpPr>
        <p:spPr>
          <a:xfrm>
            <a:off x="6533120" y="1837411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|1&gt;</a:t>
            </a:r>
            <a:endParaRPr lang="de-DE" sz="2800" dirty="0"/>
          </a:p>
        </p:txBody>
      </p:sp>
      <p:cxnSp>
        <p:nvCxnSpPr>
          <p:cNvPr id="6" name="Gerader Verbinder 5"/>
          <p:cNvCxnSpPr>
            <a:stCxn id="16" idx="7"/>
            <a:endCxn id="25" idx="7"/>
          </p:cNvCxnSpPr>
          <p:nvPr/>
        </p:nvCxnSpPr>
        <p:spPr>
          <a:xfrm flipV="1">
            <a:off x="4808697" y="2092454"/>
            <a:ext cx="1399026" cy="162143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 flipV="1">
            <a:off x="4712869" y="2700882"/>
            <a:ext cx="37772" cy="101301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5985994" y="2052889"/>
            <a:ext cx="259772" cy="2701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ogen 9"/>
          <p:cNvSpPr/>
          <p:nvPr/>
        </p:nvSpPr>
        <p:spPr>
          <a:xfrm>
            <a:off x="4117572" y="3090074"/>
            <a:ext cx="1197032" cy="340161"/>
          </a:xfrm>
          <a:prstGeom prst="arc">
            <a:avLst>
              <a:gd name="adj1" fmla="val 16200000"/>
              <a:gd name="adj2" fmla="val 21190709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aseline="-25000" dirty="0"/>
          </a:p>
        </p:txBody>
      </p:sp>
      <p:sp>
        <p:nvSpPr>
          <p:cNvPr id="20" name="Textfeld 19"/>
          <p:cNvSpPr txBox="1"/>
          <p:nvPr/>
        </p:nvSpPr>
        <p:spPr>
          <a:xfrm>
            <a:off x="4671753" y="301974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ym typeface="Symbol" panose="05050102010706020507" pitchFamily="18" charset="2"/>
              </a:rPr>
              <a:t></a:t>
            </a:r>
            <a:endParaRPr lang="de-DE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2875172" y="6137479"/>
                <a:ext cx="3813803" cy="432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de-DE" sz="24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sSup>
                          <m:sSupPr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p>
                        </m:sSup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|1</m:t>
                        </m:r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72" y="6137479"/>
                <a:ext cx="3813803" cy="432041"/>
              </a:xfrm>
              <a:prstGeom prst="rect">
                <a:avLst/>
              </a:prstGeom>
              <a:blipFill rotWithShape="0">
                <a:blip r:embed="rId2"/>
                <a:stretch>
                  <a:fillRect t="-11268" b="-380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ieren 22"/>
          <p:cNvGrpSpPr>
            <a:grpSpLocks noChangeAspect="1"/>
          </p:cNvGrpSpPr>
          <p:nvPr/>
        </p:nvGrpSpPr>
        <p:grpSpPr>
          <a:xfrm>
            <a:off x="4590213" y="3584111"/>
            <a:ext cx="304824" cy="331032"/>
            <a:chOff x="4454144" y="3386357"/>
            <a:chExt cx="507706" cy="551357"/>
          </a:xfrm>
          <a:solidFill>
            <a:schemeClr val="bg1">
              <a:lumMod val="50000"/>
            </a:schemeClr>
          </a:solidFill>
        </p:grpSpPr>
        <p:sp>
          <p:nvSpPr>
            <p:cNvPr id="24" name="Ellipse 23"/>
            <p:cNvSpPr/>
            <p:nvPr/>
          </p:nvSpPr>
          <p:spPr>
            <a:xfrm>
              <a:off x="4454144" y="3667550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612698" y="3386357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702078" y="3626412"/>
              <a:ext cx="259772" cy="2701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050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imagine</a:t>
            </a:r>
            <a:r>
              <a:rPr lang="de-DE" dirty="0" smtClean="0"/>
              <a:t> </a:t>
            </a:r>
            <a:r>
              <a:rPr lang="de-DE" dirty="0" err="1" smtClean="0"/>
              <a:t>superposition</a:t>
            </a:r>
            <a:endParaRPr lang="de-DE" dirty="0"/>
          </a:p>
        </p:txBody>
      </p:sp>
      <p:pic>
        <p:nvPicPr>
          <p:cNvPr id="7170" name="Picture 2" descr="http://upload.wikimedia.org/wikipedia/commons/3/33/Doubleslit3Dspectru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2572544"/>
            <a:ext cx="2790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657599" y="6604084"/>
            <a:ext cx="61677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http://en.wikipedia.org/wiki/Double-slit_experiment#mediaviewer/File:Doubleslit3Dspectrum.gif</a:t>
            </a:r>
          </a:p>
        </p:txBody>
      </p:sp>
    </p:spTree>
    <p:extLst>
      <p:ext uri="{BB962C8B-B14F-4D97-AF65-F5344CB8AC3E}">
        <p14:creationId xmlns:p14="http://schemas.microsoft.com/office/powerpoint/2010/main" val="9075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bgerundetes Rechteck 38"/>
          <p:cNvSpPr/>
          <p:nvPr/>
        </p:nvSpPr>
        <p:spPr>
          <a:xfrm>
            <a:off x="711200" y="2104571"/>
            <a:ext cx="3799155" cy="325120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1219116" y="2344455"/>
            <a:ext cx="2620939" cy="26209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1867161" y="2949268"/>
            <a:ext cx="1350148" cy="13501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sp>
        <p:nvSpPr>
          <p:cNvPr id="6" name="Ellipse 5"/>
          <p:cNvSpPr/>
          <p:nvPr/>
        </p:nvSpPr>
        <p:spPr>
          <a:xfrm>
            <a:off x="2496464" y="2889206"/>
            <a:ext cx="157700" cy="1640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7" name="Textfeld 6"/>
          <p:cNvSpPr txBox="1"/>
          <p:nvPr/>
        </p:nvSpPr>
        <p:spPr>
          <a:xfrm>
            <a:off x="2528624" y="2693181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|0&gt;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418842" y="2409084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|1&gt;</a:t>
            </a:r>
            <a:endParaRPr lang="de-DE" sz="2400" dirty="0"/>
          </a:p>
        </p:txBody>
      </p:sp>
      <p:sp>
        <p:nvSpPr>
          <p:cNvPr id="18" name="Ellipse 17"/>
          <p:cNvSpPr/>
          <p:nvPr/>
        </p:nvSpPr>
        <p:spPr>
          <a:xfrm>
            <a:off x="3333439" y="2583434"/>
            <a:ext cx="157700" cy="1640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2062372" y="5847194"/>
                <a:ext cx="5354428" cy="576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de-DE" sz="32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DE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DE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sSup>
                          <m:sSupPr>
                            <m:ctrlPr>
                              <a:rPr lang="de-DE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p>
                        </m:sSup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|1</m:t>
                        </m:r>
                      </m:e>
                    </m:d>
                  </m:oMath>
                </a14:m>
                <a:endParaRPr lang="de-DE" sz="32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72" y="5847194"/>
                <a:ext cx="5354428" cy="576055"/>
              </a:xfrm>
              <a:prstGeom prst="rect">
                <a:avLst/>
              </a:prstGeom>
              <a:blipFill rotWithShape="0">
                <a:blip r:embed="rId2"/>
                <a:stretch>
                  <a:fillRect t="-9474" b="-389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ieren 21"/>
          <p:cNvGrpSpPr>
            <a:grpSpLocks noChangeAspect="1"/>
          </p:cNvGrpSpPr>
          <p:nvPr/>
        </p:nvGrpSpPr>
        <p:grpSpPr>
          <a:xfrm>
            <a:off x="6691934" y="3080435"/>
            <a:ext cx="1273714" cy="1082334"/>
            <a:chOff x="868304" y="1575256"/>
            <a:chExt cx="719702" cy="611564"/>
          </a:xfrm>
        </p:grpSpPr>
        <p:sp>
          <p:nvSpPr>
            <p:cNvPr id="23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73"/>
            <p:cNvSpPr/>
            <p:nvPr/>
          </p:nvSpPr>
          <p:spPr>
            <a:xfrm>
              <a:off x="947644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74"/>
            <p:cNvSpPr/>
            <p:nvPr/>
          </p:nvSpPr>
          <p:spPr>
            <a:xfrm>
              <a:off x="1347578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ihandform 29"/>
          <p:cNvSpPr/>
          <p:nvPr/>
        </p:nvSpPr>
        <p:spPr>
          <a:xfrm rot="16200000">
            <a:off x="4567461" y="1650057"/>
            <a:ext cx="198748" cy="4044287"/>
          </a:xfrm>
          <a:custGeom>
            <a:avLst/>
            <a:gdLst>
              <a:gd name="connsiteX0" fmla="*/ 271041 w 438335"/>
              <a:gd name="connsiteY0" fmla="*/ 1505415 h 1505415"/>
              <a:gd name="connsiteX1" fmla="*/ 3412 w 438335"/>
              <a:gd name="connsiteY1" fmla="*/ 1360449 h 1505415"/>
              <a:gd name="connsiteX2" fmla="*/ 438310 w 438335"/>
              <a:gd name="connsiteY2" fmla="*/ 1271239 h 1505415"/>
              <a:gd name="connsiteX3" fmla="*/ 3412 w 438335"/>
              <a:gd name="connsiteY3" fmla="*/ 1148576 h 1505415"/>
              <a:gd name="connsiteX4" fmla="*/ 427158 w 438335"/>
              <a:gd name="connsiteY4" fmla="*/ 1003610 h 1505415"/>
              <a:gd name="connsiteX5" fmla="*/ 14563 w 438335"/>
              <a:gd name="connsiteY5" fmla="*/ 892098 h 1505415"/>
              <a:gd name="connsiteX6" fmla="*/ 438310 w 438335"/>
              <a:gd name="connsiteY6" fmla="*/ 769434 h 1505415"/>
              <a:gd name="connsiteX7" fmla="*/ 36866 w 438335"/>
              <a:gd name="connsiteY7" fmla="*/ 669073 h 1505415"/>
              <a:gd name="connsiteX8" fmla="*/ 438310 w 438335"/>
              <a:gd name="connsiteY8" fmla="*/ 535259 h 1505415"/>
              <a:gd name="connsiteX9" fmla="*/ 48017 w 438335"/>
              <a:gd name="connsiteY9" fmla="*/ 457200 h 1505415"/>
              <a:gd name="connsiteX10" fmla="*/ 427158 w 438335"/>
              <a:gd name="connsiteY10" fmla="*/ 356839 h 1505415"/>
              <a:gd name="connsiteX11" fmla="*/ 36866 w 438335"/>
              <a:gd name="connsiteY11" fmla="*/ 278781 h 1505415"/>
              <a:gd name="connsiteX12" fmla="*/ 427158 w 438335"/>
              <a:gd name="connsiteY12" fmla="*/ 200722 h 1505415"/>
              <a:gd name="connsiteX13" fmla="*/ 70319 w 438335"/>
              <a:gd name="connsiteY13" fmla="*/ 144966 h 1505415"/>
              <a:gd name="connsiteX14" fmla="*/ 259890 w 438335"/>
              <a:gd name="connsiteY14" fmla="*/ 111512 h 1505415"/>
              <a:gd name="connsiteX15" fmla="*/ 293344 w 438335"/>
              <a:gd name="connsiteY15" fmla="*/ 0 h 15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335" h="1505415">
                <a:moveTo>
                  <a:pt x="271041" y="1505415"/>
                </a:moveTo>
                <a:cubicBezTo>
                  <a:pt x="123287" y="1452446"/>
                  <a:pt x="-24466" y="1399478"/>
                  <a:pt x="3412" y="1360449"/>
                </a:cubicBezTo>
                <a:cubicBezTo>
                  <a:pt x="31290" y="1321420"/>
                  <a:pt x="438310" y="1306551"/>
                  <a:pt x="438310" y="1271239"/>
                </a:cubicBezTo>
                <a:cubicBezTo>
                  <a:pt x="438310" y="1235927"/>
                  <a:pt x="5271" y="1193181"/>
                  <a:pt x="3412" y="1148576"/>
                </a:cubicBezTo>
                <a:cubicBezTo>
                  <a:pt x="1553" y="1103971"/>
                  <a:pt x="425299" y="1046356"/>
                  <a:pt x="427158" y="1003610"/>
                </a:cubicBezTo>
                <a:cubicBezTo>
                  <a:pt x="429017" y="960864"/>
                  <a:pt x="12704" y="931127"/>
                  <a:pt x="14563" y="892098"/>
                </a:cubicBezTo>
                <a:cubicBezTo>
                  <a:pt x="16422" y="853069"/>
                  <a:pt x="434593" y="806605"/>
                  <a:pt x="438310" y="769434"/>
                </a:cubicBezTo>
                <a:cubicBezTo>
                  <a:pt x="442027" y="732263"/>
                  <a:pt x="36866" y="708102"/>
                  <a:pt x="36866" y="669073"/>
                </a:cubicBezTo>
                <a:cubicBezTo>
                  <a:pt x="36866" y="630044"/>
                  <a:pt x="436452" y="570571"/>
                  <a:pt x="438310" y="535259"/>
                </a:cubicBezTo>
                <a:cubicBezTo>
                  <a:pt x="440168" y="499947"/>
                  <a:pt x="49876" y="486937"/>
                  <a:pt x="48017" y="457200"/>
                </a:cubicBezTo>
                <a:cubicBezTo>
                  <a:pt x="46158" y="427463"/>
                  <a:pt x="429017" y="386576"/>
                  <a:pt x="427158" y="356839"/>
                </a:cubicBezTo>
                <a:cubicBezTo>
                  <a:pt x="425299" y="327102"/>
                  <a:pt x="36866" y="304800"/>
                  <a:pt x="36866" y="278781"/>
                </a:cubicBezTo>
                <a:cubicBezTo>
                  <a:pt x="36866" y="252762"/>
                  <a:pt x="421582" y="223025"/>
                  <a:pt x="427158" y="200722"/>
                </a:cubicBezTo>
                <a:cubicBezTo>
                  <a:pt x="432734" y="178419"/>
                  <a:pt x="98197" y="159834"/>
                  <a:pt x="70319" y="144966"/>
                </a:cubicBezTo>
                <a:cubicBezTo>
                  <a:pt x="42441" y="130098"/>
                  <a:pt x="222719" y="135673"/>
                  <a:pt x="259890" y="111512"/>
                </a:cubicBezTo>
                <a:cubicBezTo>
                  <a:pt x="297061" y="87351"/>
                  <a:pt x="293344" y="0"/>
                  <a:pt x="293344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2494833" y="3549766"/>
            <a:ext cx="136885" cy="148654"/>
            <a:chOff x="4454144" y="3386357"/>
            <a:chExt cx="507706" cy="551357"/>
          </a:xfrm>
          <a:solidFill>
            <a:schemeClr val="bg1">
              <a:lumMod val="50000"/>
            </a:schemeClr>
          </a:solidFill>
        </p:grpSpPr>
        <p:sp>
          <p:nvSpPr>
            <p:cNvPr id="33" name="Ellipse 32"/>
            <p:cNvSpPr/>
            <p:nvPr/>
          </p:nvSpPr>
          <p:spPr>
            <a:xfrm>
              <a:off x="4454144" y="3667550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612698" y="3386357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702078" y="3626412"/>
              <a:ext cx="259772" cy="2701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21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bgerundetes Rechteck 38"/>
          <p:cNvSpPr/>
          <p:nvPr/>
        </p:nvSpPr>
        <p:spPr>
          <a:xfrm>
            <a:off x="711200" y="2104571"/>
            <a:ext cx="3799155" cy="325120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1219116" y="2344455"/>
            <a:ext cx="2620939" cy="26209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1867161" y="2949268"/>
            <a:ext cx="1350148" cy="13501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grpSp>
        <p:nvGrpSpPr>
          <p:cNvPr id="22" name="Gruppieren 21"/>
          <p:cNvGrpSpPr>
            <a:grpSpLocks noChangeAspect="1"/>
          </p:cNvGrpSpPr>
          <p:nvPr/>
        </p:nvGrpSpPr>
        <p:grpSpPr>
          <a:xfrm>
            <a:off x="6691934" y="3080435"/>
            <a:ext cx="1273714" cy="1082334"/>
            <a:chOff x="868304" y="1575256"/>
            <a:chExt cx="719702" cy="611564"/>
          </a:xfrm>
        </p:grpSpPr>
        <p:sp>
          <p:nvSpPr>
            <p:cNvPr id="23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Connecteur droit avec flèche 72"/>
            <p:cNvCxnSpPr/>
            <p:nvPr/>
          </p:nvCxnSpPr>
          <p:spPr>
            <a:xfrm flipH="1" flipV="1">
              <a:off x="1098635" y="1924443"/>
              <a:ext cx="137928" cy="194278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73"/>
            <p:cNvSpPr/>
            <p:nvPr/>
          </p:nvSpPr>
          <p:spPr>
            <a:xfrm>
              <a:off x="947644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74"/>
            <p:cNvSpPr/>
            <p:nvPr/>
          </p:nvSpPr>
          <p:spPr>
            <a:xfrm>
              <a:off x="1347578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2494833" y="3549766"/>
            <a:ext cx="136885" cy="148654"/>
            <a:chOff x="4454144" y="3386357"/>
            <a:chExt cx="507706" cy="551357"/>
          </a:xfrm>
          <a:solidFill>
            <a:schemeClr val="bg1">
              <a:lumMod val="50000"/>
            </a:schemeClr>
          </a:solidFill>
        </p:grpSpPr>
        <p:sp>
          <p:nvSpPr>
            <p:cNvPr id="33" name="Ellipse 32"/>
            <p:cNvSpPr/>
            <p:nvPr/>
          </p:nvSpPr>
          <p:spPr>
            <a:xfrm>
              <a:off x="4454144" y="3667550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612698" y="3386357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702078" y="3626412"/>
              <a:ext cx="259772" cy="2701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2528624" y="2693181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|0&gt;</a:t>
            </a:r>
            <a:endParaRPr lang="de-DE" sz="2400" dirty="0"/>
          </a:p>
        </p:txBody>
      </p:sp>
      <p:sp>
        <p:nvSpPr>
          <p:cNvPr id="41" name="Ellipse 40"/>
          <p:cNvSpPr/>
          <p:nvPr/>
        </p:nvSpPr>
        <p:spPr>
          <a:xfrm>
            <a:off x="2496464" y="2889206"/>
            <a:ext cx="157700" cy="1640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/>
              <p:cNvSpPr txBox="1"/>
              <p:nvPr/>
            </p:nvSpPr>
            <p:spPr>
              <a:xfrm>
                <a:off x="2062368" y="5919769"/>
                <a:ext cx="44490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de-DE" sz="32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3200" dirty="0" smtClean="0"/>
                  <a:t>   ; </a:t>
                </a:r>
                <a:r>
                  <a:rPr lang="de-DE" sz="3200" dirty="0" err="1" smtClean="0"/>
                  <a:t>probability</a:t>
                </a:r>
                <a:r>
                  <a:rPr lang="de-DE" sz="3200" dirty="0" smtClean="0"/>
                  <a:t> = </a:t>
                </a:r>
                <a:r>
                  <a:rPr lang="de-DE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de-DE" sz="3200" dirty="0"/>
              </a:p>
            </p:txBody>
          </p:sp>
        </mc:Choice>
        <mc:Fallback xmlns="">
          <p:sp>
            <p:nvSpPr>
              <p:cNvPr id="43" name="Textfeld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68" y="5919769"/>
                <a:ext cx="4449051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27160" b="-506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3" y="3291423"/>
            <a:ext cx="8188077" cy="835734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63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bgerundetes Rechteck 38"/>
          <p:cNvSpPr/>
          <p:nvPr/>
        </p:nvSpPr>
        <p:spPr>
          <a:xfrm>
            <a:off x="711200" y="2104571"/>
            <a:ext cx="3799155" cy="3251200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1219116" y="2344455"/>
            <a:ext cx="2620939" cy="26209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1867161" y="2949268"/>
            <a:ext cx="1350148" cy="135014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grpSp>
        <p:nvGrpSpPr>
          <p:cNvPr id="22" name="Gruppieren 21"/>
          <p:cNvGrpSpPr>
            <a:grpSpLocks noChangeAspect="1"/>
          </p:cNvGrpSpPr>
          <p:nvPr/>
        </p:nvGrpSpPr>
        <p:grpSpPr>
          <a:xfrm>
            <a:off x="6691934" y="3080435"/>
            <a:ext cx="1273714" cy="1082334"/>
            <a:chOff x="868304" y="1575256"/>
            <a:chExt cx="719702" cy="611564"/>
          </a:xfrm>
        </p:grpSpPr>
        <p:sp>
          <p:nvSpPr>
            <p:cNvPr id="23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Connecteur droit avec flèche 72"/>
            <p:cNvCxnSpPr/>
            <p:nvPr/>
          </p:nvCxnSpPr>
          <p:spPr>
            <a:xfrm flipV="1">
              <a:off x="1236563" y="1965779"/>
              <a:ext cx="111015" cy="152942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73"/>
            <p:cNvSpPr/>
            <p:nvPr/>
          </p:nvSpPr>
          <p:spPr>
            <a:xfrm>
              <a:off x="947644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74"/>
            <p:cNvSpPr/>
            <p:nvPr/>
          </p:nvSpPr>
          <p:spPr>
            <a:xfrm>
              <a:off x="1347578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2494833" y="3549766"/>
            <a:ext cx="136885" cy="148654"/>
            <a:chOff x="4454144" y="3386357"/>
            <a:chExt cx="507706" cy="551357"/>
          </a:xfrm>
          <a:solidFill>
            <a:schemeClr val="bg1">
              <a:lumMod val="50000"/>
            </a:schemeClr>
          </a:solidFill>
        </p:grpSpPr>
        <p:sp>
          <p:nvSpPr>
            <p:cNvPr id="33" name="Ellipse 32"/>
            <p:cNvSpPr/>
            <p:nvPr/>
          </p:nvSpPr>
          <p:spPr>
            <a:xfrm>
              <a:off x="4454144" y="3667550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612698" y="3386357"/>
              <a:ext cx="259772" cy="27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4702078" y="3626412"/>
              <a:ext cx="259772" cy="2701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418842" y="2409084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|1&gt;</a:t>
            </a:r>
            <a:endParaRPr lang="de-DE" sz="2400" dirty="0"/>
          </a:p>
        </p:txBody>
      </p:sp>
      <p:sp>
        <p:nvSpPr>
          <p:cNvPr id="42" name="Ellipse 41"/>
          <p:cNvSpPr/>
          <p:nvPr/>
        </p:nvSpPr>
        <p:spPr>
          <a:xfrm>
            <a:off x="3333439" y="2583434"/>
            <a:ext cx="157700" cy="1640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062371" y="5919767"/>
                <a:ext cx="466497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de-DE" sz="32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DE" sz="3200" dirty="0"/>
                  <a:t>  ; probability = </a:t>
                </a:r>
                <a:r>
                  <a:rPr lang="de-DE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1-a</a:t>
                </a:r>
                <a:endParaRPr lang="de-DE" sz="32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71" y="5919767"/>
                <a:ext cx="4664971" cy="492443"/>
              </a:xfrm>
              <a:prstGeom prst="rect">
                <a:avLst/>
              </a:prstGeom>
              <a:blipFill rotWithShape="0">
                <a:blip r:embed="rId2"/>
                <a:stretch>
                  <a:fillRect t="-27160" b="-506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4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QuBit</a:t>
            </a:r>
            <a:r>
              <a:rPr lang="de-DE" dirty="0" smtClean="0"/>
              <a:t> Registers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4230210" y="183367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230210" y="268386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>
            <a:stCxn id="4" idx="6"/>
          </p:cNvCxnSpPr>
          <p:nvPr/>
        </p:nvCxnSpPr>
        <p:spPr>
          <a:xfrm>
            <a:off x="4489982" y="1968756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489982" y="2818950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255017" y="3729413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/>
          <p:cNvCxnSpPr/>
          <p:nvPr/>
        </p:nvCxnSpPr>
        <p:spPr>
          <a:xfrm>
            <a:off x="4514789" y="3864495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5400000">
            <a:off x="4832953" y="308011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...</a:t>
            </a:r>
            <a:endParaRPr lang="de-D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494869" y="1751903"/>
                <a:ext cx="555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69" y="1751903"/>
                <a:ext cx="55579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494868" y="2600302"/>
                <a:ext cx="5699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68" y="2600302"/>
                <a:ext cx="56990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494868" y="3600035"/>
                <a:ext cx="5466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68" y="3600035"/>
                <a:ext cx="54662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2958480" y="5331994"/>
                <a:ext cx="354597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5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de-DE" sz="5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de-DE" sz="5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80" y="5331994"/>
                <a:ext cx="3545971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s Rechteck 10"/>
          <p:cNvSpPr/>
          <p:nvPr/>
        </p:nvSpPr>
        <p:spPr>
          <a:xfrm>
            <a:off x="3409950" y="1689840"/>
            <a:ext cx="723900" cy="2590449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2958480" y="5158621"/>
            <a:ext cx="3545972" cy="1264193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6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QuBit</a:t>
            </a:r>
            <a:r>
              <a:rPr lang="de-DE" dirty="0" smtClean="0"/>
              <a:t> Registers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4230210" y="183367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230210" y="268386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>
            <a:stCxn id="4" idx="6"/>
          </p:cNvCxnSpPr>
          <p:nvPr/>
        </p:nvCxnSpPr>
        <p:spPr>
          <a:xfrm>
            <a:off x="4489982" y="1968756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489982" y="2818950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255017" y="3729413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r Verbinder 16"/>
          <p:cNvCxnSpPr/>
          <p:nvPr/>
        </p:nvCxnSpPr>
        <p:spPr>
          <a:xfrm>
            <a:off x="4514789" y="3864495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5400000">
            <a:off x="4832953" y="308011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...</a:t>
            </a:r>
            <a:endParaRPr lang="de-DE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3494869" y="1751903"/>
                <a:ext cx="5557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69" y="1751903"/>
                <a:ext cx="55579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3494868" y="2600302"/>
                <a:ext cx="5699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68" y="2600302"/>
                <a:ext cx="56990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feld 17"/>
              <p:cNvSpPr txBox="1"/>
              <p:nvPr/>
            </p:nvSpPr>
            <p:spPr>
              <a:xfrm>
                <a:off x="3494868" y="3600035"/>
                <a:ext cx="5466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68" y="3600035"/>
                <a:ext cx="546625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s Rechteck 10"/>
          <p:cNvSpPr/>
          <p:nvPr/>
        </p:nvSpPr>
        <p:spPr>
          <a:xfrm>
            <a:off x="3409950" y="1689840"/>
            <a:ext cx="723900" cy="2590449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2958480" y="5158621"/>
            <a:ext cx="3545972" cy="1264193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/>
              <p:cNvSpPr txBox="1"/>
              <p:nvPr/>
            </p:nvSpPr>
            <p:spPr>
              <a:xfrm>
                <a:off x="2958480" y="5331994"/>
                <a:ext cx="271773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5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de-DE" sz="5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de-DE" sz="5400" dirty="0"/>
              </a:p>
            </p:txBody>
          </p:sp>
        </mc:Choice>
        <mc:Fallback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80" y="5331994"/>
                <a:ext cx="2717731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Qubit</a:t>
            </a:r>
            <a:r>
              <a:rPr lang="de-DE" dirty="0" smtClean="0"/>
              <a:t> </a:t>
            </a:r>
            <a:r>
              <a:rPr lang="de-DE" dirty="0" err="1" smtClean="0"/>
              <a:t>Superpositions</a:t>
            </a:r>
            <a:endParaRPr lang="de-DE" b="1" u="sng" dirty="0"/>
          </a:p>
        </p:txBody>
      </p:sp>
      <p:sp>
        <p:nvSpPr>
          <p:cNvPr id="15" name="Ellipse 14"/>
          <p:cNvSpPr/>
          <p:nvPr/>
        </p:nvSpPr>
        <p:spPr>
          <a:xfrm>
            <a:off x="4230210" y="183367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230210" y="268386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/>
          <p:cNvCxnSpPr>
            <a:stCxn id="15" idx="6"/>
          </p:cNvCxnSpPr>
          <p:nvPr/>
        </p:nvCxnSpPr>
        <p:spPr>
          <a:xfrm>
            <a:off x="4489982" y="1968756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4489982" y="2818950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4255017" y="3729413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/>
          <p:cNvCxnSpPr/>
          <p:nvPr/>
        </p:nvCxnSpPr>
        <p:spPr>
          <a:xfrm>
            <a:off x="4514789" y="3864495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 rot="5400000">
            <a:off x="4832953" y="308011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...</a:t>
            </a:r>
            <a:endParaRPr lang="de-D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1478830" y="1694102"/>
                <a:ext cx="260161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30" y="1694102"/>
                <a:ext cx="2601610" cy="4469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1478829" y="2549674"/>
                <a:ext cx="260161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29" y="2549674"/>
                <a:ext cx="2601610" cy="4469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1478828" y="3571113"/>
                <a:ext cx="260161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28" y="3571113"/>
                <a:ext cx="2601610" cy="4469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71844" y="5816019"/>
                <a:ext cx="6817187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d>
                        <m:dPr>
                          <m:ctrlPr>
                            <a:rPr lang="de-DE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…</m:t>
                      </m:r>
                      <m:d>
                        <m:dPr>
                          <m:ctrlPr>
                            <a:rPr lang="de-DE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40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44" y="5816019"/>
                <a:ext cx="6817187" cy="6386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eschweifte Klammer rechts 2"/>
          <p:cNvSpPr/>
          <p:nvPr/>
        </p:nvSpPr>
        <p:spPr>
          <a:xfrm rot="16200000">
            <a:off x="4614105" y="3278175"/>
            <a:ext cx="403723" cy="484606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080437" y="4688187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n </a:t>
            </a:r>
            <a:r>
              <a:rPr lang="de-DE" sz="3200" dirty="0" err="1" smtClean="0"/>
              <a:t>times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244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Qubit</a:t>
            </a:r>
            <a:r>
              <a:rPr lang="de-DE" dirty="0" smtClean="0"/>
              <a:t> </a:t>
            </a:r>
            <a:r>
              <a:rPr lang="de-DE" dirty="0" err="1" smtClean="0"/>
              <a:t>Superpositions</a:t>
            </a:r>
            <a:endParaRPr lang="de-DE" b="1" u="sng" dirty="0"/>
          </a:p>
        </p:txBody>
      </p:sp>
      <p:sp>
        <p:nvSpPr>
          <p:cNvPr id="15" name="Ellipse 14"/>
          <p:cNvSpPr/>
          <p:nvPr/>
        </p:nvSpPr>
        <p:spPr>
          <a:xfrm>
            <a:off x="4230210" y="183367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230210" y="268386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/>
          <p:cNvCxnSpPr>
            <a:stCxn id="15" idx="6"/>
          </p:cNvCxnSpPr>
          <p:nvPr/>
        </p:nvCxnSpPr>
        <p:spPr>
          <a:xfrm>
            <a:off x="4489982" y="1968756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4489982" y="2818950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4255017" y="3729413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/>
          <p:cNvCxnSpPr/>
          <p:nvPr/>
        </p:nvCxnSpPr>
        <p:spPr>
          <a:xfrm>
            <a:off x="4514789" y="3864495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 rot="5400000">
            <a:off x="4832953" y="308011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...</a:t>
            </a:r>
            <a:endParaRPr lang="de-DE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/>
              <p:cNvSpPr txBox="1"/>
              <p:nvPr/>
            </p:nvSpPr>
            <p:spPr>
              <a:xfrm>
                <a:off x="1478830" y="1694102"/>
                <a:ext cx="260161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30" y="1694102"/>
                <a:ext cx="2601610" cy="4469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/>
              <p:cNvSpPr txBox="1"/>
              <p:nvPr/>
            </p:nvSpPr>
            <p:spPr>
              <a:xfrm>
                <a:off x="1478829" y="2549674"/>
                <a:ext cx="260161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29" y="2549674"/>
                <a:ext cx="2601610" cy="4469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feld 36"/>
              <p:cNvSpPr txBox="1"/>
              <p:nvPr/>
            </p:nvSpPr>
            <p:spPr>
              <a:xfrm>
                <a:off x="1478828" y="3571113"/>
                <a:ext cx="2601610" cy="446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28" y="3571113"/>
                <a:ext cx="2601610" cy="4469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eschweifte Klammer rechts 2"/>
          <p:cNvSpPr/>
          <p:nvPr/>
        </p:nvSpPr>
        <p:spPr>
          <a:xfrm rot="16200000">
            <a:off x="4614105" y="3278175"/>
            <a:ext cx="403723" cy="484606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feld 45"/>
              <p:cNvSpPr txBox="1"/>
              <p:nvPr/>
            </p:nvSpPr>
            <p:spPr>
              <a:xfrm>
                <a:off x="2278414" y="4699531"/>
                <a:ext cx="5425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3200" dirty="0" smtClean="0"/>
                  <a:t> </a:t>
                </a:r>
                <a:r>
                  <a:rPr lang="de-DE" sz="3200" dirty="0" err="1" smtClean="0"/>
                  <a:t>states</a:t>
                </a:r>
                <a:r>
                  <a:rPr lang="de-DE" sz="3200" dirty="0" smtClean="0"/>
                  <a:t> in </a:t>
                </a:r>
                <a:r>
                  <a:rPr lang="de-DE" sz="3200" dirty="0" err="1" smtClean="0"/>
                  <a:t>superposition</a:t>
                </a:r>
                <a:endParaRPr lang="de-DE" sz="3200" dirty="0"/>
              </a:p>
            </p:txBody>
          </p:sp>
        </mc:Choice>
        <mc:Fallback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414" y="4699531"/>
                <a:ext cx="5425203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feld 47"/>
              <p:cNvSpPr txBox="1"/>
              <p:nvPr/>
            </p:nvSpPr>
            <p:spPr>
              <a:xfrm>
                <a:off x="772052" y="5814837"/>
                <a:ext cx="7028912" cy="638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  <m:sup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d>
                        <m:dPr>
                          <m:ctrlPr>
                            <a:rPr lang="de-DE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de-DE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</a:rPr>
                                <m:t>|00…0</m:t>
                              </m:r>
                            </m:e>
                          </m:d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de-DE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4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de-DE" sz="40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de-DE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2" y="5814837"/>
                <a:ext cx="7028912" cy="6386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Qubit</a:t>
            </a:r>
            <a:r>
              <a:rPr lang="de-DE" dirty="0" smtClean="0"/>
              <a:t> </a:t>
            </a:r>
            <a:r>
              <a:rPr lang="de-DE" dirty="0" err="1" smtClean="0"/>
              <a:t>Superpositions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err="1" smtClean="0"/>
              <a:t>omitting</a:t>
            </a:r>
            <a:r>
              <a:rPr lang="de-DE" sz="2400" dirty="0" smtClean="0"/>
              <a:t> </a:t>
            </a:r>
            <a:r>
              <a:rPr lang="de-DE" sz="2400" dirty="0" err="1" smtClean="0"/>
              <a:t>normalizations</a:t>
            </a:r>
            <a:endParaRPr lang="de-DE" b="1" u="sng" dirty="0"/>
          </a:p>
        </p:txBody>
      </p:sp>
      <p:sp>
        <p:nvSpPr>
          <p:cNvPr id="15" name="Ellipse 14"/>
          <p:cNvSpPr/>
          <p:nvPr/>
        </p:nvSpPr>
        <p:spPr>
          <a:xfrm>
            <a:off x="4230210" y="183367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230210" y="268386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/>
          <p:cNvCxnSpPr>
            <a:stCxn id="15" idx="6"/>
          </p:cNvCxnSpPr>
          <p:nvPr/>
        </p:nvCxnSpPr>
        <p:spPr>
          <a:xfrm>
            <a:off x="4489982" y="1968756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4489982" y="2818950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4255017" y="3729413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/>
          <p:cNvCxnSpPr/>
          <p:nvPr/>
        </p:nvCxnSpPr>
        <p:spPr>
          <a:xfrm>
            <a:off x="4514789" y="3864495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 rot="5400000">
            <a:off x="4832953" y="308011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...</a:t>
            </a:r>
            <a:endParaRPr lang="de-D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614693" y="1694102"/>
                <a:ext cx="13923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93" y="1694102"/>
                <a:ext cx="139230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2614693" y="2570247"/>
                <a:ext cx="13923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93" y="2570247"/>
                <a:ext cx="139230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614693" y="3649051"/>
                <a:ext cx="13923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93" y="3649051"/>
                <a:ext cx="139230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466547" y="5859902"/>
                <a:ext cx="578709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4400" i="1">
                              <a:latin typeface="Cambria Math" panose="02040503050406030204" pitchFamily="18" charset="0"/>
                            </a:rPr>
                            <m:t>|00…0</m:t>
                          </m:r>
                        </m:e>
                      </m:d>
                      <m:r>
                        <a:rPr lang="de-DE" sz="4400" i="1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4400" i="1">
                              <a:latin typeface="Cambria Math" panose="02040503050406030204" pitchFamily="18" charset="0"/>
                            </a:rPr>
                            <m:t>|11…1</m:t>
                          </m:r>
                        </m:e>
                      </m:d>
                    </m:oMath>
                  </m:oMathPara>
                </a14:m>
                <a:endParaRPr lang="de-DE" sz="4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47" y="5859902"/>
                <a:ext cx="5787097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bgerundetes Rechteck 28"/>
          <p:cNvSpPr/>
          <p:nvPr/>
        </p:nvSpPr>
        <p:spPr>
          <a:xfrm>
            <a:off x="466724" y="5209038"/>
            <a:ext cx="7597046" cy="534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Gates</a:t>
            </a:r>
            <a:endParaRPr lang="de-DE" dirty="0"/>
          </a:p>
        </p:txBody>
      </p:sp>
      <p:cxnSp>
        <p:nvCxnSpPr>
          <p:cNvPr id="4" name="Gerader Verbinder 3"/>
          <p:cNvCxnSpPr/>
          <p:nvPr/>
        </p:nvCxnSpPr>
        <p:spPr>
          <a:xfrm>
            <a:off x="2126565" y="3169177"/>
            <a:ext cx="3700261" cy="121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855911" y="216131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1855911" y="258261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/>
          <p:cNvCxnSpPr>
            <a:stCxn id="5" idx="6"/>
          </p:cNvCxnSpPr>
          <p:nvPr/>
        </p:nvCxnSpPr>
        <p:spPr>
          <a:xfrm flipV="1">
            <a:off x="2115683" y="2295525"/>
            <a:ext cx="3711143" cy="8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>
            <a:stCxn id="6" idx="6"/>
          </p:cNvCxnSpPr>
          <p:nvPr/>
        </p:nvCxnSpPr>
        <p:spPr>
          <a:xfrm flipV="1">
            <a:off x="2115683" y="2695575"/>
            <a:ext cx="3711143" cy="22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5202195" y="4029075"/>
            <a:ext cx="624631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/>
              <p:cNvSpPr/>
              <p:nvPr/>
            </p:nvSpPr>
            <p:spPr>
              <a:xfrm>
                <a:off x="3198434" y="1936507"/>
                <a:ext cx="2003761" cy="231399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de-DE" sz="72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434" y="1936507"/>
                <a:ext cx="2003761" cy="23139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lipse 16"/>
          <p:cNvSpPr/>
          <p:nvPr/>
        </p:nvSpPr>
        <p:spPr>
          <a:xfrm>
            <a:off x="1866793" y="303409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 rot="5400000">
            <a:off x="2530335" y="274095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...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605574" y="5312432"/>
                <a:ext cx="7315272" cy="656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|0…0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de-DE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(0…00)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|0…01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de-DE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(0…0</m:t>
                        </m:r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de-DE" sz="20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…+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de-DE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74" y="5312432"/>
                <a:ext cx="7315272" cy="656142"/>
              </a:xfrm>
              <a:prstGeom prst="rect">
                <a:avLst/>
              </a:prstGeom>
              <a:blipFill rotWithShape="0">
                <a:blip r:embed="rId3"/>
                <a:stretch>
                  <a:fillRect l="-1583" t="-110185" r="-9917" b="-114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051" t="-173770" r="-59487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051" t="-178333" r="-59487" b="-26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429" t="-173770" r="-59184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/>
          <p:nvPr/>
        </p:nvCxnSpPr>
        <p:spPr>
          <a:xfrm>
            <a:off x="5801274" y="1772826"/>
            <a:ext cx="25552" cy="30658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H="1">
            <a:off x="4152901" y="4838700"/>
            <a:ext cx="1673925" cy="3494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5684164" y="3899324"/>
            <a:ext cx="259772" cy="2701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5673461" y="3040181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671888" y="2553719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684164" y="216240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Entanglement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2549806" y="3133127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2562332" y="3983321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>
            <a:stCxn id="4" idx="6"/>
          </p:cNvCxnSpPr>
          <p:nvPr/>
        </p:nvCxnSpPr>
        <p:spPr>
          <a:xfrm>
            <a:off x="2809578" y="3268209"/>
            <a:ext cx="50317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2797052" y="4118403"/>
            <a:ext cx="503171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5687483" y="2684465"/>
            <a:ext cx="1273714" cy="1082334"/>
            <a:chOff x="868304" y="1575256"/>
            <a:chExt cx="719702" cy="611564"/>
          </a:xfrm>
        </p:grpSpPr>
        <p:sp>
          <p:nvSpPr>
            <p:cNvPr id="12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Connecteur droit avec flèche 72"/>
            <p:cNvCxnSpPr/>
            <p:nvPr/>
          </p:nvCxnSpPr>
          <p:spPr>
            <a:xfrm flipV="1">
              <a:off x="1236563" y="1957365"/>
              <a:ext cx="111015" cy="161356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73"/>
            <p:cNvSpPr/>
            <p:nvPr/>
          </p:nvSpPr>
          <p:spPr>
            <a:xfrm>
              <a:off x="947644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74"/>
            <p:cNvSpPr/>
            <p:nvPr/>
          </p:nvSpPr>
          <p:spPr>
            <a:xfrm>
              <a:off x="1347578" y="1627727"/>
              <a:ext cx="176805" cy="208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962232" y="3036372"/>
                <a:ext cx="523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32" y="3036372"/>
                <a:ext cx="52341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122049" y="1859477"/>
                <a:ext cx="17898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|1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49" y="1859477"/>
                <a:ext cx="178984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/>
              <p:cNvSpPr/>
              <p:nvPr/>
            </p:nvSpPr>
            <p:spPr>
              <a:xfrm>
                <a:off x="3041056" y="2806892"/>
                <a:ext cx="1192646" cy="162540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lang="de-DE" sz="72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hteck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56" y="2806892"/>
                <a:ext cx="1192646" cy="16254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121986" y="5486580"/>
                <a:ext cx="7719307" cy="1265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4000" i="1">
                          <a:latin typeface="Cambria Math" panose="02040503050406030204" pitchFamily="18" charset="0"/>
                        </a:rPr>
                        <m:t>|01⟩</m:t>
                      </m:r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|01</m:t>
                          </m:r>
                        </m:e>
                      </m:d>
                      <m:r>
                        <a:rPr lang="de-DE" sz="4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|10</m:t>
                          </m:r>
                        </m:e>
                      </m:d>
                    </m:oMath>
                  </m:oMathPara>
                </a14:m>
                <a:endParaRPr lang="de-DE" sz="4000" dirty="0"/>
              </a:p>
              <a:p>
                <a:endParaRPr lang="de-DE" sz="40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86" y="5486580"/>
                <a:ext cx="7719307" cy="12657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937902" y="2985433"/>
                <a:ext cx="523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02" y="2985433"/>
                <a:ext cx="52341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7925352" y="3876483"/>
                <a:ext cx="523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352" y="3876483"/>
                <a:ext cx="52341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r Verbinder 36"/>
          <p:cNvCxnSpPr/>
          <p:nvPr/>
        </p:nvCxnSpPr>
        <p:spPr>
          <a:xfrm>
            <a:off x="5010411" y="2354893"/>
            <a:ext cx="0" cy="17635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3637379" y="4432300"/>
            <a:ext cx="0" cy="94136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7700420" y="311673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7700420" y="396692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1962232" y="3902959"/>
                <a:ext cx="523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32" y="3902959"/>
                <a:ext cx="52341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1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</a:t>
            </a:r>
            <a:r>
              <a:rPr lang="de-DE" dirty="0" err="1" smtClean="0"/>
              <a:t>Qubits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>
                    <a:latin typeface="Century Gothic" panose="020B0502020202020204" pitchFamily="34" charset="0"/>
                  </a:rPr>
                  <a:t>Quantum-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mechanical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b="1" dirty="0" err="1" smtClean="0">
                    <a:latin typeface="Century Gothic" panose="020B0502020202020204" pitchFamily="34" charset="0"/>
                  </a:rPr>
                  <a:t>two</a:t>
                </a:r>
                <a:r>
                  <a:rPr lang="de-DE" b="1" dirty="0" smtClean="0">
                    <a:latin typeface="Century Gothic" panose="020B0502020202020204" pitchFamily="34" charset="0"/>
                  </a:rPr>
                  <a:t>-level </a:t>
                </a:r>
                <a:r>
                  <a:rPr lang="de-DE" b="1" dirty="0" err="1" smtClean="0">
                    <a:latin typeface="Century Gothic" panose="020B0502020202020204" pitchFamily="34" charset="0"/>
                  </a:rPr>
                  <a:t>system</a:t>
                </a:r>
                <a:endParaRPr lang="de-DE" b="1" dirty="0" smtClean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de-DE" dirty="0" smtClean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latin typeface="Century Gothic" panose="020B0502020202020204" pitchFamily="34" charset="0"/>
                  </a:rPr>
                  <a:t>Can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be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in a </a:t>
                </a:r>
                <a:r>
                  <a:rPr lang="de-DE" b="1" dirty="0" err="1" smtClean="0">
                    <a:latin typeface="Century Gothic" panose="020B0502020202020204" pitchFamily="34" charset="0"/>
                  </a:rPr>
                  <a:t>superposition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state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de-DE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de-DE" b="1" dirty="0" smtClean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de-DE" dirty="0" smtClean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latin typeface="Century Gothic" panose="020B0502020202020204" pitchFamily="34" charset="0"/>
                  </a:rPr>
                  <a:t>A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measurement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will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yield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either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or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and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b="1" dirty="0" err="1" smtClean="0">
                    <a:latin typeface="Century Gothic" panose="020B0502020202020204" pitchFamily="34" charset="0"/>
                  </a:rPr>
                  <a:t>project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the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qubit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into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the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respective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state</a:t>
                </a:r>
                <a:endParaRPr lang="de-DE" dirty="0" smtClean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de-DE" dirty="0" smtClean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latin typeface="Century Gothic" panose="020B0502020202020204" pitchFamily="34" charset="0"/>
                  </a:rPr>
                  <a:t>Can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become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b="1" dirty="0" err="1" smtClean="0">
                    <a:latin typeface="Century Gothic" panose="020B0502020202020204" pitchFamily="34" charset="0"/>
                  </a:rPr>
                  <a:t>entangled</a:t>
                </a:r>
                <a:r>
                  <a:rPr lang="de-DE" dirty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with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other</a:t>
                </a:r>
                <a:r>
                  <a:rPr lang="de-DE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dirty="0" err="1" smtClean="0">
                    <a:latin typeface="Century Gothic" panose="020B0502020202020204" pitchFamily="34" charset="0"/>
                  </a:rPr>
                  <a:t>qubits</a:t>
                </a:r>
                <a:endParaRPr lang="de-DE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5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308100" y="3009900"/>
            <a:ext cx="4318000" cy="6731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600" dirty="0" smtClean="0">
                <a:solidFill>
                  <a:srgbClr val="C00000"/>
                </a:solidFill>
              </a:rPr>
              <a:t>************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803900" y="3009900"/>
            <a:ext cx="1841500" cy="673100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Launch Missile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244600" y="3670300"/>
            <a:ext cx="188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/>
              <a:t>Wrong</a:t>
            </a:r>
            <a:r>
              <a:rPr lang="de-DE" u="sng" dirty="0" smtClean="0"/>
              <a:t> </a:t>
            </a:r>
            <a:r>
              <a:rPr lang="de-DE" u="sng" dirty="0" err="1" smtClean="0"/>
              <a:t>password</a:t>
            </a:r>
            <a:r>
              <a:rPr lang="de-DE" u="sng" dirty="0" smtClean="0"/>
              <a:t>!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8235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2149" y="1089764"/>
            <a:ext cx="8243501" cy="566176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Century Gothic" panose="020B0502020202020204" pitchFamily="34" charset="0"/>
              </a:rPr>
              <a:t>Quantum Computing </a:t>
            </a:r>
          </a:p>
          <a:p>
            <a:pPr marL="0" indent="0">
              <a:buNone/>
            </a:pPr>
            <a:r>
              <a:rPr lang="de-DE" dirty="0" err="1" smtClean="0">
                <a:latin typeface="Century Gothic" panose="020B0502020202020204" pitchFamily="34" charset="0"/>
              </a:rPr>
              <a:t>What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is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it</a:t>
            </a:r>
            <a:r>
              <a:rPr lang="de-DE" dirty="0" smtClean="0">
                <a:latin typeface="Century Gothic" panose="020B0502020202020204" pitchFamily="34" charset="0"/>
              </a:rPr>
              <a:t> &amp; </a:t>
            </a:r>
            <a:r>
              <a:rPr lang="de-DE" dirty="0" err="1">
                <a:latin typeface="Century Gothic" panose="020B0502020202020204" pitchFamily="34" charset="0"/>
              </a:rPr>
              <a:t>w</a:t>
            </a:r>
            <a:r>
              <a:rPr lang="de-DE" dirty="0" err="1" smtClean="0">
                <a:latin typeface="Century Gothic" panose="020B0502020202020204" pitchFamily="34" charset="0"/>
              </a:rPr>
              <a:t>hy</a:t>
            </a:r>
            <a:r>
              <a:rPr lang="de-DE" dirty="0" smtClean="0">
                <a:latin typeface="Century Gothic" panose="020B0502020202020204" pitchFamily="34" charset="0"/>
              </a:rPr>
              <a:t> do </a:t>
            </a:r>
            <a:r>
              <a:rPr lang="de-DE" dirty="0" err="1" smtClean="0">
                <a:latin typeface="Century Gothic" panose="020B0502020202020204" pitchFamily="34" charset="0"/>
              </a:rPr>
              <a:t>we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want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it</a:t>
            </a:r>
            <a:endParaRPr lang="de-D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Century Gothic" panose="020B0502020202020204" pitchFamily="34" charset="0"/>
              </a:rPr>
              <a:t>Quantum </a:t>
            </a:r>
            <a:r>
              <a:rPr lang="de-DE" b="1" dirty="0" err="1" smtClean="0">
                <a:latin typeface="Century Gothic" panose="020B0502020202020204" pitchFamily="34" charset="0"/>
              </a:rPr>
              <a:t>Algorithms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dirty="0" err="1" smtClean="0">
                <a:latin typeface="Century Gothic" panose="020B0502020202020204" pitchFamily="34" charset="0"/>
              </a:rPr>
              <a:t>Cracking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p</a:t>
            </a:r>
            <a:r>
              <a:rPr lang="de-DE" dirty="0" err="1" smtClean="0">
                <a:latin typeface="Century Gothic" panose="020B0502020202020204" pitchFamily="34" charset="0"/>
              </a:rPr>
              <a:t>asswords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with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quantum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computers</a:t>
            </a:r>
            <a:endParaRPr lang="de-D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Century Gothic" panose="020B0502020202020204" pitchFamily="34" charset="0"/>
              </a:rPr>
              <a:t>Building A Simple Quantum </a:t>
            </a:r>
            <a:r>
              <a:rPr lang="de-DE" b="1" dirty="0" err="1" smtClean="0">
                <a:latin typeface="Century Gothic" panose="020B0502020202020204" pitchFamily="34" charset="0"/>
              </a:rPr>
              <a:t>Processor</a:t>
            </a:r>
            <a:endParaRPr lang="de-DE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 err="1" smtClean="0">
                <a:latin typeface="Century Gothic" panose="020B0502020202020204" pitchFamily="34" charset="0"/>
              </a:rPr>
              <a:t>Superconductors</a:t>
            </a:r>
            <a:r>
              <a:rPr lang="de-DE" dirty="0" smtClean="0">
                <a:latin typeface="Century Gothic" panose="020B0502020202020204" pitchFamily="34" charset="0"/>
              </a:rPr>
              <a:t>, Resonators, </a:t>
            </a:r>
            <a:r>
              <a:rPr lang="de-DE" dirty="0" err="1" smtClean="0">
                <a:latin typeface="Century Gothic" panose="020B0502020202020204" pitchFamily="34" charset="0"/>
              </a:rPr>
              <a:t>Microwaves</a:t>
            </a:r>
            <a:endParaRPr lang="de-D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b="1" dirty="0" err="1" smtClean="0">
                <a:latin typeface="Century Gothic" panose="020B0502020202020204" pitchFamily="34" charset="0"/>
              </a:rPr>
              <a:t>Recent</a:t>
            </a:r>
            <a:r>
              <a:rPr lang="de-DE" b="1" dirty="0" smtClean="0">
                <a:latin typeface="Century Gothic" panose="020B0502020202020204" pitchFamily="34" charset="0"/>
              </a:rPr>
              <a:t> Progress in Quantum Computing</a:t>
            </a:r>
          </a:p>
          <a:p>
            <a:pPr marL="0" indent="0">
              <a:buNone/>
            </a:pPr>
            <a:r>
              <a:rPr lang="de-DE" dirty="0" err="1" smtClean="0">
                <a:latin typeface="Century Gothic" panose="020B0502020202020204" pitchFamily="34" charset="0"/>
              </a:rPr>
              <a:t>Architectures</a:t>
            </a:r>
            <a:r>
              <a:rPr lang="de-DE" dirty="0" smtClean="0">
                <a:latin typeface="Century Gothic" panose="020B0502020202020204" pitchFamily="34" charset="0"/>
              </a:rPr>
              <a:t>, Error </a:t>
            </a:r>
            <a:r>
              <a:rPr lang="de-DE" dirty="0" err="1" smtClean="0">
                <a:latin typeface="Century Gothic" panose="020B0502020202020204" pitchFamily="34" charset="0"/>
              </a:rPr>
              <a:t>Correction</a:t>
            </a:r>
            <a:r>
              <a:rPr lang="de-DE" dirty="0" smtClean="0">
                <a:latin typeface="Century Gothic" panose="020B0502020202020204" pitchFamily="34" charset="0"/>
              </a:rPr>
              <a:t>, Hybrid Systems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bgerundetes Rechteck 28"/>
          <p:cNvSpPr/>
          <p:nvPr/>
        </p:nvSpPr>
        <p:spPr>
          <a:xfrm>
            <a:off x="1828800" y="5180463"/>
            <a:ext cx="5112583" cy="5345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Quantum </a:t>
            </a:r>
            <a:r>
              <a:rPr lang="de-DE" dirty="0" err="1" smtClean="0"/>
              <a:t>Searching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Password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967649" y="5283857"/>
                <a:ext cx="49737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|0…0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|0…0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0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|0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1…1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49" y="5283857"/>
                <a:ext cx="4973734" cy="615553"/>
              </a:xfrm>
              <a:prstGeom prst="rect">
                <a:avLst/>
              </a:prstGeom>
              <a:blipFill rotWithShape="0">
                <a:blip r:embed="rId2"/>
                <a:stretch>
                  <a:fillRect l="-2451" t="-88119" r="-11520" b="-762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/>
          <p:nvPr/>
        </p:nvCxnSpPr>
        <p:spPr>
          <a:xfrm>
            <a:off x="5800726" y="2295525"/>
            <a:ext cx="26101" cy="2543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H="1">
            <a:off x="5105402" y="4838700"/>
            <a:ext cx="695324" cy="3494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238626" y="5086350"/>
            <a:ext cx="1562100" cy="7239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r Verbinder 34"/>
          <p:cNvCxnSpPr/>
          <p:nvPr/>
        </p:nvCxnSpPr>
        <p:spPr>
          <a:xfrm>
            <a:off x="2126565" y="3169177"/>
            <a:ext cx="3700261" cy="121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1855911" y="216131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1855911" y="258261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r Verbinder 37"/>
          <p:cNvCxnSpPr>
            <a:stCxn id="36" idx="6"/>
          </p:cNvCxnSpPr>
          <p:nvPr/>
        </p:nvCxnSpPr>
        <p:spPr>
          <a:xfrm flipV="1">
            <a:off x="2115683" y="2295525"/>
            <a:ext cx="3711143" cy="8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37" idx="6"/>
            <a:endCxn id="49" idx="2"/>
          </p:cNvCxnSpPr>
          <p:nvPr/>
        </p:nvCxnSpPr>
        <p:spPr>
          <a:xfrm flipV="1">
            <a:off x="2115683" y="2688801"/>
            <a:ext cx="3581257" cy="288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5202195" y="4029075"/>
            <a:ext cx="624631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hteck 40"/>
              <p:cNvSpPr/>
              <p:nvPr/>
            </p:nvSpPr>
            <p:spPr>
              <a:xfrm>
                <a:off x="3198434" y="1936507"/>
                <a:ext cx="2003761" cy="231399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7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de-DE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de-DE" sz="72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Rechteck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434" y="1936507"/>
                <a:ext cx="2003761" cy="23139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lipse 41"/>
          <p:cNvSpPr/>
          <p:nvPr/>
        </p:nvSpPr>
        <p:spPr>
          <a:xfrm>
            <a:off x="1866793" y="303409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 rot="5400000">
            <a:off x="2530335" y="274095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...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051" t="-173770" r="-59487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051" t="-178333" r="-59487" b="-26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429" t="-173770" r="-59184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llipse 46"/>
          <p:cNvSpPr/>
          <p:nvPr/>
        </p:nvSpPr>
        <p:spPr>
          <a:xfrm>
            <a:off x="5684164" y="3899324"/>
            <a:ext cx="259772" cy="2701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5673461" y="3040181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5696940" y="2553719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5684164" y="216240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r Verbinder 41"/>
          <p:cNvCxnSpPr>
            <a:endCxn id="26" idx="1"/>
          </p:cNvCxnSpPr>
          <p:nvPr/>
        </p:nvCxnSpPr>
        <p:spPr>
          <a:xfrm>
            <a:off x="5202195" y="4029076"/>
            <a:ext cx="620825" cy="596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But </a:t>
            </a:r>
            <a:r>
              <a:rPr lang="de-DE" dirty="0" err="1"/>
              <a:t>h</a:t>
            </a:r>
            <a:r>
              <a:rPr lang="de-DE" dirty="0" err="1" smtClean="0"/>
              <a:t>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216429" y="4690733"/>
                <a:ext cx="5223931" cy="194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</a:rPr>
                                  <m:t>01…10</m:t>
                                </m:r>
                                <m:r>
                                  <a:rPr lang="de-DE" sz="28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</a:rPr>
                                  <m:t>∗∗…</m:t>
                                </m:r>
                                <m:r>
                                  <a:rPr lang="de-DE" sz="2800" b="1" i="1">
                                    <a:latin typeface="Cambria Math" panose="02040503050406030204" pitchFamily="18" charset="0"/>
                                  </a:rPr>
                                  <m:t>∗∗</m:t>
                                </m:r>
                                <m:r>
                                  <a:rPr lang="de-DE" sz="28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=1−</m:t>
                                </m:r>
                                <m:f>
                                  <m:fPr>
                                    <m:ctrlP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429" y="4690733"/>
                <a:ext cx="5223931" cy="19424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/>
          <p:nvPr/>
        </p:nvCxnSpPr>
        <p:spPr>
          <a:xfrm>
            <a:off x="6040372" y="2144017"/>
            <a:ext cx="20790" cy="27290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H="1">
            <a:off x="5802702" y="4873038"/>
            <a:ext cx="236812" cy="1651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 flipV="1">
            <a:off x="2126565" y="3158665"/>
            <a:ext cx="3833685" cy="105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1855911" y="216131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1855911" y="258261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r Verbinder 39"/>
          <p:cNvCxnSpPr>
            <a:stCxn id="38" idx="6"/>
          </p:cNvCxnSpPr>
          <p:nvPr/>
        </p:nvCxnSpPr>
        <p:spPr>
          <a:xfrm>
            <a:off x="2115683" y="2296392"/>
            <a:ext cx="384456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stCxn id="39" idx="6"/>
          </p:cNvCxnSpPr>
          <p:nvPr/>
        </p:nvCxnSpPr>
        <p:spPr>
          <a:xfrm>
            <a:off x="2115683" y="2717700"/>
            <a:ext cx="3844567" cy="125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3198434" y="1936507"/>
            <a:ext cx="2003761" cy="2313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i="1" dirty="0" err="1" smtClean="0">
                <a:solidFill>
                  <a:schemeClr val="tx1"/>
                </a:solidFill>
              </a:rPr>
              <a:t>f</a:t>
            </a:r>
            <a:r>
              <a:rPr lang="de-DE" sz="7200" i="1" baseline="-25000" dirty="0" err="1" smtClean="0">
                <a:solidFill>
                  <a:schemeClr val="tx1"/>
                </a:solidFill>
              </a:rPr>
              <a:t>j</a:t>
            </a:r>
            <a:endParaRPr lang="de-DE" sz="7200" i="1" baseline="-25000" dirty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866793" y="303409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 rot="5400000">
            <a:off x="2530335" y="274095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...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051" t="-173770" r="-59487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051" t="-178333" r="-59487" b="-26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429" t="-173770" r="-59184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uppieren 65"/>
          <p:cNvGrpSpPr>
            <a:grpSpLocks noChangeAspect="1"/>
          </p:cNvGrpSpPr>
          <p:nvPr/>
        </p:nvGrpSpPr>
        <p:grpSpPr>
          <a:xfrm>
            <a:off x="5806318" y="2013212"/>
            <a:ext cx="533660" cy="443043"/>
            <a:chOff x="865653" y="1531649"/>
            <a:chExt cx="789175" cy="655171"/>
          </a:xfrm>
        </p:grpSpPr>
        <p:sp>
          <p:nvSpPr>
            <p:cNvPr id="67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1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en 73"/>
          <p:cNvGrpSpPr>
            <a:grpSpLocks noChangeAspect="1"/>
          </p:cNvGrpSpPr>
          <p:nvPr/>
        </p:nvGrpSpPr>
        <p:grpSpPr>
          <a:xfrm>
            <a:off x="5802702" y="2480560"/>
            <a:ext cx="533660" cy="443043"/>
            <a:chOff x="865653" y="1531649"/>
            <a:chExt cx="789175" cy="655171"/>
          </a:xfrm>
        </p:grpSpPr>
        <p:sp>
          <p:nvSpPr>
            <p:cNvPr id="75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9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en 81"/>
          <p:cNvGrpSpPr>
            <a:grpSpLocks noChangeAspect="1"/>
          </p:cNvGrpSpPr>
          <p:nvPr/>
        </p:nvGrpSpPr>
        <p:grpSpPr>
          <a:xfrm>
            <a:off x="5802702" y="2965612"/>
            <a:ext cx="533660" cy="443043"/>
            <a:chOff x="865653" y="1531649"/>
            <a:chExt cx="789175" cy="655171"/>
          </a:xfrm>
        </p:grpSpPr>
        <p:sp>
          <p:nvSpPr>
            <p:cNvPr id="83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4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7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en 90"/>
          <p:cNvGrpSpPr>
            <a:grpSpLocks noChangeAspect="1"/>
          </p:cNvGrpSpPr>
          <p:nvPr/>
        </p:nvGrpSpPr>
        <p:grpSpPr>
          <a:xfrm>
            <a:off x="5788694" y="3783636"/>
            <a:ext cx="533660" cy="443043"/>
            <a:chOff x="865653" y="1531649"/>
            <a:chExt cx="789175" cy="655171"/>
          </a:xfrm>
        </p:grpSpPr>
        <p:sp>
          <p:nvSpPr>
            <p:cNvPr id="92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6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feld 104"/>
          <p:cNvSpPr txBox="1"/>
          <p:nvPr/>
        </p:nvSpPr>
        <p:spPr>
          <a:xfrm>
            <a:off x="6923314" y="5309749"/>
            <a:ext cx="1282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ym typeface="Wingdings" panose="05000000000000000000" pitchFamily="2" charset="2"/>
              </a:rPr>
              <a:t> </a:t>
            </a:r>
            <a:endParaRPr lang="de-DE" sz="8000" b="1" dirty="0"/>
          </a:p>
        </p:txBody>
      </p:sp>
    </p:spTree>
    <p:extLst>
      <p:ext uri="{BB962C8B-B14F-4D97-AF65-F5344CB8AC3E}">
        <p14:creationId xmlns:p14="http://schemas.microsoft.com/office/powerpoint/2010/main" val="14631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erader Verbinder 134"/>
          <p:cNvCxnSpPr/>
          <p:nvPr/>
        </p:nvCxnSpPr>
        <p:spPr>
          <a:xfrm flipV="1">
            <a:off x="8010005" y="1982746"/>
            <a:ext cx="19370" cy="2558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Abgerundetes Rechteck 127"/>
          <p:cNvSpPr/>
          <p:nvPr/>
        </p:nvSpPr>
        <p:spPr>
          <a:xfrm>
            <a:off x="2891731" y="1611086"/>
            <a:ext cx="4597640" cy="2917371"/>
          </a:xfrm>
          <a:prstGeom prst="round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r Verbinder 64"/>
          <p:cNvCxnSpPr/>
          <p:nvPr/>
        </p:nvCxnSpPr>
        <p:spPr>
          <a:xfrm>
            <a:off x="5202195" y="4029076"/>
            <a:ext cx="620825" cy="596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>
            <a:endCxn id="107" idx="1"/>
          </p:cNvCxnSpPr>
          <p:nvPr/>
        </p:nvCxnSpPr>
        <p:spPr>
          <a:xfrm>
            <a:off x="2126565" y="3169177"/>
            <a:ext cx="5655853" cy="308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1855911" y="216131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Ellipse 67"/>
          <p:cNvSpPr/>
          <p:nvPr/>
        </p:nvSpPr>
        <p:spPr>
          <a:xfrm>
            <a:off x="1855911" y="258261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9" name="Gerader Verbinder 68"/>
          <p:cNvCxnSpPr>
            <a:stCxn id="67" idx="6"/>
          </p:cNvCxnSpPr>
          <p:nvPr/>
        </p:nvCxnSpPr>
        <p:spPr>
          <a:xfrm flipV="1">
            <a:off x="2115683" y="2275475"/>
            <a:ext cx="5664942" cy="2091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>
            <a:stCxn id="68" idx="6"/>
            <a:endCxn id="99" idx="1"/>
          </p:cNvCxnSpPr>
          <p:nvPr/>
        </p:nvCxnSpPr>
        <p:spPr>
          <a:xfrm flipV="1">
            <a:off x="2115683" y="2714928"/>
            <a:ext cx="5666735" cy="27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1866793" y="303409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25" y="2061277"/>
                <a:ext cx="119160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051" t="-173770" r="-59487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7" y="2503833"/>
                <a:ext cx="119160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051" t="-178333" r="-59487" b="-26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63" y="2976803"/>
                <a:ext cx="119160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1429" t="-173770" r="-59184" b="-255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Solution: </a:t>
            </a:r>
            <a:r>
              <a:rPr lang="de-DE" dirty="0" err="1" smtClean="0"/>
              <a:t>Grover</a:t>
            </a:r>
            <a:r>
              <a:rPr lang="de-DE" dirty="0" smtClean="0"/>
              <a:t> </a:t>
            </a:r>
            <a:r>
              <a:rPr lang="de-DE" dirty="0" err="1" smtClean="0"/>
              <a:t>Algorithm</a:t>
            </a:r>
            <a:endParaRPr lang="de-DE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5735383" y="4029076"/>
            <a:ext cx="2045242" cy="1036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3198434" y="1936507"/>
            <a:ext cx="2003761" cy="2313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i="1" dirty="0" err="1" smtClean="0">
                <a:solidFill>
                  <a:schemeClr val="tx1"/>
                </a:solidFill>
              </a:rPr>
              <a:t>f</a:t>
            </a:r>
            <a:r>
              <a:rPr lang="de-DE" sz="7200" i="1" baseline="-25000" dirty="0" err="1" smtClean="0">
                <a:solidFill>
                  <a:schemeClr val="tx1"/>
                </a:solidFill>
              </a:rPr>
              <a:t>j</a:t>
            </a:r>
            <a:endParaRPr lang="de-DE" sz="7200" i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750189" y="1888471"/>
            <a:ext cx="1455767" cy="2437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Grover</a:t>
            </a:r>
            <a:r>
              <a:rPr lang="de-DE" sz="2400" b="1" dirty="0" smtClean="0">
                <a:solidFill>
                  <a:schemeClr val="tx1"/>
                </a:solidFill>
              </a:rPr>
              <a:t> Operator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 rot="5400000">
            <a:off x="2530335" y="274095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...</a:t>
            </a:r>
            <a:endParaRPr lang="de-DE" sz="2400" dirty="0"/>
          </a:p>
        </p:txBody>
      </p:sp>
      <p:grpSp>
        <p:nvGrpSpPr>
          <p:cNvPr id="90" name="Gruppieren 89"/>
          <p:cNvGrpSpPr>
            <a:grpSpLocks noChangeAspect="1"/>
          </p:cNvGrpSpPr>
          <p:nvPr/>
        </p:nvGrpSpPr>
        <p:grpSpPr>
          <a:xfrm>
            <a:off x="7784241" y="2011314"/>
            <a:ext cx="533660" cy="443043"/>
            <a:chOff x="865653" y="1531649"/>
            <a:chExt cx="789175" cy="655171"/>
          </a:xfrm>
        </p:grpSpPr>
        <p:sp>
          <p:nvSpPr>
            <p:cNvPr id="91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5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en 97"/>
          <p:cNvGrpSpPr>
            <a:grpSpLocks noChangeAspect="1"/>
          </p:cNvGrpSpPr>
          <p:nvPr/>
        </p:nvGrpSpPr>
        <p:grpSpPr>
          <a:xfrm>
            <a:off x="7780625" y="2478662"/>
            <a:ext cx="533660" cy="443043"/>
            <a:chOff x="865653" y="1531649"/>
            <a:chExt cx="789175" cy="655171"/>
          </a:xfrm>
        </p:grpSpPr>
        <p:sp>
          <p:nvSpPr>
            <p:cNvPr id="99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0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uppieren 105"/>
          <p:cNvGrpSpPr>
            <a:grpSpLocks noChangeAspect="1"/>
          </p:cNvGrpSpPr>
          <p:nvPr/>
        </p:nvGrpSpPr>
        <p:grpSpPr>
          <a:xfrm>
            <a:off x="7780625" y="2963714"/>
            <a:ext cx="533660" cy="443043"/>
            <a:chOff x="865653" y="1531649"/>
            <a:chExt cx="789175" cy="655171"/>
          </a:xfrm>
        </p:grpSpPr>
        <p:sp>
          <p:nvSpPr>
            <p:cNvPr id="107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8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1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uppieren 113"/>
          <p:cNvGrpSpPr>
            <a:grpSpLocks noChangeAspect="1"/>
          </p:cNvGrpSpPr>
          <p:nvPr/>
        </p:nvGrpSpPr>
        <p:grpSpPr>
          <a:xfrm>
            <a:off x="7766617" y="3781738"/>
            <a:ext cx="533660" cy="443043"/>
            <a:chOff x="865653" y="1531649"/>
            <a:chExt cx="789175" cy="655171"/>
          </a:xfrm>
        </p:grpSpPr>
        <p:sp>
          <p:nvSpPr>
            <p:cNvPr id="115" name="Rectangle à coins arrondis 70"/>
            <p:cNvSpPr/>
            <p:nvPr/>
          </p:nvSpPr>
          <p:spPr>
            <a:xfrm>
              <a:off x="868304" y="1575256"/>
              <a:ext cx="719702" cy="6115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6" name="Connecteur droit avec flèche 72"/>
            <p:cNvCxnSpPr/>
            <p:nvPr/>
          </p:nvCxnSpPr>
          <p:spPr>
            <a:xfrm flipV="1">
              <a:off x="1236563" y="1903402"/>
              <a:ext cx="0" cy="215319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73"/>
            <p:cNvSpPr/>
            <p:nvPr/>
          </p:nvSpPr>
          <p:spPr>
            <a:xfrm>
              <a:off x="865653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74"/>
            <p:cNvSpPr/>
            <p:nvPr/>
          </p:nvSpPr>
          <p:spPr>
            <a:xfrm>
              <a:off x="1265588" y="1531649"/>
              <a:ext cx="389240" cy="386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05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9" name="Gerade Verbindung 41"/>
            <p:cNvCxnSpPr/>
            <p:nvPr/>
          </p:nvCxnSpPr>
          <p:spPr>
            <a:xfrm flipV="1">
              <a:off x="1225574" y="1781706"/>
              <a:ext cx="0" cy="71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42"/>
            <p:cNvCxnSpPr/>
            <p:nvPr/>
          </p:nvCxnSpPr>
          <p:spPr>
            <a:xfrm flipV="1">
              <a:off x="1368524" y="1832693"/>
              <a:ext cx="47305" cy="68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43"/>
            <p:cNvCxnSpPr/>
            <p:nvPr/>
          </p:nvCxnSpPr>
          <p:spPr>
            <a:xfrm flipH="1" flipV="1">
              <a:off x="1051330" y="1824337"/>
              <a:ext cx="47305" cy="748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feld 128"/>
              <p:cNvSpPr txBox="1"/>
              <p:nvPr/>
            </p:nvSpPr>
            <p:spPr>
              <a:xfrm>
                <a:off x="3947886" y="1009986"/>
                <a:ext cx="2617320" cy="563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 smtClean="0"/>
                  <a:t>repeat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de-DE" sz="2800" dirty="0" smtClean="0"/>
                  <a:t> times</a:t>
                </a:r>
                <a:endParaRPr lang="de-DE" sz="2800" dirty="0"/>
              </a:p>
            </p:txBody>
          </p:sp>
        </mc:Choice>
        <mc:Fallback xmlns="">
          <p:sp>
            <p:nvSpPr>
              <p:cNvPr id="129" name="Textfeld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886" y="1009986"/>
                <a:ext cx="2617320" cy="563744"/>
              </a:xfrm>
              <a:prstGeom prst="rect">
                <a:avLst/>
              </a:prstGeom>
              <a:blipFill rotWithShape="0">
                <a:blip r:embed="rId5"/>
                <a:stretch>
                  <a:fillRect l="-4895" t="-3261" r="-3263" b="-31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feld 129"/>
              <p:cNvSpPr txBox="1"/>
              <p:nvPr/>
            </p:nvSpPr>
            <p:spPr>
              <a:xfrm>
                <a:off x="2364302" y="5245757"/>
                <a:ext cx="4452437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</a:rPr>
                                  <m:t>01…10</m:t>
                                </m:r>
                                <m:r>
                                  <a:rPr lang="de-DE" sz="28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800" i="1">
                                    <a:latin typeface="Cambria Math" panose="02040503050406030204" pitchFamily="18" charset="0"/>
                                  </a:rPr>
                                  <m:t>∗∗…</m:t>
                                </m:r>
                                <m:r>
                                  <a:rPr lang="de-DE" sz="2800" b="1" i="1">
                                    <a:latin typeface="Cambria Math" panose="02040503050406030204" pitchFamily="18" charset="0"/>
                                  </a:rPr>
                                  <m:t>∗∗</m:t>
                                </m:r>
                                <m:r>
                                  <a:rPr lang="de-DE" sz="28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de-DE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30" name="Textfeld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02" y="5245757"/>
                <a:ext cx="4452437" cy="961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feld 130"/>
          <p:cNvSpPr txBox="1"/>
          <p:nvPr/>
        </p:nvSpPr>
        <p:spPr>
          <a:xfrm>
            <a:off x="7613729" y="5039235"/>
            <a:ext cx="1282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ym typeface="Wingdings" panose="05000000000000000000" pitchFamily="2" charset="2"/>
              </a:rPr>
              <a:t> </a:t>
            </a:r>
            <a:endParaRPr lang="de-DE" sz="8000" b="1" dirty="0"/>
          </a:p>
        </p:txBody>
      </p:sp>
      <p:cxnSp>
        <p:nvCxnSpPr>
          <p:cNvPr id="133" name="Gerader Verbinder 132"/>
          <p:cNvCxnSpPr/>
          <p:nvPr/>
        </p:nvCxnSpPr>
        <p:spPr>
          <a:xfrm flipV="1">
            <a:off x="6299200" y="4557485"/>
            <a:ext cx="1710805" cy="717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8301" y="6540415"/>
            <a:ext cx="84972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Grover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L.K.: A fast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quantum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mechanical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database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search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Proceedings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, 28th Annual ACM Symposium on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Theory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5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050" dirty="0">
                <a:solidFill>
                  <a:schemeClr val="bg1">
                    <a:lumMod val="50000"/>
                  </a:schemeClr>
                </a:solidFill>
              </a:rPr>
              <a:t> Computing, </a:t>
            </a:r>
            <a:r>
              <a:rPr lang="de-DE" sz="1050" dirty="0" smtClean="0">
                <a:solidFill>
                  <a:schemeClr val="bg1">
                    <a:lumMod val="50000"/>
                  </a:schemeClr>
                </a:solidFill>
              </a:rPr>
              <a:t>1996</a:t>
            </a:r>
            <a:endParaRPr lang="de-DE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96" y="1825625"/>
            <a:ext cx="6126607" cy="43513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Efficiency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Grover</a:t>
            </a:r>
            <a:r>
              <a:rPr lang="de-DE" dirty="0" smtClean="0"/>
              <a:t> Search</a:t>
            </a:r>
            <a:br>
              <a:rPr lang="de-DE" dirty="0" smtClean="0"/>
            </a:br>
            <a:r>
              <a:rPr lang="de-DE" sz="2400" dirty="0" smtClean="0"/>
              <a:t>(</a:t>
            </a:r>
            <a:r>
              <a:rPr lang="de-DE" sz="2400" dirty="0" err="1" smtClean="0"/>
              <a:t>for</a:t>
            </a:r>
            <a:r>
              <a:rPr lang="de-DE" sz="2400" dirty="0" smtClean="0"/>
              <a:t> 10 </a:t>
            </a:r>
            <a:r>
              <a:rPr lang="de-DE" sz="2400" dirty="0" err="1" smtClean="0"/>
              <a:t>qubits</a:t>
            </a:r>
            <a:r>
              <a:rPr lang="de-DE" sz="2400" dirty="0" smtClean="0"/>
              <a:t>)</a:t>
            </a:r>
            <a:endParaRPr lang="de-DE" sz="3600" dirty="0"/>
          </a:p>
        </p:txBody>
      </p:sp>
      <p:sp>
        <p:nvSpPr>
          <p:cNvPr id="5" name="Textfeld 4"/>
          <p:cNvSpPr txBox="1"/>
          <p:nvPr/>
        </p:nvSpPr>
        <p:spPr>
          <a:xfrm>
            <a:off x="2324277" y="2025650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N</a:t>
            </a:r>
            <a:r>
              <a:rPr lang="de-DE" sz="2800" dirty="0" smtClean="0"/>
              <a:t> = 1024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893485" y="1166594"/>
            <a:ext cx="169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ym typeface="Symbol" panose="05050102010706020507" pitchFamily="18" charset="2"/>
              </a:rPr>
              <a:t> </a:t>
            </a:r>
            <a:r>
              <a:rPr lang="de-DE" sz="2000" b="1" dirty="0" smtClean="0"/>
              <a:t>25</a:t>
            </a:r>
            <a:r>
              <a:rPr lang="de-DE" sz="2000" dirty="0" smtClean="0"/>
              <a:t> </a:t>
            </a:r>
            <a:r>
              <a:rPr lang="de-DE" sz="2000" dirty="0" err="1" smtClean="0"/>
              <a:t>iterations</a:t>
            </a:r>
            <a:endParaRPr lang="de-DE" sz="2000" dirty="0" smtClean="0"/>
          </a:p>
          <a:p>
            <a:pPr algn="r"/>
            <a:r>
              <a:rPr lang="de-DE" sz="2000" dirty="0" err="1" smtClean="0"/>
              <a:t>required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410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</a:t>
            </a:r>
            <a:r>
              <a:rPr lang="de-DE" dirty="0" err="1" smtClean="0"/>
              <a:t>Complexity</a:t>
            </a:r>
            <a:r>
              <a:rPr lang="de-DE" dirty="0"/>
              <a:t> </a:t>
            </a:r>
            <a:r>
              <a:rPr lang="de-DE" dirty="0" err="1" smtClean="0"/>
              <a:t>Revisited</a:t>
            </a:r>
            <a:endParaRPr lang="de-DE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70403" y="6163533"/>
            <a:ext cx="3811" cy="99457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251325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1628442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009364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386478" y="6163533"/>
            <a:ext cx="3811" cy="99457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2767400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3148325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3525441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3906364" y="6163533"/>
            <a:ext cx="3811" cy="99457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4283475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4664400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5045322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5422439" y="6163533"/>
            <a:ext cx="3811" cy="99457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V="1">
            <a:off x="5803361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6180475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V="1">
            <a:off x="6561397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6942320" y="6163533"/>
            <a:ext cx="3811" cy="99457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 flipV="1">
            <a:off x="7319436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V="1">
            <a:off x="7700358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 flipV="1">
            <a:off x="8081283" y="6201785"/>
            <a:ext cx="3811" cy="61204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 flipV="1">
            <a:off x="8458397" y="6163533"/>
            <a:ext cx="3811" cy="99457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714227" y="6262991"/>
            <a:ext cx="7904160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870403" y="6262991"/>
            <a:ext cx="95231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870403" y="6021997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870403" y="5781006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870403" y="5540016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870403" y="5299026"/>
            <a:ext cx="95231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>
            <a:off x="870403" y="5061860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870403" y="4820866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>
            <a:off x="870403" y="4583700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870403" y="4342710"/>
            <a:ext cx="95231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>
            <a:off x="870403" y="4101720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870403" y="3860729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>
            <a:off x="870403" y="3619737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870403" y="3378747"/>
            <a:ext cx="95231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>
            <a:off x="870403" y="3141581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>
            <a:off x="870403" y="2900589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>
            <a:off x="870403" y="2663423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Line 54"/>
          <p:cNvSpPr>
            <a:spLocks noChangeShapeType="1"/>
          </p:cNvSpPr>
          <p:nvPr/>
        </p:nvSpPr>
        <p:spPr bwMode="auto">
          <a:xfrm>
            <a:off x="870403" y="2422433"/>
            <a:ext cx="95231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Line 56"/>
          <p:cNvSpPr>
            <a:spLocks noChangeShapeType="1"/>
          </p:cNvSpPr>
          <p:nvPr/>
        </p:nvSpPr>
        <p:spPr bwMode="auto">
          <a:xfrm>
            <a:off x="870403" y="2181441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Line 57"/>
          <p:cNvSpPr>
            <a:spLocks noChangeShapeType="1"/>
          </p:cNvSpPr>
          <p:nvPr/>
        </p:nvSpPr>
        <p:spPr bwMode="auto">
          <a:xfrm>
            <a:off x="870403" y="1940451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7" name="Line 58"/>
          <p:cNvSpPr>
            <a:spLocks noChangeShapeType="1"/>
          </p:cNvSpPr>
          <p:nvPr/>
        </p:nvSpPr>
        <p:spPr bwMode="auto">
          <a:xfrm>
            <a:off x="870403" y="1699459"/>
            <a:ext cx="57139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8" name="Line 59"/>
          <p:cNvSpPr>
            <a:spLocks noChangeShapeType="1"/>
          </p:cNvSpPr>
          <p:nvPr/>
        </p:nvSpPr>
        <p:spPr bwMode="auto">
          <a:xfrm>
            <a:off x="870403" y="1458468"/>
            <a:ext cx="95231" cy="3826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V="1">
            <a:off x="870403" y="1359011"/>
            <a:ext cx="3811" cy="5003435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3282553" y="6289470"/>
            <a:ext cx="321434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space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size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e-D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de-DE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 rot="16200000">
            <a:off x="-1254285" y="3278208"/>
            <a:ext cx="376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evaluations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de-DE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 rot="19613614">
                <a:off x="3566336" y="2462939"/>
                <a:ext cx="4474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dirty="0" err="1" smtClean="0">
                    <a:cs typeface="Arial" pitchFamily="34" charset="0"/>
                  </a:rPr>
                  <a:t>classical</a:t>
                </a:r>
                <a:r>
                  <a:rPr lang="de-DE" sz="3200" dirty="0" smtClean="0">
                    <a:cs typeface="Arial" pitchFamily="34" charset="0"/>
                  </a:rPr>
                  <a:t> </a:t>
                </a:r>
                <a:r>
                  <a:rPr lang="de-DE" sz="3200" dirty="0" err="1" smtClean="0">
                    <a:cs typeface="Arial" pitchFamily="34" charset="0"/>
                  </a:rPr>
                  <a:t>algorithm</a:t>
                </a:r>
                <a:r>
                  <a:rPr lang="de-DE" sz="3200" dirty="0" smtClean="0">
                    <a:cs typeface="Arial" pitchFamily="34" charset="0"/>
                  </a:rPr>
                  <a:t> -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2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𝑁</m:t>
                        </m:r>
                      </m:e>
                    </m:d>
                  </m:oMath>
                </a14:m>
                <a:endParaRPr lang="de-DE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13614">
                <a:off x="3566336" y="2462939"/>
                <a:ext cx="4474047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4042" b="-85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 rot="21257494">
                <a:off x="5787693" y="4554806"/>
                <a:ext cx="3259035" cy="1163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dirty="0" smtClean="0">
                    <a:cs typeface="Arial" pitchFamily="34" charset="0"/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2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de-DE" sz="3200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endParaRPr lang="de-DE" sz="32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de-DE" sz="3200" dirty="0" err="1" smtClean="0">
                    <a:latin typeface="Arial" pitchFamily="34" charset="0"/>
                    <a:cs typeface="Arial" pitchFamily="34" charset="0"/>
                  </a:rPr>
                  <a:t>Grover</a:t>
                </a:r>
                <a:r>
                  <a:rPr lang="de-DE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3200" dirty="0" err="1" smtClean="0">
                    <a:latin typeface="Arial" pitchFamily="34" charset="0"/>
                    <a:cs typeface="Arial" pitchFamily="34" charset="0"/>
                  </a:rPr>
                  <a:t>Algorithm</a:t>
                </a:r>
                <a:endParaRPr lang="de-DE" sz="32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57494">
                <a:off x="5787693" y="4554806"/>
                <a:ext cx="3259035" cy="1163139"/>
              </a:xfrm>
              <a:prstGeom prst="rect">
                <a:avLst/>
              </a:prstGeom>
              <a:blipFill rotWithShape="0">
                <a:blip r:embed="rId3"/>
                <a:stretch>
                  <a:fillRect l="-4529" r="-4529" b="-135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6"/>
          <p:cNvSpPr>
            <a:spLocks/>
          </p:cNvSpPr>
          <p:nvPr/>
        </p:nvSpPr>
        <p:spPr bwMode="auto">
          <a:xfrm>
            <a:off x="823462" y="1453082"/>
            <a:ext cx="7629110" cy="4800138"/>
          </a:xfrm>
          <a:custGeom>
            <a:avLst/>
            <a:gdLst/>
            <a:ahLst/>
            <a:cxnLst>
              <a:cxn ang="0">
                <a:pos x="1" y="1280"/>
              </a:cxn>
              <a:cxn ang="0">
                <a:pos x="3" y="1278"/>
              </a:cxn>
              <a:cxn ang="0">
                <a:pos x="10" y="1274"/>
              </a:cxn>
              <a:cxn ang="0">
                <a:pos x="40" y="1254"/>
              </a:cxn>
              <a:cxn ang="0">
                <a:pos x="124" y="1202"/>
              </a:cxn>
              <a:cxn ang="0">
                <a:pos x="206" y="1150"/>
              </a:cxn>
              <a:cxn ang="0">
                <a:pos x="290" y="1097"/>
              </a:cxn>
              <a:cxn ang="0">
                <a:pos x="372" y="1046"/>
              </a:cxn>
              <a:cxn ang="0">
                <a:pos x="456" y="993"/>
              </a:cxn>
              <a:cxn ang="0">
                <a:pos x="538" y="941"/>
              </a:cxn>
              <a:cxn ang="0">
                <a:pos x="621" y="889"/>
              </a:cxn>
              <a:cxn ang="0">
                <a:pos x="703" y="837"/>
              </a:cxn>
              <a:cxn ang="0">
                <a:pos x="786" y="785"/>
              </a:cxn>
              <a:cxn ang="0">
                <a:pos x="872" y="730"/>
              </a:cxn>
              <a:cxn ang="0">
                <a:pos x="955" y="678"/>
              </a:cxn>
              <a:cxn ang="0">
                <a:pos x="1035" y="628"/>
              </a:cxn>
              <a:cxn ang="0">
                <a:pos x="1118" y="576"/>
              </a:cxn>
              <a:cxn ang="0">
                <a:pos x="1204" y="521"/>
              </a:cxn>
              <a:cxn ang="0">
                <a:pos x="1287" y="470"/>
              </a:cxn>
              <a:cxn ang="0">
                <a:pos x="1366" y="419"/>
              </a:cxn>
              <a:cxn ang="0">
                <a:pos x="1449" y="367"/>
              </a:cxn>
              <a:cxn ang="0">
                <a:pos x="1533" y="314"/>
              </a:cxn>
              <a:cxn ang="0">
                <a:pos x="1615" y="263"/>
              </a:cxn>
              <a:cxn ang="0">
                <a:pos x="1698" y="210"/>
              </a:cxn>
              <a:cxn ang="0">
                <a:pos x="1781" y="158"/>
              </a:cxn>
              <a:cxn ang="0">
                <a:pos x="1864" y="106"/>
              </a:cxn>
              <a:cxn ang="0">
                <a:pos x="1947" y="54"/>
              </a:cxn>
              <a:cxn ang="0">
                <a:pos x="1987" y="28"/>
              </a:cxn>
              <a:cxn ang="0">
                <a:pos x="1989" y="27"/>
              </a:cxn>
              <a:cxn ang="0">
                <a:pos x="1998" y="21"/>
              </a:cxn>
              <a:cxn ang="0">
                <a:pos x="2010" y="14"/>
              </a:cxn>
              <a:cxn ang="0">
                <a:pos x="2012" y="13"/>
              </a:cxn>
              <a:cxn ang="0">
                <a:pos x="2020" y="7"/>
              </a:cxn>
              <a:cxn ang="0">
                <a:pos x="2021" y="7"/>
              </a:cxn>
              <a:cxn ang="0">
                <a:pos x="2026" y="4"/>
              </a:cxn>
              <a:cxn ang="0">
                <a:pos x="2027" y="3"/>
              </a:cxn>
              <a:cxn ang="0">
                <a:pos x="2029" y="2"/>
              </a:cxn>
              <a:cxn ang="0">
                <a:pos x="2030" y="1"/>
              </a:cxn>
            </a:cxnLst>
            <a:rect l="0" t="0" r="r" b="b"/>
            <a:pathLst>
              <a:path w="2031" h="1280">
                <a:moveTo>
                  <a:pt x="0" y="1280"/>
                </a:moveTo>
                <a:lnTo>
                  <a:pt x="1" y="1280"/>
                </a:lnTo>
                <a:lnTo>
                  <a:pt x="1" y="1279"/>
                </a:lnTo>
                <a:lnTo>
                  <a:pt x="3" y="1278"/>
                </a:lnTo>
                <a:lnTo>
                  <a:pt x="5" y="1277"/>
                </a:lnTo>
                <a:lnTo>
                  <a:pt x="10" y="1274"/>
                </a:lnTo>
                <a:lnTo>
                  <a:pt x="20" y="1267"/>
                </a:lnTo>
                <a:lnTo>
                  <a:pt x="40" y="1254"/>
                </a:lnTo>
                <a:lnTo>
                  <a:pt x="84" y="1227"/>
                </a:lnTo>
                <a:lnTo>
                  <a:pt x="124" y="1202"/>
                </a:lnTo>
                <a:lnTo>
                  <a:pt x="163" y="1177"/>
                </a:lnTo>
                <a:lnTo>
                  <a:pt x="206" y="1150"/>
                </a:lnTo>
                <a:lnTo>
                  <a:pt x="246" y="1125"/>
                </a:lnTo>
                <a:lnTo>
                  <a:pt x="290" y="1097"/>
                </a:lnTo>
                <a:lnTo>
                  <a:pt x="332" y="1071"/>
                </a:lnTo>
                <a:lnTo>
                  <a:pt x="372" y="1046"/>
                </a:lnTo>
                <a:lnTo>
                  <a:pt x="415" y="1018"/>
                </a:lnTo>
                <a:lnTo>
                  <a:pt x="456" y="993"/>
                </a:lnTo>
                <a:lnTo>
                  <a:pt x="495" y="968"/>
                </a:lnTo>
                <a:lnTo>
                  <a:pt x="538" y="941"/>
                </a:lnTo>
                <a:lnTo>
                  <a:pt x="577" y="916"/>
                </a:lnTo>
                <a:lnTo>
                  <a:pt x="621" y="889"/>
                </a:lnTo>
                <a:lnTo>
                  <a:pt x="663" y="862"/>
                </a:lnTo>
                <a:lnTo>
                  <a:pt x="703" y="837"/>
                </a:lnTo>
                <a:lnTo>
                  <a:pt x="746" y="810"/>
                </a:lnTo>
                <a:lnTo>
                  <a:pt x="786" y="785"/>
                </a:lnTo>
                <a:lnTo>
                  <a:pt x="830" y="758"/>
                </a:lnTo>
                <a:lnTo>
                  <a:pt x="872" y="730"/>
                </a:lnTo>
                <a:lnTo>
                  <a:pt x="912" y="706"/>
                </a:lnTo>
                <a:lnTo>
                  <a:pt x="955" y="678"/>
                </a:lnTo>
                <a:lnTo>
                  <a:pt x="996" y="653"/>
                </a:lnTo>
                <a:lnTo>
                  <a:pt x="1035" y="628"/>
                </a:lnTo>
                <a:lnTo>
                  <a:pt x="1078" y="601"/>
                </a:lnTo>
                <a:lnTo>
                  <a:pt x="1118" y="576"/>
                </a:lnTo>
                <a:lnTo>
                  <a:pt x="1161" y="549"/>
                </a:lnTo>
                <a:lnTo>
                  <a:pt x="1204" y="521"/>
                </a:lnTo>
                <a:lnTo>
                  <a:pt x="1244" y="497"/>
                </a:lnTo>
                <a:lnTo>
                  <a:pt x="1287" y="470"/>
                </a:lnTo>
                <a:lnTo>
                  <a:pt x="1327" y="444"/>
                </a:lnTo>
                <a:lnTo>
                  <a:pt x="1366" y="419"/>
                </a:lnTo>
                <a:lnTo>
                  <a:pt x="1409" y="393"/>
                </a:lnTo>
                <a:lnTo>
                  <a:pt x="1449" y="367"/>
                </a:lnTo>
                <a:lnTo>
                  <a:pt x="1492" y="340"/>
                </a:lnTo>
                <a:lnTo>
                  <a:pt x="1533" y="314"/>
                </a:lnTo>
                <a:lnTo>
                  <a:pt x="1572" y="290"/>
                </a:lnTo>
                <a:lnTo>
                  <a:pt x="1615" y="263"/>
                </a:lnTo>
                <a:lnTo>
                  <a:pt x="1655" y="237"/>
                </a:lnTo>
                <a:lnTo>
                  <a:pt x="1698" y="210"/>
                </a:lnTo>
                <a:lnTo>
                  <a:pt x="1741" y="183"/>
                </a:lnTo>
                <a:lnTo>
                  <a:pt x="1781" y="158"/>
                </a:lnTo>
                <a:lnTo>
                  <a:pt x="1824" y="131"/>
                </a:lnTo>
                <a:lnTo>
                  <a:pt x="1864" y="106"/>
                </a:lnTo>
                <a:lnTo>
                  <a:pt x="1904" y="81"/>
                </a:lnTo>
                <a:lnTo>
                  <a:pt x="1947" y="54"/>
                </a:lnTo>
                <a:lnTo>
                  <a:pt x="1987" y="29"/>
                </a:lnTo>
                <a:lnTo>
                  <a:pt x="1987" y="28"/>
                </a:lnTo>
                <a:lnTo>
                  <a:pt x="1988" y="27"/>
                </a:lnTo>
                <a:lnTo>
                  <a:pt x="1989" y="27"/>
                </a:lnTo>
                <a:lnTo>
                  <a:pt x="1992" y="25"/>
                </a:lnTo>
                <a:lnTo>
                  <a:pt x="1998" y="21"/>
                </a:lnTo>
                <a:lnTo>
                  <a:pt x="2009" y="14"/>
                </a:lnTo>
                <a:lnTo>
                  <a:pt x="2010" y="14"/>
                </a:lnTo>
                <a:lnTo>
                  <a:pt x="2010" y="14"/>
                </a:lnTo>
                <a:lnTo>
                  <a:pt x="2012" y="13"/>
                </a:lnTo>
                <a:lnTo>
                  <a:pt x="2014" y="11"/>
                </a:lnTo>
                <a:lnTo>
                  <a:pt x="2020" y="7"/>
                </a:lnTo>
                <a:lnTo>
                  <a:pt x="2021" y="7"/>
                </a:lnTo>
                <a:lnTo>
                  <a:pt x="2021" y="7"/>
                </a:lnTo>
                <a:lnTo>
                  <a:pt x="2023" y="6"/>
                </a:lnTo>
                <a:lnTo>
                  <a:pt x="2026" y="4"/>
                </a:lnTo>
                <a:lnTo>
                  <a:pt x="2026" y="3"/>
                </a:lnTo>
                <a:lnTo>
                  <a:pt x="2027" y="3"/>
                </a:lnTo>
                <a:lnTo>
                  <a:pt x="2028" y="2"/>
                </a:lnTo>
                <a:lnTo>
                  <a:pt x="2029" y="2"/>
                </a:lnTo>
                <a:lnTo>
                  <a:pt x="2030" y="1"/>
                </a:lnTo>
                <a:lnTo>
                  <a:pt x="2030" y="1"/>
                </a:lnTo>
                <a:lnTo>
                  <a:pt x="2031" y="0"/>
                </a:lnTo>
              </a:path>
            </a:pathLst>
          </a:custGeom>
          <a:noFill/>
          <a:ln w="38100" cap="sq">
            <a:solidFill>
              <a:srgbClr val="3F3D9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Freeform 7"/>
          <p:cNvSpPr>
            <a:spLocks/>
          </p:cNvSpPr>
          <p:nvPr/>
        </p:nvSpPr>
        <p:spPr bwMode="auto">
          <a:xfrm>
            <a:off x="823462" y="5101936"/>
            <a:ext cx="7629110" cy="1151284"/>
          </a:xfrm>
          <a:custGeom>
            <a:avLst/>
            <a:gdLst/>
            <a:ahLst/>
            <a:cxnLst>
              <a:cxn ang="0">
                <a:pos x="1" y="307"/>
              </a:cxn>
              <a:cxn ang="0">
                <a:pos x="3" y="306"/>
              </a:cxn>
              <a:cxn ang="0">
                <a:pos x="10" y="304"/>
              </a:cxn>
              <a:cxn ang="0">
                <a:pos x="40" y="295"/>
              </a:cxn>
              <a:cxn ang="0">
                <a:pos x="124" y="272"/>
              </a:cxn>
              <a:cxn ang="0">
                <a:pos x="206" y="252"/>
              </a:cxn>
              <a:cxn ang="0">
                <a:pos x="290" y="234"/>
              </a:cxn>
              <a:cxn ang="0">
                <a:pos x="372" y="218"/>
              </a:cxn>
              <a:cxn ang="0">
                <a:pos x="456" y="202"/>
              </a:cxn>
              <a:cxn ang="0">
                <a:pos x="538" y="188"/>
              </a:cxn>
              <a:cxn ang="0">
                <a:pos x="621" y="174"/>
              </a:cxn>
              <a:cxn ang="0">
                <a:pos x="703" y="161"/>
              </a:cxn>
              <a:cxn ang="0">
                <a:pos x="786" y="148"/>
              </a:cxn>
              <a:cxn ang="0">
                <a:pos x="872" y="135"/>
              </a:cxn>
              <a:cxn ang="0">
                <a:pos x="955" y="124"/>
              </a:cxn>
              <a:cxn ang="0">
                <a:pos x="1035" y="113"/>
              </a:cxn>
              <a:cxn ang="0">
                <a:pos x="1118" y="102"/>
              </a:cxn>
              <a:cxn ang="0">
                <a:pos x="1204" y="91"/>
              </a:cxn>
              <a:cxn ang="0">
                <a:pos x="1287" y="81"/>
              </a:cxn>
              <a:cxn ang="0">
                <a:pos x="1366" y="71"/>
              </a:cxn>
              <a:cxn ang="0">
                <a:pos x="1449" y="62"/>
              </a:cxn>
              <a:cxn ang="0">
                <a:pos x="1533" y="52"/>
              </a:cxn>
              <a:cxn ang="0">
                <a:pos x="1615" y="43"/>
              </a:cxn>
              <a:cxn ang="0">
                <a:pos x="1698" y="34"/>
              </a:cxn>
              <a:cxn ang="0">
                <a:pos x="1781" y="25"/>
              </a:cxn>
              <a:cxn ang="0">
                <a:pos x="1864" y="16"/>
              </a:cxn>
              <a:cxn ang="0">
                <a:pos x="1947" y="8"/>
              </a:cxn>
              <a:cxn ang="0">
                <a:pos x="1987" y="4"/>
              </a:cxn>
              <a:cxn ang="0">
                <a:pos x="1989" y="4"/>
              </a:cxn>
              <a:cxn ang="0">
                <a:pos x="1998" y="3"/>
              </a:cxn>
              <a:cxn ang="0">
                <a:pos x="2010" y="2"/>
              </a:cxn>
              <a:cxn ang="0">
                <a:pos x="2012" y="2"/>
              </a:cxn>
              <a:cxn ang="0">
                <a:pos x="2020" y="1"/>
              </a:cxn>
              <a:cxn ang="0">
                <a:pos x="2021" y="1"/>
              </a:cxn>
              <a:cxn ang="0">
                <a:pos x="2026" y="0"/>
              </a:cxn>
              <a:cxn ang="0">
                <a:pos x="2027" y="0"/>
              </a:cxn>
              <a:cxn ang="0">
                <a:pos x="2029" y="0"/>
              </a:cxn>
              <a:cxn ang="0">
                <a:pos x="2030" y="0"/>
              </a:cxn>
            </a:cxnLst>
            <a:rect l="0" t="0" r="r" b="b"/>
            <a:pathLst>
              <a:path w="2031" h="307">
                <a:moveTo>
                  <a:pt x="0" y="307"/>
                </a:moveTo>
                <a:lnTo>
                  <a:pt x="1" y="307"/>
                </a:lnTo>
                <a:lnTo>
                  <a:pt x="1" y="307"/>
                </a:lnTo>
                <a:lnTo>
                  <a:pt x="3" y="306"/>
                </a:lnTo>
                <a:lnTo>
                  <a:pt x="5" y="305"/>
                </a:lnTo>
                <a:lnTo>
                  <a:pt x="10" y="304"/>
                </a:lnTo>
                <a:lnTo>
                  <a:pt x="20" y="301"/>
                </a:lnTo>
                <a:lnTo>
                  <a:pt x="40" y="295"/>
                </a:lnTo>
                <a:lnTo>
                  <a:pt x="84" y="282"/>
                </a:lnTo>
                <a:lnTo>
                  <a:pt x="124" y="272"/>
                </a:lnTo>
                <a:lnTo>
                  <a:pt x="163" y="262"/>
                </a:lnTo>
                <a:lnTo>
                  <a:pt x="206" y="252"/>
                </a:lnTo>
                <a:lnTo>
                  <a:pt x="246" y="243"/>
                </a:lnTo>
                <a:lnTo>
                  <a:pt x="290" y="234"/>
                </a:lnTo>
                <a:lnTo>
                  <a:pt x="332" y="226"/>
                </a:lnTo>
                <a:lnTo>
                  <a:pt x="372" y="218"/>
                </a:lnTo>
                <a:lnTo>
                  <a:pt x="415" y="209"/>
                </a:lnTo>
                <a:lnTo>
                  <a:pt x="456" y="202"/>
                </a:lnTo>
                <a:lnTo>
                  <a:pt x="495" y="195"/>
                </a:lnTo>
                <a:lnTo>
                  <a:pt x="538" y="188"/>
                </a:lnTo>
                <a:lnTo>
                  <a:pt x="577" y="181"/>
                </a:lnTo>
                <a:lnTo>
                  <a:pt x="621" y="174"/>
                </a:lnTo>
                <a:lnTo>
                  <a:pt x="663" y="167"/>
                </a:lnTo>
                <a:lnTo>
                  <a:pt x="703" y="161"/>
                </a:lnTo>
                <a:lnTo>
                  <a:pt x="746" y="154"/>
                </a:lnTo>
                <a:lnTo>
                  <a:pt x="786" y="148"/>
                </a:lnTo>
                <a:lnTo>
                  <a:pt x="830" y="141"/>
                </a:lnTo>
                <a:lnTo>
                  <a:pt x="872" y="135"/>
                </a:lnTo>
                <a:lnTo>
                  <a:pt x="912" y="130"/>
                </a:lnTo>
                <a:lnTo>
                  <a:pt x="955" y="124"/>
                </a:lnTo>
                <a:lnTo>
                  <a:pt x="996" y="118"/>
                </a:lnTo>
                <a:lnTo>
                  <a:pt x="1035" y="113"/>
                </a:lnTo>
                <a:lnTo>
                  <a:pt x="1078" y="107"/>
                </a:lnTo>
                <a:lnTo>
                  <a:pt x="1118" y="102"/>
                </a:lnTo>
                <a:lnTo>
                  <a:pt x="1161" y="97"/>
                </a:lnTo>
                <a:lnTo>
                  <a:pt x="1204" y="91"/>
                </a:lnTo>
                <a:lnTo>
                  <a:pt x="1244" y="86"/>
                </a:lnTo>
                <a:lnTo>
                  <a:pt x="1287" y="81"/>
                </a:lnTo>
                <a:lnTo>
                  <a:pt x="1327" y="76"/>
                </a:lnTo>
                <a:lnTo>
                  <a:pt x="1366" y="71"/>
                </a:lnTo>
                <a:lnTo>
                  <a:pt x="1409" y="66"/>
                </a:lnTo>
                <a:lnTo>
                  <a:pt x="1449" y="62"/>
                </a:lnTo>
                <a:lnTo>
                  <a:pt x="1492" y="57"/>
                </a:lnTo>
                <a:lnTo>
                  <a:pt x="1533" y="52"/>
                </a:lnTo>
                <a:lnTo>
                  <a:pt x="1572" y="48"/>
                </a:lnTo>
                <a:lnTo>
                  <a:pt x="1615" y="43"/>
                </a:lnTo>
                <a:lnTo>
                  <a:pt x="1655" y="39"/>
                </a:lnTo>
                <a:lnTo>
                  <a:pt x="1698" y="34"/>
                </a:lnTo>
                <a:lnTo>
                  <a:pt x="1741" y="29"/>
                </a:lnTo>
                <a:lnTo>
                  <a:pt x="1781" y="25"/>
                </a:lnTo>
                <a:lnTo>
                  <a:pt x="1824" y="21"/>
                </a:lnTo>
                <a:lnTo>
                  <a:pt x="1864" y="16"/>
                </a:lnTo>
                <a:lnTo>
                  <a:pt x="1904" y="12"/>
                </a:lnTo>
                <a:lnTo>
                  <a:pt x="1947" y="8"/>
                </a:lnTo>
                <a:lnTo>
                  <a:pt x="1987" y="4"/>
                </a:lnTo>
                <a:lnTo>
                  <a:pt x="1987" y="4"/>
                </a:lnTo>
                <a:lnTo>
                  <a:pt x="1988" y="4"/>
                </a:lnTo>
                <a:lnTo>
                  <a:pt x="1989" y="4"/>
                </a:lnTo>
                <a:lnTo>
                  <a:pt x="1992" y="4"/>
                </a:lnTo>
                <a:lnTo>
                  <a:pt x="1998" y="3"/>
                </a:lnTo>
                <a:lnTo>
                  <a:pt x="2009" y="2"/>
                </a:lnTo>
                <a:lnTo>
                  <a:pt x="2010" y="2"/>
                </a:lnTo>
                <a:lnTo>
                  <a:pt x="2010" y="2"/>
                </a:lnTo>
                <a:lnTo>
                  <a:pt x="2012" y="2"/>
                </a:lnTo>
                <a:lnTo>
                  <a:pt x="2014" y="1"/>
                </a:lnTo>
                <a:lnTo>
                  <a:pt x="2020" y="1"/>
                </a:lnTo>
                <a:lnTo>
                  <a:pt x="2021" y="1"/>
                </a:lnTo>
                <a:lnTo>
                  <a:pt x="2021" y="1"/>
                </a:lnTo>
                <a:lnTo>
                  <a:pt x="2023" y="0"/>
                </a:lnTo>
                <a:lnTo>
                  <a:pt x="2026" y="0"/>
                </a:lnTo>
                <a:lnTo>
                  <a:pt x="2026" y="0"/>
                </a:lnTo>
                <a:lnTo>
                  <a:pt x="2027" y="0"/>
                </a:lnTo>
                <a:lnTo>
                  <a:pt x="2028" y="0"/>
                </a:lnTo>
                <a:lnTo>
                  <a:pt x="2029" y="0"/>
                </a:lnTo>
                <a:lnTo>
                  <a:pt x="2030" y="0"/>
                </a:lnTo>
                <a:lnTo>
                  <a:pt x="2030" y="0"/>
                </a:lnTo>
                <a:lnTo>
                  <a:pt x="2031" y="0"/>
                </a:lnTo>
              </a:path>
            </a:pathLst>
          </a:custGeom>
          <a:noFill/>
          <a:ln w="38100" cap="sq">
            <a:solidFill>
              <a:srgbClr val="993D7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5619750" y="3286125"/>
            <a:ext cx="0" cy="213497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/>
          <p:cNvSpPr txBox="1"/>
          <p:nvPr/>
        </p:nvSpPr>
        <p:spPr>
          <a:xfrm>
            <a:off x="5657842" y="3363177"/>
            <a:ext cx="1598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quantum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speed-up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664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4" y="-25292"/>
            <a:ext cx="8281029" cy="1325563"/>
          </a:xfrm>
        </p:spPr>
        <p:txBody>
          <a:bodyPr/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Factorization</a:t>
            </a:r>
            <a:r>
              <a:rPr lang="de-DE" dirty="0" smtClean="0"/>
              <a:t>: </a:t>
            </a:r>
            <a:r>
              <a:rPr lang="de-DE" dirty="0" err="1" smtClean="0"/>
              <a:t>Shor</a:t>
            </a:r>
            <a:r>
              <a:rPr lang="de-DE" dirty="0" smtClean="0"/>
              <a:t> Alg.</a:t>
            </a:r>
            <a:endParaRPr lang="de-DE" dirty="0"/>
          </a:p>
        </p:txBody>
      </p:sp>
      <p:grpSp>
        <p:nvGrpSpPr>
          <p:cNvPr id="107" name="Gruppieren 106"/>
          <p:cNvGrpSpPr/>
          <p:nvPr/>
        </p:nvGrpSpPr>
        <p:grpSpPr>
          <a:xfrm>
            <a:off x="321192" y="1304085"/>
            <a:ext cx="8526842" cy="5352683"/>
            <a:chOff x="312072" y="3274148"/>
            <a:chExt cx="3519087" cy="3112317"/>
          </a:xfrm>
        </p:grpSpPr>
        <p:sp>
          <p:nvSpPr>
            <p:cNvPr id="108" name="Line 8"/>
            <p:cNvSpPr>
              <a:spLocks noChangeShapeType="1"/>
            </p:cNvSpPr>
            <p:nvPr/>
          </p:nvSpPr>
          <p:spPr bwMode="auto">
            <a:xfrm flipV="1">
              <a:off x="527949" y="604523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Line 9"/>
            <p:cNvSpPr>
              <a:spLocks noChangeShapeType="1"/>
            </p:cNvSpPr>
            <p:nvPr/>
          </p:nvSpPr>
          <p:spPr bwMode="auto">
            <a:xfrm flipV="1">
              <a:off x="685880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Line 10"/>
            <p:cNvSpPr>
              <a:spLocks noChangeShapeType="1"/>
            </p:cNvSpPr>
            <p:nvPr/>
          </p:nvSpPr>
          <p:spPr bwMode="auto">
            <a:xfrm flipV="1">
              <a:off x="842233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Line 11"/>
            <p:cNvSpPr>
              <a:spLocks noChangeShapeType="1"/>
            </p:cNvSpPr>
            <p:nvPr/>
          </p:nvSpPr>
          <p:spPr bwMode="auto">
            <a:xfrm flipV="1">
              <a:off x="1000164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Line 12"/>
            <p:cNvSpPr>
              <a:spLocks noChangeShapeType="1"/>
            </p:cNvSpPr>
            <p:nvPr/>
          </p:nvSpPr>
          <p:spPr bwMode="auto">
            <a:xfrm flipV="1">
              <a:off x="1156516" y="604523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 flipV="1">
              <a:off x="1314447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 flipV="1">
              <a:off x="1472379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 flipV="1">
              <a:off x="1628732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 flipV="1">
              <a:off x="1786663" y="604523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Line 19"/>
            <p:cNvSpPr>
              <a:spLocks noChangeShapeType="1"/>
            </p:cNvSpPr>
            <p:nvPr/>
          </p:nvSpPr>
          <p:spPr bwMode="auto">
            <a:xfrm flipV="1">
              <a:off x="1943014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Line 20"/>
            <p:cNvSpPr>
              <a:spLocks noChangeShapeType="1"/>
            </p:cNvSpPr>
            <p:nvPr/>
          </p:nvSpPr>
          <p:spPr bwMode="auto">
            <a:xfrm flipV="1">
              <a:off x="2100946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Line 21"/>
            <p:cNvSpPr>
              <a:spLocks noChangeShapeType="1"/>
            </p:cNvSpPr>
            <p:nvPr/>
          </p:nvSpPr>
          <p:spPr bwMode="auto">
            <a:xfrm flipV="1">
              <a:off x="2258877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V="1">
              <a:off x="2415230" y="604523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Line 24"/>
            <p:cNvSpPr>
              <a:spLocks noChangeShapeType="1"/>
            </p:cNvSpPr>
            <p:nvPr/>
          </p:nvSpPr>
          <p:spPr bwMode="auto">
            <a:xfrm flipV="1">
              <a:off x="2573161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Line 25"/>
            <p:cNvSpPr>
              <a:spLocks noChangeShapeType="1"/>
            </p:cNvSpPr>
            <p:nvPr/>
          </p:nvSpPr>
          <p:spPr bwMode="auto">
            <a:xfrm flipV="1">
              <a:off x="2729513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Line 26"/>
            <p:cNvSpPr>
              <a:spLocks noChangeShapeType="1"/>
            </p:cNvSpPr>
            <p:nvPr/>
          </p:nvSpPr>
          <p:spPr bwMode="auto">
            <a:xfrm flipV="1">
              <a:off x="2887444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Line 27"/>
            <p:cNvSpPr>
              <a:spLocks noChangeShapeType="1"/>
            </p:cNvSpPr>
            <p:nvPr/>
          </p:nvSpPr>
          <p:spPr bwMode="auto">
            <a:xfrm flipV="1">
              <a:off x="3045375" y="604523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Line 29"/>
            <p:cNvSpPr>
              <a:spLocks noChangeShapeType="1"/>
            </p:cNvSpPr>
            <p:nvPr/>
          </p:nvSpPr>
          <p:spPr bwMode="auto">
            <a:xfrm flipV="1">
              <a:off x="3201728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Line 30"/>
            <p:cNvSpPr>
              <a:spLocks noChangeShapeType="1"/>
            </p:cNvSpPr>
            <p:nvPr/>
          </p:nvSpPr>
          <p:spPr bwMode="auto">
            <a:xfrm flipV="1">
              <a:off x="3359659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Line 31"/>
            <p:cNvSpPr>
              <a:spLocks noChangeShapeType="1"/>
            </p:cNvSpPr>
            <p:nvPr/>
          </p:nvSpPr>
          <p:spPr bwMode="auto">
            <a:xfrm flipV="1">
              <a:off x="3517591" y="6067187"/>
              <a:ext cx="1580" cy="3512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Line 32"/>
            <p:cNvSpPr>
              <a:spLocks noChangeShapeType="1"/>
            </p:cNvSpPr>
            <p:nvPr/>
          </p:nvSpPr>
          <p:spPr bwMode="auto">
            <a:xfrm flipV="1">
              <a:off x="3673943" y="6045234"/>
              <a:ext cx="1580" cy="5708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Line 34"/>
            <p:cNvSpPr>
              <a:spLocks noChangeShapeType="1"/>
            </p:cNvSpPr>
            <p:nvPr/>
          </p:nvSpPr>
          <p:spPr bwMode="auto">
            <a:xfrm>
              <a:off x="463198" y="6102314"/>
              <a:ext cx="3277077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Line 35"/>
            <p:cNvSpPr>
              <a:spLocks noChangeShapeType="1"/>
            </p:cNvSpPr>
            <p:nvPr/>
          </p:nvSpPr>
          <p:spPr bwMode="auto">
            <a:xfrm>
              <a:off x="527949" y="6102314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Line 36"/>
            <p:cNvSpPr>
              <a:spLocks noChangeShapeType="1"/>
            </p:cNvSpPr>
            <p:nvPr/>
          </p:nvSpPr>
          <p:spPr bwMode="auto">
            <a:xfrm>
              <a:off x="527949" y="5964004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Line 37"/>
            <p:cNvSpPr>
              <a:spLocks noChangeShapeType="1"/>
            </p:cNvSpPr>
            <p:nvPr/>
          </p:nvSpPr>
          <p:spPr bwMode="auto">
            <a:xfrm>
              <a:off x="527949" y="5825696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" name="Line 38"/>
            <p:cNvSpPr>
              <a:spLocks noChangeShapeType="1"/>
            </p:cNvSpPr>
            <p:nvPr/>
          </p:nvSpPr>
          <p:spPr bwMode="auto">
            <a:xfrm>
              <a:off x="527949" y="5687388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Line 39"/>
            <p:cNvSpPr>
              <a:spLocks noChangeShapeType="1"/>
            </p:cNvSpPr>
            <p:nvPr/>
          </p:nvSpPr>
          <p:spPr bwMode="auto">
            <a:xfrm>
              <a:off x="527949" y="5549080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Line 41"/>
            <p:cNvSpPr>
              <a:spLocks noChangeShapeType="1"/>
            </p:cNvSpPr>
            <p:nvPr/>
          </p:nvSpPr>
          <p:spPr bwMode="auto">
            <a:xfrm>
              <a:off x="527949" y="5412967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Line 42"/>
            <p:cNvSpPr>
              <a:spLocks noChangeShapeType="1"/>
            </p:cNvSpPr>
            <p:nvPr/>
          </p:nvSpPr>
          <p:spPr bwMode="auto">
            <a:xfrm>
              <a:off x="527949" y="5274657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Line 43"/>
            <p:cNvSpPr>
              <a:spLocks noChangeShapeType="1"/>
            </p:cNvSpPr>
            <p:nvPr/>
          </p:nvSpPr>
          <p:spPr bwMode="auto">
            <a:xfrm>
              <a:off x="527949" y="5138544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Line 44"/>
            <p:cNvSpPr>
              <a:spLocks noChangeShapeType="1"/>
            </p:cNvSpPr>
            <p:nvPr/>
          </p:nvSpPr>
          <p:spPr bwMode="auto">
            <a:xfrm>
              <a:off x="527949" y="5000236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Line 46"/>
            <p:cNvSpPr>
              <a:spLocks noChangeShapeType="1"/>
            </p:cNvSpPr>
            <p:nvPr/>
          </p:nvSpPr>
          <p:spPr bwMode="auto">
            <a:xfrm>
              <a:off x="527949" y="4861928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Line 47"/>
            <p:cNvSpPr>
              <a:spLocks noChangeShapeType="1"/>
            </p:cNvSpPr>
            <p:nvPr/>
          </p:nvSpPr>
          <p:spPr bwMode="auto">
            <a:xfrm>
              <a:off x="527949" y="4723620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1" name="Line 48"/>
            <p:cNvSpPr>
              <a:spLocks noChangeShapeType="1"/>
            </p:cNvSpPr>
            <p:nvPr/>
          </p:nvSpPr>
          <p:spPr bwMode="auto">
            <a:xfrm>
              <a:off x="527949" y="4585311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2" name="Line 49"/>
            <p:cNvSpPr>
              <a:spLocks noChangeShapeType="1"/>
            </p:cNvSpPr>
            <p:nvPr/>
          </p:nvSpPr>
          <p:spPr bwMode="auto">
            <a:xfrm>
              <a:off x="527949" y="4447003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3" name="Line 51"/>
            <p:cNvSpPr>
              <a:spLocks noChangeShapeType="1"/>
            </p:cNvSpPr>
            <p:nvPr/>
          </p:nvSpPr>
          <p:spPr bwMode="auto">
            <a:xfrm>
              <a:off x="527949" y="4310890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4" name="Line 52"/>
            <p:cNvSpPr>
              <a:spLocks noChangeShapeType="1"/>
            </p:cNvSpPr>
            <p:nvPr/>
          </p:nvSpPr>
          <p:spPr bwMode="auto">
            <a:xfrm>
              <a:off x="527949" y="4172581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5" name="Line 53"/>
            <p:cNvSpPr>
              <a:spLocks noChangeShapeType="1"/>
            </p:cNvSpPr>
            <p:nvPr/>
          </p:nvSpPr>
          <p:spPr bwMode="auto">
            <a:xfrm>
              <a:off x="527949" y="4036468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6" name="Line 54"/>
            <p:cNvSpPr>
              <a:spLocks noChangeShapeType="1"/>
            </p:cNvSpPr>
            <p:nvPr/>
          </p:nvSpPr>
          <p:spPr bwMode="auto">
            <a:xfrm>
              <a:off x="527949" y="3898160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7" name="Line 56"/>
            <p:cNvSpPr>
              <a:spLocks noChangeShapeType="1"/>
            </p:cNvSpPr>
            <p:nvPr/>
          </p:nvSpPr>
          <p:spPr bwMode="auto">
            <a:xfrm>
              <a:off x="527949" y="3759851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" name="Line 57"/>
            <p:cNvSpPr>
              <a:spLocks noChangeShapeType="1"/>
            </p:cNvSpPr>
            <p:nvPr/>
          </p:nvSpPr>
          <p:spPr bwMode="auto">
            <a:xfrm>
              <a:off x="527949" y="3621543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" name="Line 58"/>
            <p:cNvSpPr>
              <a:spLocks noChangeShapeType="1"/>
            </p:cNvSpPr>
            <p:nvPr/>
          </p:nvSpPr>
          <p:spPr bwMode="auto">
            <a:xfrm>
              <a:off x="527949" y="3483234"/>
              <a:ext cx="23690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" name="Line 59"/>
            <p:cNvSpPr>
              <a:spLocks noChangeShapeType="1"/>
            </p:cNvSpPr>
            <p:nvPr/>
          </p:nvSpPr>
          <p:spPr bwMode="auto">
            <a:xfrm>
              <a:off x="527949" y="3344926"/>
              <a:ext cx="39483" cy="2196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1" name="Line 61"/>
            <p:cNvSpPr>
              <a:spLocks noChangeShapeType="1"/>
            </p:cNvSpPr>
            <p:nvPr/>
          </p:nvSpPr>
          <p:spPr bwMode="auto">
            <a:xfrm flipV="1">
              <a:off x="527949" y="3287846"/>
              <a:ext cx="1580" cy="2871547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2210178" y="6153821"/>
              <a:ext cx="1620981" cy="2326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problem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size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– n (</a:t>
              </a:r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number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bits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53" name="Textfeld 152"/>
            <p:cNvSpPr txBox="1"/>
            <p:nvPr/>
          </p:nvSpPr>
          <p:spPr>
            <a:xfrm rot="16200000">
              <a:off x="63193" y="3523027"/>
              <a:ext cx="662885" cy="165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>
                  <a:latin typeface="Arial" pitchFamily="34" charset="0"/>
                  <a:cs typeface="Arial" pitchFamily="34" charset="0"/>
                </a:rPr>
                <a:t>Runtime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Textfeld 153"/>
            <p:cNvSpPr txBox="1"/>
            <p:nvPr/>
          </p:nvSpPr>
          <p:spPr>
            <a:xfrm rot="20501998">
              <a:off x="1301047" y="3429565"/>
              <a:ext cx="1661337" cy="483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classical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algorithm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– </a:t>
              </a:r>
            </a:p>
            <a:p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exp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(1.9log[N]</a:t>
              </a:r>
              <a:r>
                <a:rPr lang="de-DE" sz="2400" baseline="30000" dirty="0" smtClean="0">
                  <a:latin typeface="Arial" pitchFamily="34" charset="0"/>
                  <a:cs typeface="Arial" pitchFamily="34" charset="0"/>
                </a:rPr>
                <a:t>1/3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log[log[n]]</a:t>
              </a:r>
              <a:r>
                <a:rPr lang="de-DE" sz="2400" baseline="30000" dirty="0" smtClean="0">
                  <a:latin typeface="Arial" pitchFamily="34" charset="0"/>
                  <a:cs typeface="Arial" pitchFamily="34" charset="0"/>
                </a:rPr>
                <a:t>2/3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de-DE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 rot="21410732">
              <a:off x="2167145" y="4999041"/>
              <a:ext cx="1416556" cy="268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Shor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latin typeface="Arial" pitchFamily="34" charset="0"/>
                  <a:cs typeface="Arial" pitchFamily="34" charset="0"/>
                </a:rPr>
                <a:t>algorithm</a:t>
              </a:r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 – log(n)</a:t>
              </a:r>
              <a:r>
                <a:rPr lang="de-DE" sz="2400" baseline="30000" dirty="0" smtClean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56" name="Freeform 5"/>
            <p:cNvSpPr>
              <a:spLocks/>
            </p:cNvSpPr>
            <p:nvPr/>
          </p:nvSpPr>
          <p:spPr bwMode="auto">
            <a:xfrm>
              <a:off x="539552" y="5253920"/>
              <a:ext cx="3096344" cy="846227"/>
            </a:xfrm>
            <a:custGeom>
              <a:avLst/>
              <a:gdLst/>
              <a:ahLst/>
              <a:cxnLst>
                <a:cxn ang="0">
                  <a:pos x="2" y="457"/>
                </a:cxn>
                <a:cxn ang="0">
                  <a:pos x="4" y="427"/>
                </a:cxn>
                <a:cxn ang="0">
                  <a:pos x="7" y="410"/>
                </a:cxn>
                <a:cxn ang="0">
                  <a:pos x="9" y="396"/>
                </a:cxn>
                <a:cxn ang="0">
                  <a:pos x="12" y="386"/>
                </a:cxn>
                <a:cxn ang="0">
                  <a:pos x="15" y="374"/>
                </a:cxn>
                <a:cxn ang="0">
                  <a:pos x="19" y="365"/>
                </a:cxn>
                <a:cxn ang="0">
                  <a:pos x="22" y="357"/>
                </a:cxn>
                <a:cxn ang="0">
                  <a:pos x="28" y="345"/>
                </a:cxn>
                <a:cxn ang="0">
                  <a:pos x="34" y="335"/>
                </a:cxn>
                <a:cxn ang="0">
                  <a:pos x="37" y="330"/>
                </a:cxn>
                <a:cxn ang="0">
                  <a:pos x="42" y="323"/>
                </a:cxn>
                <a:cxn ang="0">
                  <a:pos x="54" y="308"/>
                </a:cxn>
                <a:cxn ang="0">
                  <a:pos x="58" y="305"/>
                </a:cxn>
                <a:cxn ang="0">
                  <a:pos x="70" y="293"/>
                </a:cxn>
                <a:cxn ang="0">
                  <a:pos x="76" y="288"/>
                </a:cxn>
                <a:cxn ang="0">
                  <a:pos x="86" y="281"/>
                </a:cxn>
                <a:cxn ang="0">
                  <a:pos x="98" y="272"/>
                </a:cxn>
                <a:cxn ang="0">
                  <a:pos x="115" y="263"/>
                </a:cxn>
                <a:cxn ang="0">
                  <a:pos x="127" y="256"/>
                </a:cxn>
                <a:cxn ang="0">
                  <a:pos x="142" y="248"/>
                </a:cxn>
                <a:cxn ang="0">
                  <a:pos x="154" y="243"/>
                </a:cxn>
                <a:cxn ang="0">
                  <a:pos x="170" y="236"/>
                </a:cxn>
                <a:cxn ang="0">
                  <a:pos x="182" y="232"/>
                </a:cxn>
                <a:cxn ang="0">
                  <a:pos x="223" y="217"/>
                </a:cxn>
                <a:cxn ang="0">
                  <a:pos x="230" y="215"/>
                </a:cxn>
                <a:cxn ang="0">
                  <a:pos x="281" y="200"/>
                </a:cxn>
                <a:cxn ang="0">
                  <a:pos x="453" y="163"/>
                </a:cxn>
                <a:cxn ang="0">
                  <a:pos x="621" y="138"/>
                </a:cxn>
                <a:cxn ang="0">
                  <a:pos x="787" y="117"/>
                </a:cxn>
                <a:cxn ang="0">
                  <a:pos x="959" y="100"/>
                </a:cxn>
                <a:cxn ang="0">
                  <a:pos x="1131" y="86"/>
                </a:cxn>
                <a:cxn ang="0">
                  <a:pos x="1303" y="73"/>
                </a:cxn>
                <a:cxn ang="0">
                  <a:pos x="1470" y="62"/>
                </a:cxn>
                <a:cxn ang="0">
                  <a:pos x="1642" y="51"/>
                </a:cxn>
                <a:cxn ang="0">
                  <a:pos x="1809" y="42"/>
                </a:cxn>
                <a:cxn ang="0">
                  <a:pos x="1976" y="33"/>
                </a:cxn>
                <a:cxn ang="0">
                  <a:pos x="2144" y="25"/>
                </a:cxn>
                <a:cxn ang="0">
                  <a:pos x="2316" y="18"/>
                </a:cxn>
                <a:cxn ang="0">
                  <a:pos x="2488" y="11"/>
                </a:cxn>
                <a:cxn ang="0">
                  <a:pos x="2655" y="4"/>
                </a:cxn>
                <a:cxn ang="0">
                  <a:pos x="2712" y="2"/>
                </a:cxn>
                <a:cxn ang="0">
                  <a:pos x="2725" y="2"/>
                </a:cxn>
                <a:cxn ang="0">
                  <a:pos x="2742" y="1"/>
                </a:cxn>
                <a:cxn ang="0">
                  <a:pos x="2755" y="1"/>
                </a:cxn>
                <a:cxn ang="0">
                  <a:pos x="2759" y="0"/>
                </a:cxn>
                <a:cxn ang="0">
                  <a:pos x="2765" y="0"/>
                </a:cxn>
                <a:cxn ang="0">
                  <a:pos x="2768" y="0"/>
                </a:cxn>
              </a:cxnLst>
              <a:rect l="0" t="0" r="r" b="b"/>
              <a:pathLst>
                <a:path w="2770" h="543">
                  <a:moveTo>
                    <a:pt x="0" y="543"/>
                  </a:moveTo>
                  <a:lnTo>
                    <a:pt x="1" y="476"/>
                  </a:lnTo>
                  <a:lnTo>
                    <a:pt x="2" y="457"/>
                  </a:lnTo>
                  <a:lnTo>
                    <a:pt x="3" y="445"/>
                  </a:lnTo>
                  <a:lnTo>
                    <a:pt x="3" y="435"/>
                  </a:lnTo>
                  <a:lnTo>
                    <a:pt x="4" y="427"/>
                  </a:lnTo>
                  <a:lnTo>
                    <a:pt x="5" y="421"/>
                  </a:lnTo>
                  <a:lnTo>
                    <a:pt x="6" y="415"/>
                  </a:lnTo>
                  <a:lnTo>
                    <a:pt x="7" y="410"/>
                  </a:lnTo>
                  <a:lnTo>
                    <a:pt x="8" y="405"/>
                  </a:lnTo>
                  <a:lnTo>
                    <a:pt x="9" y="401"/>
                  </a:lnTo>
                  <a:lnTo>
                    <a:pt x="9" y="396"/>
                  </a:lnTo>
                  <a:lnTo>
                    <a:pt x="10" y="392"/>
                  </a:lnTo>
                  <a:lnTo>
                    <a:pt x="11" y="389"/>
                  </a:lnTo>
                  <a:lnTo>
                    <a:pt x="12" y="386"/>
                  </a:lnTo>
                  <a:lnTo>
                    <a:pt x="14" y="380"/>
                  </a:lnTo>
                  <a:lnTo>
                    <a:pt x="14" y="377"/>
                  </a:lnTo>
                  <a:lnTo>
                    <a:pt x="15" y="374"/>
                  </a:lnTo>
                  <a:lnTo>
                    <a:pt x="17" y="370"/>
                  </a:lnTo>
                  <a:lnTo>
                    <a:pt x="18" y="367"/>
                  </a:lnTo>
                  <a:lnTo>
                    <a:pt x="19" y="365"/>
                  </a:lnTo>
                  <a:lnTo>
                    <a:pt x="20" y="361"/>
                  </a:lnTo>
                  <a:lnTo>
                    <a:pt x="21" y="359"/>
                  </a:lnTo>
                  <a:lnTo>
                    <a:pt x="22" y="357"/>
                  </a:lnTo>
                  <a:lnTo>
                    <a:pt x="24" y="353"/>
                  </a:lnTo>
                  <a:lnTo>
                    <a:pt x="27" y="346"/>
                  </a:lnTo>
                  <a:lnTo>
                    <a:pt x="28" y="345"/>
                  </a:lnTo>
                  <a:lnTo>
                    <a:pt x="29" y="343"/>
                  </a:lnTo>
                  <a:lnTo>
                    <a:pt x="31" y="340"/>
                  </a:lnTo>
                  <a:lnTo>
                    <a:pt x="34" y="335"/>
                  </a:lnTo>
                  <a:lnTo>
                    <a:pt x="35" y="333"/>
                  </a:lnTo>
                  <a:lnTo>
                    <a:pt x="36" y="332"/>
                  </a:lnTo>
                  <a:lnTo>
                    <a:pt x="37" y="330"/>
                  </a:lnTo>
                  <a:lnTo>
                    <a:pt x="41" y="325"/>
                  </a:lnTo>
                  <a:lnTo>
                    <a:pt x="42" y="324"/>
                  </a:lnTo>
                  <a:lnTo>
                    <a:pt x="42" y="323"/>
                  </a:lnTo>
                  <a:lnTo>
                    <a:pt x="44" y="321"/>
                  </a:lnTo>
                  <a:lnTo>
                    <a:pt x="48" y="316"/>
                  </a:lnTo>
                  <a:lnTo>
                    <a:pt x="54" y="308"/>
                  </a:lnTo>
                  <a:lnTo>
                    <a:pt x="55" y="307"/>
                  </a:lnTo>
                  <a:lnTo>
                    <a:pt x="56" y="306"/>
                  </a:lnTo>
                  <a:lnTo>
                    <a:pt x="58" y="305"/>
                  </a:lnTo>
                  <a:lnTo>
                    <a:pt x="62" y="301"/>
                  </a:lnTo>
                  <a:lnTo>
                    <a:pt x="69" y="294"/>
                  </a:lnTo>
                  <a:lnTo>
                    <a:pt x="70" y="293"/>
                  </a:lnTo>
                  <a:lnTo>
                    <a:pt x="71" y="293"/>
                  </a:lnTo>
                  <a:lnTo>
                    <a:pt x="73" y="291"/>
                  </a:lnTo>
                  <a:lnTo>
                    <a:pt x="76" y="288"/>
                  </a:lnTo>
                  <a:lnTo>
                    <a:pt x="84" y="283"/>
                  </a:lnTo>
                  <a:lnTo>
                    <a:pt x="85" y="282"/>
                  </a:lnTo>
                  <a:lnTo>
                    <a:pt x="86" y="281"/>
                  </a:lnTo>
                  <a:lnTo>
                    <a:pt x="87" y="280"/>
                  </a:lnTo>
                  <a:lnTo>
                    <a:pt x="91" y="277"/>
                  </a:lnTo>
                  <a:lnTo>
                    <a:pt x="98" y="272"/>
                  </a:lnTo>
                  <a:lnTo>
                    <a:pt x="113" y="263"/>
                  </a:lnTo>
                  <a:lnTo>
                    <a:pt x="114" y="263"/>
                  </a:lnTo>
                  <a:lnTo>
                    <a:pt x="115" y="263"/>
                  </a:lnTo>
                  <a:lnTo>
                    <a:pt x="117" y="262"/>
                  </a:lnTo>
                  <a:lnTo>
                    <a:pt x="120" y="260"/>
                  </a:lnTo>
                  <a:lnTo>
                    <a:pt x="127" y="256"/>
                  </a:lnTo>
                  <a:lnTo>
                    <a:pt x="141" y="249"/>
                  </a:lnTo>
                  <a:lnTo>
                    <a:pt x="142" y="249"/>
                  </a:lnTo>
                  <a:lnTo>
                    <a:pt x="142" y="248"/>
                  </a:lnTo>
                  <a:lnTo>
                    <a:pt x="144" y="248"/>
                  </a:lnTo>
                  <a:lnTo>
                    <a:pt x="148" y="246"/>
                  </a:lnTo>
                  <a:lnTo>
                    <a:pt x="154" y="243"/>
                  </a:lnTo>
                  <a:lnTo>
                    <a:pt x="168" y="237"/>
                  </a:lnTo>
                  <a:lnTo>
                    <a:pt x="169" y="237"/>
                  </a:lnTo>
                  <a:lnTo>
                    <a:pt x="170" y="236"/>
                  </a:lnTo>
                  <a:lnTo>
                    <a:pt x="171" y="236"/>
                  </a:lnTo>
                  <a:lnTo>
                    <a:pt x="175" y="234"/>
                  </a:lnTo>
                  <a:lnTo>
                    <a:pt x="182" y="232"/>
                  </a:lnTo>
                  <a:lnTo>
                    <a:pt x="196" y="227"/>
                  </a:lnTo>
                  <a:lnTo>
                    <a:pt x="222" y="217"/>
                  </a:lnTo>
                  <a:lnTo>
                    <a:pt x="223" y="217"/>
                  </a:lnTo>
                  <a:lnTo>
                    <a:pt x="224" y="217"/>
                  </a:lnTo>
                  <a:lnTo>
                    <a:pt x="226" y="216"/>
                  </a:lnTo>
                  <a:lnTo>
                    <a:pt x="230" y="215"/>
                  </a:lnTo>
                  <a:lnTo>
                    <a:pt x="237" y="213"/>
                  </a:lnTo>
                  <a:lnTo>
                    <a:pt x="252" y="208"/>
                  </a:lnTo>
                  <a:lnTo>
                    <a:pt x="281" y="200"/>
                  </a:lnTo>
                  <a:lnTo>
                    <a:pt x="335" y="187"/>
                  </a:lnTo>
                  <a:lnTo>
                    <a:pt x="395" y="174"/>
                  </a:lnTo>
                  <a:lnTo>
                    <a:pt x="453" y="163"/>
                  </a:lnTo>
                  <a:lnTo>
                    <a:pt x="507" y="154"/>
                  </a:lnTo>
                  <a:lnTo>
                    <a:pt x="566" y="146"/>
                  </a:lnTo>
                  <a:lnTo>
                    <a:pt x="621" y="138"/>
                  </a:lnTo>
                  <a:lnTo>
                    <a:pt x="675" y="131"/>
                  </a:lnTo>
                  <a:lnTo>
                    <a:pt x="733" y="124"/>
                  </a:lnTo>
                  <a:lnTo>
                    <a:pt x="787" y="117"/>
                  </a:lnTo>
                  <a:lnTo>
                    <a:pt x="846" y="111"/>
                  </a:lnTo>
                  <a:lnTo>
                    <a:pt x="905" y="105"/>
                  </a:lnTo>
                  <a:lnTo>
                    <a:pt x="959" y="100"/>
                  </a:lnTo>
                  <a:lnTo>
                    <a:pt x="1017" y="95"/>
                  </a:lnTo>
                  <a:lnTo>
                    <a:pt x="1072" y="91"/>
                  </a:lnTo>
                  <a:lnTo>
                    <a:pt x="1131" y="86"/>
                  </a:lnTo>
                  <a:lnTo>
                    <a:pt x="1190" y="81"/>
                  </a:lnTo>
                  <a:lnTo>
                    <a:pt x="1244" y="77"/>
                  </a:lnTo>
                  <a:lnTo>
                    <a:pt x="1303" y="73"/>
                  </a:lnTo>
                  <a:lnTo>
                    <a:pt x="1357" y="69"/>
                  </a:lnTo>
                  <a:lnTo>
                    <a:pt x="1412" y="66"/>
                  </a:lnTo>
                  <a:lnTo>
                    <a:pt x="1470" y="62"/>
                  </a:lnTo>
                  <a:lnTo>
                    <a:pt x="1525" y="58"/>
                  </a:lnTo>
                  <a:lnTo>
                    <a:pt x="1584" y="55"/>
                  </a:lnTo>
                  <a:lnTo>
                    <a:pt x="1642" y="51"/>
                  </a:lnTo>
                  <a:lnTo>
                    <a:pt x="1696" y="48"/>
                  </a:lnTo>
                  <a:lnTo>
                    <a:pt x="1755" y="45"/>
                  </a:lnTo>
                  <a:lnTo>
                    <a:pt x="1809" y="42"/>
                  </a:lnTo>
                  <a:lnTo>
                    <a:pt x="1863" y="39"/>
                  </a:lnTo>
                  <a:lnTo>
                    <a:pt x="1922" y="36"/>
                  </a:lnTo>
                  <a:lnTo>
                    <a:pt x="1976" y="33"/>
                  </a:lnTo>
                  <a:lnTo>
                    <a:pt x="2035" y="30"/>
                  </a:lnTo>
                  <a:lnTo>
                    <a:pt x="2090" y="28"/>
                  </a:lnTo>
                  <a:lnTo>
                    <a:pt x="2144" y="25"/>
                  </a:lnTo>
                  <a:lnTo>
                    <a:pt x="2203" y="23"/>
                  </a:lnTo>
                  <a:lnTo>
                    <a:pt x="2257" y="20"/>
                  </a:lnTo>
                  <a:lnTo>
                    <a:pt x="2316" y="18"/>
                  </a:lnTo>
                  <a:lnTo>
                    <a:pt x="2375" y="15"/>
                  </a:lnTo>
                  <a:lnTo>
                    <a:pt x="2429" y="13"/>
                  </a:lnTo>
                  <a:lnTo>
                    <a:pt x="2488" y="11"/>
                  </a:lnTo>
                  <a:lnTo>
                    <a:pt x="2543" y="9"/>
                  </a:lnTo>
                  <a:lnTo>
                    <a:pt x="2597" y="7"/>
                  </a:lnTo>
                  <a:lnTo>
                    <a:pt x="2655" y="4"/>
                  </a:lnTo>
                  <a:lnTo>
                    <a:pt x="2710" y="2"/>
                  </a:lnTo>
                  <a:lnTo>
                    <a:pt x="2711" y="2"/>
                  </a:lnTo>
                  <a:lnTo>
                    <a:pt x="2712" y="2"/>
                  </a:lnTo>
                  <a:lnTo>
                    <a:pt x="2713" y="2"/>
                  </a:lnTo>
                  <a:lnTo>
                    <a:pt x="2717" y="2"/>
                  </a:lnTo>
                  <a:lnTo>
                    <a:pt x="2725" y="2"/>
                  </a:lnTo>
                  <a:lnTo>
                    <a:pt x="2740" y="1"/>
                  </a:lnTo>
                  <a:lnTo>
                    <a:pt x="2741" y="1"/>
                  </a:lnTo>
                  <a:lnTo>
                    <a:pt x="2742" y="1"/>
                  </a:lnTo>
                  <a:lnTo>
                    <a:pt x="2744" y="1"/>
                  </a:lnTo>
                  <a:lnTo>
                    <a:pt x="2748" y="1"/>
                  </a:lnTo>
                  <a:lnTo>
                    <a:pt x="2755" y="1"/>
                  </a:lnTo>
                  <a:lnTo>
                    <a:pt x="2756" y="1"/>
                  </a:lnTo>
                  <a:lnTo>
                    <a:pt x="2757" y="1"/>
                  </a:lnTo>
                  <a:lnTo>
                    <a:pt x="2759" y="0"/>
                  </a:lnTo>
                  <a:lnTo>
                    <a:pt x="2763" y="0"/>
                  </a:lnTo>
                  <a:lnTo>
                    <a:pt x="2764" y="0"/>
                  </a:lnTo>
                  <a:lnTo>
                    <a:pt x="2765" y="0"/>
                  </a:lnTo>
                  <a:lnTo>
                    <a:pt x="2767" y="0"/>
                  </a:lnTo>
                  <a:lnTo>
                    <a:pt x="2768" y="0"/>
                  </a:lnTo>
                  <a:lnTo>
                    <a:pt x="2768" y="0"/>
                  </a:lnTo>
                  <a:lnTo>
                    <a:pt x="2769" y="0"/>
                  </a:lnTo>
                  <a:lnTo>
                    <a:pt x="2770" y="0"/>
                  </a:lnTo>
                </a:path>
              </a:pathLst>
            </a:custGeom>
            <a:noFill/>
            <a:ln w="38100" cap="sq">
              <a:solidFill>
                <a:srgbClr val="88205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539552" y="3429000"/>
              <a:ext cx="3096344" cy="2654004"/>
            </a:xfrm>
            <a:custGeom>
              <a:avLst/>
              <a:gdLst/>
              <a:ahLst/>
              <a:cxnLst>
                <a:cxn ang="0">
                  <a:pos x="1" y="1650"/>
                </a:cxn>
                <a:cxn ang="0">
                  <a:pos x="3" y="1605"/>
                </a:cxn>
                <a:cxn ang="0">
                  <a:pos x="4" y="1576"/>
                </a:cxn>
                <a:cxn ang="0">
                  <a:pos x="6" y="1553"/>
                </a:cxn>
                <a:cxn ang="0">
                  <a:pos x="8" y="1534"/>
                </a:cxn>
                <a:cxn ang="0">
                  <a:pos x="10" y="1510"/>
                </a:cxn>
                <a:cxn ang="0">
                  <a:pos x="12" y="1496"/>
                </a:cxn>
                <a:cxn ang="0">
                  <a:pos x="14" y="1477"/>
                </a:cxn>
                <a:cxn ang="0">
                  <a:pos x="17" y="1460"/>
                </a:cxn>
                <a:cxn ang="0">
                  <a:pos x="21" y="1435"/>
                </a:cxn>
                <a:cxn ang="0">
                  <a:pos x="24" y="1422"/>
                </a:cxn>
                <a:cxn ang="0">
                  <a:pos x="28" y="1402"/>
                </a:cxn>
                <a:cxn ang="0">
                  <a:pos x="31" y="1390"/>
                </a:cxn>
                <a:cxn ang="0">
                  <a:pos x="41" y="1350"/>
                </a:cxn>
                <a:cxn ang="0">
                  <a:pos x="42" y="1344"/>
                </a:cxn>
                <a:cxn ang="0">
                  <a:pos x="48" y="1327"/>
                </a:cxn>
                <a:cxn ang="0">
                  <a:pos x="55" y="1303"/>
                </a:cxn>
                <a:cxn ang="0">
                  <a:pos x="58" y="1295"/>
                </a:cxn>
                <a:cxn ang="0">
                  <a:pos x="69" y="1265"/>
                </a:cxn>
                <a:cxn ang="0">
                  <a:pos x="85" y="1228"/>
                </a:cxn>
                <a:cxn ang="0">
                  <a:pos x="87" y="1222"/>
                </a:cxn>
                <a:cxn ang="0">
                  <a:pos x="98" y="1199"/>
                </a:cxn>
                <a:cxn ang="0">
                  <a:pos x="114" y="1169"/>
                </a:cxn>
                <a:cxn ang="0">
                  <a:pos x="117" y="1164"/>
                </a:cxn>
                <a:cxn ang="0">
                  <a:pos x="127" y="1146"/>
                </a:cxn>
                <a:cxn ang="0">
                  <a:pos x="168" y="1082"/>
                </a:cxn>
                <a:cxn ang="0">
                  <a:pos x="170" y="1080"/>
                </a:cxn>
                <a:cxn ang="0">
                  <a:pos x="175" y="1073"/>
                </a:cxn>
                <a:cxn ang="0">
                  <a:pos x="196" y="1046"/>
                </a:cxn>
                <a:cxn ang="0">
                  <a:pos x="281" y="949"/>
                </a:cxn>
                <a:cxn ang="0">
                  <a:pos x="395" y="847"/>
                </a:cxn>
                <a:cxn ang="0">
                  <a:pos x="507" y="765"/>
                </a:cxn>
                <a:cxn ang="0">
                  <a:pos x="621" y="694"/>
                </a:cxn>
                <a:cxn ang="0">
                  <a:pos x="733" y="632"/>
                </a:cxn>
                <a:cxn ang="0">
                  <a:pos x="846" y="575"/>
                </a:cxn>
                <a:cxn ang="0">
                  <a:pos x="959" y="525"/>
                </a:cxn>
                <a:cxn ang="0">
                  <a:pos x="1072" y="477"/>
                </a:cxn>
                <a:cxn ang="0">
                  <a:pos x="1190" y="431"/>
                </a:cxn>
                <a:cxn ang="0">
                  <a:pos x="1303" y="390"/>
                </a:cxn>
                <a:cxn ang="0">
                  <a:pos x="1412" y="353"/>
                </a:cxn>
                <a:cxn ang="0">
                  <a:pos x="1525" y="316"/>
                </a:cxn>
                <a:cxn ang="0">
                  <a:pos x="1642" y="280"/>
                </a:cxn>
                <a:cxn ang="0">
                  <a:pos x="1755" y="247"/>
                </a:cxn>
                <a:cxn ang="0">
                  <a:pos x="1863" y="216"/>
                </a:cxn>
                <a:cxn ang="0">
                  <a:pos x="1976" y="186"/>
                </a:cxn>
                <a:cxn ang="0">
                  <a:pos x="2090" y="156"/>
                </a:cxn>
                <a:cxn ang="0">
                  <a:pos x="2203" y="128"/>
                </a:cxn>
                <a:cxn ang="0">
                  <a:pos x="2316" y="101"/>
                </a:cxn>
                <a:cxn ang="0">
                  <a:pos x="2429" y="75"/>
                </a:cxn>
                <a:cxn ang="0">
                  <a:pos x="2543" y="49"/>
                </a:cxn>
                <a:cxn ang="0">
                  <a:pos x="2655" y="24"/>
                </a:cxn>
                <a:cxn ang="0">
                  <a:pos x="2711" y="12"/>
                </a:cxn>
                <a:cxn ang="0">
                  <a:pos x="2713" y="12"/>
                </a:cxn>
                <a:cxn ang="0">
                  <a:pos x="2725" y="9"/>
                </a:cxn>
                <a:cxn ang="0">
                  <a:pos x="2741" y="6"/>
                </a:cxn>
                <a:cxn ang="0">
                  <a:pos x="2744" y="5"/>
                </a:cxn>
                <a:cxn ang="0">
                  <a:pos x="2755" y="3"/>
                </a:cxn>
                <a:cxn ang="0">
                  <a:pos x="2757" y="3"/>
                </a:cxn>
                <a:cxn ang="0">
                  <a:pos x="2763" y="1"/>
                </a:cxn>
                <a:cxn ang="0">
                  <a:pos x="2765" y="1"/>
                </a:cxn>
                <a:cxn ang="0">
                  <a:pos x="2768" y="1"/>
                </a:cxn>
                <a:cxn ang="0">
                  <a:pos x="2769" y="0"/>
                </a:cxn>
              </a:cxnLst>
              <a:rect l="0" t="0" r="r" b="b"/>
              <a:pathLst>
                <a:path w="2770" h="1703">
                  <a:moveTo>
                    <a:pt x="0" y="1703"/>
                  </a:moveTo>
                  <a:lnTo>
                    <a:pt x="1" y="1650"/>
                  </a:lnTo>
                  <a:lnTo>
                    <a:pt x="2" y="1624"/>
                  </a:lnTo>
                  <a:lnTo>
                    <a:pt x="3" y="1605"/>
                  </a:lnTo>
                  <a:lnTo>
                    <a:pt x="3" y="1589"/>
                  </a:lnTo>
                  <a:lnTo>
                    <a:pt x="4" y="1576"/>
                  </a:lnTo>
                  <a:lnTo>
                    <a:pt x="5" y="1564"/>
                  </a:lnTo>
                  <a:lnTo>
                    <a:pt x="6" y="1553"/>
                  </a:lnTo>
                  <a:lnTo>
                    <a:pt x="7" y="1543"/>
                  </a:lnTo>
                  <a:lnTo>
                    <a:pt x="8" y="1534"/>
                  </a:lnTo>
                  <a:lnTo>
                    <a:pt x="9" y="1525"/>
                  </a:lnTo>
                  <a:lnTo>
                    <a:pt x="10" y="1510"/>
                  </a:lnTo>
                  <a:lnTo>
                    <a:pt x="11" y="1503"/>
                  </a:lnTo>
                  <a:lnTo>
                    <a:pt x="12" y="1496"/>
                  </a:lnTo>
                  <a:lnTo>
                    <a:pt x="14" y="1483"/>
                  </a:lnTo>
                  <a:lnTo>
                    <a:pt x="14" y="1477"/>
                  </a:lnTo>
                  <a:lnTo>
                    <a:pt x="15" y="1471"/>
                  </a:lnTo>
                  <a:lnTo>
                    <a:pt x="17" y="1460"/>
                  </a:lnTo>
                  <a:lnTo>
                    <a:pt x="20" y="1440"/>
                  </a:lnTo>
                  <a:lnTo>
                    <a:pt x="21" y="1435"/>
                  </a:lnTo>
                  <a:lnTo>
                    <a:pt x="22" y="1431"/>
                  </a:lnTo>
                  <a:lnTo>
                    <a:pt x="24" y="1422"/>
                  </a:lnTo>
                  <a:lnTo>
                    <a:pt x="27" y="1406"/>
                  </a:lnTo>
                  <a:lnTo>
                    <a:pt x="28" y="1402"/>
                  </a:lnTo>
                  <a:lnTo>
                    <a:pt x="29" y="1398"/>
                  </a:lnTo>
                  <a:lnTo>
                    <a:pt x="31" y="1390"/>
                  </a:lnTo>
                  <a:lnTo>
                    <a:pt x="34" y="1376"/>
                  </a:lnTo>
                  <a:lnTo>
                    <a:pt x="41" y="1350"/>
                  </a:lnTo>
                  <a:lnTo>
                    <a:pt x="42" y="1347"/>
                  </a:lnTo>
                  <a:lnTo>
                    <a:pt x="42" y="1344"/>
                  </a:lnTo>
                  <a:lnTo>
                    <a:pt x="44" y="1338"/>
                  </a:lnTo>
                  <a:lnTo>
                    <a:pt x="48" y="1327"/>
                  </a:lnTo>
                  <a:lnTo>
                    <a:pt x="54" y="1306"/>
                  </a:lnTo>
                  <a:lnTo>
                    <a:pt x="55" y="1303"/>
                  </a:lnTo>
                  <a:lnTo>
                    <a:pt x="56" y="1300"/>
                  </a:lnTo>
                  <a:lnTo>
                    <a:pt x="58" y="1295"/>
                  </a:lnTo>
                  <a:lnTo>
                    <a:pt x="62" y="1285"/>
                  </a:lnTo>
                  <a:lnTo>
                    <a:pt x="69" y="1265"/>
                  </a:lnTo>
                  <a:lnTo>
                    <a:pt x="84" y="1230"/>
                  </a:lnTo>
                  <a:lnTo>
                    <a:pt x="85" y="1228"/>
                  </a:lnTo>
                  <a:lnTo>
                    <a:pt x="86" y="1226"/>
                  </a:lnTo>
                  <a:lnTo>
                    <a:pt x="87" y="1222"/>
                  </a:lnTo>
                  <a:lnTo>
                    <a:pt x="91" y="1214"/>
                  </a:lnTo>
                  <a:lnTo>
                    <a:pt x="98" y="1199"/>
                  </a:lnTo>
                  <a:lnTo>
                    <a:pt x="113" y="1170"/>
                  </a:lnTo>
                  <a:lnTo>
                    <a:pt x="114" y="1169"/>
                  </a:lnTo>
                  <a:lnTo>
                    <a:pt x="115" y="1167"/>
                  </a:lnTo>
                  <a:lnTo>
                    <a:pt x="117" y="1164"/>
                  </a:lnTo>
                  <a:lnTo>
                    <a:pt x="120" y="1158"/>
                  </a:lnTo>
                  <a:lnTo>
                    <a:pt x="127" y="1146"/>
                  </a:lnTo>
                  <a:lnTo>
                    <a:pt x="141" y="1123"/>
                  </a:lnTo>
                  <a:lnTo>
                    <a:pt x="168" y="1082"/>
                  </a:lnTo>
                  <a:lnTo>
                    <a:pt x="169" y="1081"/>
                  </a:lnTo>
                  <a:lnTo>
                    <a:pt x="170" y="1080"/>
                  </a:lnTo>
                  <a:lnTo>
                    <a:pt x="171" y="1077"/>
                  </a:lnTo>
                  <a:lnTo>
                    <a:pt x="175" y="1073"/>
                  </a:lnTo>
                  <a:lnTo>
                    <a:pt x="182" y="1063"/>
                  </a:lnTo>
                  <a:lnTo>
                    <a:pt x="196" y="1046"/>
                  </a:lnTo>
                  <a:lnTo>
                    <a:pt x="222" y="1012"/>
                  </a:lnTo>
                  <a:lnTo>
                    <a:pt x="281" y="949"/>
                  </a:lnTo>
                  <a:lnTo>
                    <a:pt x="335" y="897"/>
                  </a:lnTo>
                  <a:lnTo>
                    <a:pt x="395" y="847"/>
                  </a:lnTo>
                  <a:lnTo>
                    <a:pt x="453" y="803"/>
                  </a:lnTo>
                  <a:lnTo>
                    <a:pt x="507" y="765"/>
                  </a:lnTo>
                  <a:lnTo>
                    <a:pt x="566" y="727"/>
                  </a:lnTo>
                  <a:lnTo>
                    <a:pt x="621" y="694"/>
                  </a:lnTo>
                  <a:lnTo>
                    <a:pt x="675" y="663"/>
                  </a:lnTo>
                  <a:lnTo>
                    <a:pt x="733" y="632"/>
                  </a:lnTo>
                  <a:lnTo>
                    <a:pt x="787" y="604"/>
                  </a:lnTo>
                  <a:lnTo>
                    <a:pt x="846" y="575"/>
                  </a:lnTo>
                  <a:lnTo>
                    <a:pt x="905" y="548"/>
                  </a:lnTo>
                  <a:lnTo>
                    <a:pt x="959" y="525"/>
                  </a:lnTo>
                  <a:lnTo>
                    <a:pt x="1017" y="499"/>
                  </a:lnTo>
                  <a:lnTo>
                    <a:pt x="1072" y="477"/>
                  </a:lnTo>
                  <a:lnTo>
                    <a:pt x="1131" y="453"/>
                  </a:lnTo>
                  <a:lnTo>
                    <a:pt x="1190" y="431"/>
                  </a:lnTo>
                  <a:lnTo>
                    <a:pt x="1244" y="411"/>
                  </a:lnTo>
                  <a:lnTo>
                    <a:pt x="1303" y="390"/>
                  </a:lnTo>
                  <a:lnTo>
                    <a:pt x="1357" y="371"/>
                  </a:lnTo>
                  <a:lnTo>
                    <a:pt x="1412" y="353"/>
                  </a:lnTo>
                  <a:lnTo>
                    <a:pt x="1470" y="334"/>
                  </a:lnTo>
                  <a:lnTo>
                    <a:pt x="1525" y="316"/>
                  </a:lnTo>
                  <a:lnTo>
                    <a:pt x="1584" y="297"/>
                  </a:lnTo>
                  <a:lnTo>
                    <a:pt x="1642" y="280"/>
                  </a:lnTo>
                  <a:lnTo>
                    <a:pt x="1696" y="264"/>
                  </a:lnTo>
                  <a:lnTo>
                    <a:pt x="1755" y="247"/>
                  </a:lnTo>
                  <a:lnTo>
                    <a:pt x="1809" y="231"/>
                  </a:lnTo>
                  <a:lnTo>
                    <a:pt x="1863" y="216"/>
                  </a:lnTo>
                  <a:lnTo>
                    <a:pt x="1922" y="200"/>
                  </a:lnTo>
                  <a:lnTo>
                    <a:pt x="1976" y="186"/>
                  </a:lnTo>
                  <a:lnTo>
                    <a:pt x="2035" y="170"/>
                  </a:lnTo>
                  <a:lnTo>
                    <a:pt x="2090" y="156"/>
                  </a:lnTo>
                  <a:lnTo>
                    <a:pt x="2144" y="142"/>
                  </a:lnTo>
                  <a:lnTo>
                    <a:pt x="2203" y="128"/>
                  </a:lnTo>
                  <a:lnTo>
                    <a:pt x="2257" y="115"/>
                  </a:lnTo>
                  <a:lnTo>
                    <a:pt x="2316" y="101"/>
                  </a:lnTo>
                  <a:lnTo>
                    <a:pt x="2375" y="87"/>
                  </a:lnTo>
                  <a:lnTo>
                    <a:pt x="2429" y="75"/>
                  </a:lnTo>
                  <a:lnTo>
                    <a:pt x="2488" y="61"/>
                  </a:lnTo>
                  <a:lnTo>
                    <a:pt x="2543" y="49"/>
                  </a:lnTo>
                  <a:lnTo>
                    <a:pt x="2597" y="37"/>
                  </a:lnTo>
                  <a:lnTo>
                    <a:pt x="2655" y="24"/>
                  </a:lnTo>
                  <a:lnTo>
                    <a:pt x="2710" y="13"/>
                  </a:lnTo>
                  <a:lnTo>
                    <a:pt x="2711" y="12"/>
                  </a:lnTo>
                  <a:lnTo>
                    <a:pt x="2712" y="12"/>
                  </a:lnTo>
                  <a:lnTo>
                    <a:pt x="2713" y="12"/>
                  </a:lnTo>
                  <a:lnTo>
                    <a:pt x="2717" y="11"/>
                  </a:lnTo>
                  <a:lnTo>
                    <a:pt x="2725" y="9"/>
                  </a:lnTo>
                  <a:lnTo>
                    <a:pt x="2740" y="6"/>
                  </a:lnTo>
                  <a:lnTo>
                    <a:pt x="2741" y="6"/>
                  </a:lnTo>
                  <a:lnTo>
                    <a:pt x="2742" y="6"/>
                  </a:lnTo>
                  <a:lnTo>
                    <a:pt x="2744" y="5"/>
                  </a:lnTo>
                  <a:lnTo>
                    <a:pt x="2748" y="5"/>
                  </a:lnTo>
                  <a:lnTo>
                    <a:pt x="2755" y="3"/>
                  </a:lnTo>
                  <a:lnTo>
                    <a:pt x="2756" y="3"/>
                  </a:lnTo>
                  <a:lnTo>
                    <a:pt x="2757" y="3"/>
                  </a:lnTo>
                  <a:lnTo>
                    <a:pt x="2759" y="2"/>
                  </a:lnTo>
                  <a:lnTo>
                    <a:pt x="2763" y="1"/>
                  </a:lnTo>
                  <a:lnTo>
                    <a:pt x="2764" y="1"/>
                  </a:lnTo>
                  <a:lnTo>
                    <a:pt x="2765" y="1"/>
                  </a:lnTo>
                  <a:lnTo>
                    <a:pt x="2767" y="1"/>
                  </a:lnTo>
                  <a:lnTo>
                    <a:pt x="2768" y="1"/>
                  </a:lnTo>
                  <a:lnTo>
                    <a:pt x="2768" y="0"/>
                  </a:lnTo>
                  <a:lnTo>
                    <a:pt x="2769" y="0"/>
                  </a:lnTo>
                  <a:lnTo>
                    <a:pt x="2770" y="0"/>
                  </a:lnTo>
                </a:path>
              </a:pathLst>
            </a:custGeom>
            <a:noFill/>
            <a:ln w="38100" cap="sq">
              <a:solidFill>
                <a:srgbClr val="00206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feld 157"/>
              <p:cNvSpPr txBox="1"/>
              <p:nvPr/>
            </p:nvSpPr>
            <p:spPr>
              <a:xfrm>
                <a:off x="588595" y="778345"/>
                <a:ext cx="59727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de-DE" sz="2400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q,s</a:t>
                </a:r>
                <a:r>
                  <a:rPr lang="de-DE" sz="2400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sz="2000" dirty="0" smtClean="0">
                    <a:latin typeface="Century Gothic" panose="020B0502020202020204" pitchFamily="34" charset="0"/>
                  </a:rPr>
                  <a:t>prime </a:t>
                </a:r>
                <a:r>
                  <a:rPr lang="de-DE" sz="2000" dirty="0" err="1" smtClean="0">
                    <a:latin typeface="Century Gothic" panose="020B0502020202020204" pitchFamily="34" charset="0"/>
                  </a:rPr>
                  <a:t>numbers</a:t>
                </a:r>
                <a:endParaRPr lang="de-DE" sz="24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58" name="Textfeld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95" y="778345"/>
                <a:ext cx="5972791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4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305" y="290840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de-DE" sz="4800" dirty="0" err="1" smtClean="0"/>
              <a:t>How</a:t>
            </a:r>
            <a:r>
              <a:rPr lang="de-DE" sz="4800" dirty="0" smtClean="0"/>
              <a:t> </a:t>
            </a:r>
            <a:r>
              <a:rPr lang="de-DE" sz="4800" dirty="0" err="1" smtClean="0"/>
              <a:t>to</a:t>
            </a:r>
            <a:r>
              <a:rPr lang="de-DE" sz="4800" dirty="0" smtClean="0"/>
              <a:t> </a:t>
            </a:r>
            <a:r>
              <a:rPr lang="de-DE" sz="4800" dirty="0" err="1" smtClean="0"/>
              <a:t>Build</a:t>
            </a:r>
            <a:r>
              <a:rPr lang="de-DE" sz="4800" dirty="0" smtClean="0"/>
              <a:t> a</a:t>
            </a:r>
            <a:br>
              <a:rPr lang="de-DE" sz="4800" dirty="0" smtClean="0"/>
            </a:br>
            <a:r>
              <a:rPr lang="de-DE" sz="4800" dirty="0" smtClean="0"/>
              <a:t> Quantum </a:t>
            </a:r>
            <a:r>
              <a:rPr lang="de-DE" sz="4800" dirty="0" err="1" smtClean="0"/>
              <a:t>Processor</a:t>
            </a:r>
            <a:r>
              <a:rPr lang="de-DE" sz="4800" dirty="0" smtClean="0"/>
              <a:t>?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17254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874" y="0"/>
            <a:ext cx="4548984" cy="294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photo</a:t>
            </a:r>
            <a:r>
              <a:rPr lang="de-DE" dirty="0" smtClean="0"/>
              <a:t> not CC-</a:t>
            </a:r>
            <a:r>
              <a:rPr lang="de-DE" dirty="0" err="1" smtClean="0"/>
              <a:t>licensed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4568513" y="0"/>
            <a:ext cx="4548984" cy="2946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photo</a:t>
            </a:r>
            <a:r>
              <a:rPr lang="de-DE" dirty="0" smtClean="0"/>
              <a:t> not CC-</a:t>
            </a:r>
            <a:r>
              <a:rPr lang="de-DE" dirty="0" err="1" smtClean="0"/>
              <a:t>licensed</a:t>
            </a:r>
            <a:endParaRPr lang="de-DE" dirty="0"/>
          </a:p>
        </p:txBody>
      </p:sp>
      <p:sp>
        <p:nvSpPr>
          <p:cNvPr id="5" name="AutoShape 4" descr="https://physics.aps.org/assets/eb804d6e-981c-4af3-b300-982cced5ca9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https://groups.oist.jp/sites/default/files/imce/u203/FigOIST_NVQubit_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3500" y="25807"/>
            <a:ext cx="32640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University </a:t>
            </a:r>
            <a:r>
              <a:rPr lang="de-DE" sz="1050" dirty="0" err="1" smtClean="0">
                <a:solidFill>
                  <a:schemeClr val="bg1"/>
                </a:solidFill>
              </a:rPr>
              <a:t>of</a:t>
            </a:r>
            <a:r>
              <a:rPr lang="de-DE" sz="1050" dirty="0">
                <a:solidFill>
                  <a:schemeClr val="bg1"/>
                </a:solidFill>
              </a:rPr>
              <a:t> Innsbruck (http://www.quantumoptics.at/)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772025" y="25807"/>
            <a:ext cx="42851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schemeClr val="bg1"/>
                </a:solidFill>
              </a:rPr>
              <a:t>University </a:t>
            </a:r>
            <a:r>
              <a:rPr lang="de-DE" sz="1050" dirty="0" err="1" smtClean="0">
                <a:solidFill>
                  <a:schemeClr val="bg1"/>
                </a:solidFill>
              </a:rPr>
              <a:t>of</a:t>
            </a:r>
            <a:r>
              <a:rPr lang="de-DE" sz="1050" dirty="0" smtClean="0">
                <a:solidFill>
                  <a:schemeClr val="bg1"/>
                </a:solidFill>
              </a:rPr>
              <a:t> </a:t>
            </a:r>
            <a:r>
              <a:rPr lang="de-DE" sz="1050" dirty="0">
                <a:solidFill>
                  <a:schemeClr val="bg1"/>
                </a:solidFill>
              </a:rPr>
              <a:t>Santa Barbara (http://web.physics.ucsb.edu/~martinisgroup/)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15900" y="3678239"/>
            <a:ext cx="8901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Century Gothic" panose="020B0502020202020204" pitchFamily="34" charset="0"/>
              </a:rPr>
              <a:t>...</a:t>
            </a:r>
            <a:r>
              <a:rPr lang="de-DE" sz="3200" b="1" dirty="0" err="1" smtClean="0">
                <a:latin typeface="Century Gothic" panose="020B0502020202020204" pitchFamily="34" charset="0"/>
              </a:rPr>
              <a:t>and</a:t>
            </a:r>
            <a:r>
              <a:rPr lang="de-DE" sz="3200" b="1" dirty="0" smtClean="0">
                <a:latin typeface="Century Gothic" panose="020B0502020202020204" pitchFamily="34" charset="0"/>
              </a:rPr>
              <a:t> </a:t>
            </a:r>
            <a:r>
              <a:rPr lang="de-DE" sz="3200" b="1" dirty="0" err="1">
                <a:latin typeface="Century Gothic" panose="020B0502020202020204" pitchFamily="34" charset="0"/>
              </a:rPr>
              <a:t>m</a:t>
            </a:r>
            <a:r>
              <a:rPr lang="de-DE" sz="3200" b="1" dirty="0" err="1" smtClean="0">
                <a:latin typeface="Century Gothic" panose="020B0502020202020204" pitchFamily="34" charset="0"/>
              </a:rPr>
              <a:t>any</a:t>
            </a:r>
            <a:r>
              <a:rPr lang="de-DE" sz="3200" b="1" dirty="0" smtClean="0">
                <a:latin typeface="Century Gothic" panose="020B0502020202020204" pitchFamily="34" charset="0"/>
              </a:rPr>
              <a:t> </a:t>
            </a:r>
            <a:r>
              <a:rPr lang="de-DE" sz="3200" b="1" dirty="0" err="1" smtClean="0">
                <a:latin typeface="Century Gothic" panose="020B0502020202020204" pitchFamily="34" charset="0"/>
              </a:rPr>
              <a:t>more</a:t>
            </a:r>
            <a:r>
              <a:rPr lang="de-DE" sz="3200" b="1" dirty="0" smtClean="0">
                <a:latin typeface="Century Gothic" panose="020B0502020202020204" pitchFamily="34" charset="0"/>
              </a:rPr>
              <a:t> </a:t>
            </a:r>
            <a:r>
              <a:rPr lang="de-DE" sz="3200" b="1" dirty="0" err="1" smtClean="0">
                <a:latin typeface="Century Gothic" panose="020B0502020202020204" pitchFamily="34" charset="0"/>
              </a:rPr>
              <a:t>technologies</a:t>
            </a:r>
            <a:r>
              <a:rPr lang="de-DE" sz="3200" b="1" dirty="0" smtClean="0">
                <a:latin typeface="Century Gothic" panose="020B0502020202020204" pitchFamily="34" charset="0"/>
              </a:rPr>
              <a:t>: </a:t>
            </a:r>
          </a:p>
          <a:p>
            <a:endParaRPr lang="de-DE" sz="3200" dirty="0" smtClean="0">
              <a:latin typeface="Century Gothic" panose="020B0502020202020204" pitchFamily="34" charset="0"/>
            </a:endParaRPr>
          </a:p>
          <a:p>
            <a:r>
              <a:rPr lang="de-DE" sz="3200" dirty="0" err="1" smtClean="0">
                <a:latin typeface="Century Gothic" panose="020B0502020202020204" pitchFamily="34" charset="0"/>
              </a:rPr>
              <a:t>Nuclar</a:t>
            </a:r>
            <a:r>
              <a:rPr lang="de-DE" sz="3200" dirty="0" smtClean="0">
                <a:latin typeface="Century Gothic" panose="020B0502020202020204" pitchFamily="34" charset="0"/>
              </a:rPr>
              <a:t> </a:t>
            </a:r>
            <a:r>
              <a:rPr lang="de-DE" sz="3200" dirty="0" err="1" smtClean="0">
                <a:latin typeface="Century Gothic" panose="020B0502020202020204" pitchFamily="34" charset="0"/>
              </a:rPr>
              <a:t>magnetic</a:t>
            </a:r>
            <a:r>
              <a:rPr lang="de-DE" sz="3200" dirty="0" smtClean="0">
                <a:latin typeface="Century Gothic" panose="020B0502020202020204" pitchFamily="34" charset="0"/>
              </a:rPr>
              <a:t> </a:t>
            </a:r>
            <a:r>
              <a:rPr lang="de-DE" sz="3200" dirty="0" err="1" smtClean="0">
                <a:latin typeface="Century Gothic" panose="020B0502020202020204" pitchFamily="34" charset="0"/>
              </a:rPr>
              <a:t>resonance</a:t>
            </a:r>
            <a:r>
              <a:rPr lang="de-DE" sz="3200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de-DE" sz="3200" dirty="0" err="1" smtClean="0">
                <a:latin typeface="Century Gothic" panose="020B0502020202020204" pitchFamily="34" charset="0"/>
              </a:rPr>
              <a:t>photonic</a:t>
            </a:r>
            <a:r>
              <a:rPr lang="de-DE" sz="3200" dirty="0" smtClean="0">
                <a:latin typeface="Century Gothic" panose="020B0502020202020204" pitchFamily="34" charset="0"/>
              </a:rPr>
              <a:t> </a:t>
            </a:r>
            <a:r>
              <a:rPr lang="de-DE" sz="3200" dirty="0" err="1" smtClean="0">
                <a:latin typeface="Century Gothic" panose="020B0502020202020204" pitchFamily="34" charset="0"/>
              </a:rPr>
              <a:t>qubits</a:t>
            </a:r>
            <a:r>
              <a:rPr lang="de-DE" sz="3200" dirty="0" smtClean="0">
                <a:latin typeface="Century Gothic" panose="020B0502020202020204" pitchFamily="34" charset="0"/>
              </a:rPr>
              <a:t>, </a:t>
            </a:r>
            <a:r>
              <a:rPr lang="de-DE" sz="3200" dirty="0" err="1" smtClean="0">
                <a:latin typeface="Century Gothic" panose="020B0502020202020204" pitchFamily="34" charset="0"/>
              </a:rPr>
              <a:t>quantum</a:t>
            </a:r>
            <a:r>
              <a:rPr lang="de-DE" sz="3200" dirty="0" smtClean="0">
                <a:latin typeface="Century Gothic" panose="020B0502020202020204" pitchFamily="34" charset="0"/>
              </a:rPr>
              <a:t> </a:t>
            </a:r>
            <a:r>
              <a:rPr lang="de-DE" sz="3200" dirty="0" err="1">
                <a:latin typeface="Century Gothic" panose="020B0502020202020204" pitchFamily="34" charset="0"/>
              </a:rPr>
              <a:t>d</a:t>
            </a:r>
            <a:r>
              <a:rPr lang="de-DE" sz="3200" dirty="0" err="1" smtClean="0">
                <a:latin typeface="Century Gothic" panose="020B0502020202020204" pitchFamily="34" charset="0"/>
              </a:rPr>
              <a:t>ots</a:t>
            </a:r>
            <a:r>
              <a:rPr lang="de-DE" sz="3200" dirty="0" smtClean="0">
                <a:latin typeface="Century Gothic" panose="020B0502020202020204" pitchFamily="34" charset="0"/>
              </a:rPr>
              <a:t>, </a:t>
            </a:r>
          </a:p>
          <a:p>
            <a:r>
              <a:rPr lang="de-DE" sz="3200" dirty="0" err="1" smtClean="0">
                <a:latin typeface="Century Gothic" panose="020B0502020202020204" pitchFamily="34" charset="0"/>
              </a:rPr>
              <a:t>electrons</a:t>
            </a:r>
            <a:r>
              <a:rPr lang="de-DE" sz="3200" dirty="0" smtClean="0">
                <a:latin typeface="Century Gothic" panose="020B0502020202020204" pitchFamily="34" charset="0"/>
              </a:rPr>
              <a:t> on superfluid </a:t>
            </a:r>
            <a:r>
              <a:rPr lang="de-DE" sz="3200" dirty="0" err="1" smtClean="0">
                <a:latin typeface="Century Gothic" panose="020B0502020202020204" pitchFamily="34" charset="0"/>
              </a:rPr>
              <a:t>helium</a:t>
            </a:r>
            <a:r>
              <a:rPr lang="de-DE" sz="3200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de-DE" sz="3200" dirty="0" smtClean="0">
                <a:latin typeface="Century Gothic" panose="020B0502020202020204" pitchFamily="34" charset="0"/>
              </a:rPr>
              <a:t>Bose-Einstein </a:t>
            </a:r>
            <a:r>
              <a:rPr lang="de-DE" sz="3200" dirty="0" err="1" smtClean="0">
                <a:latin typeface="Century Gothic" panose="020B0502020202020204" pitchFamily="34" charset="0"/>
              </a:rPr>
              <a:t>condensates</a:t>
            </a:r>
            <a:r>
              <a:rPr lang="de-DE" sz="3200" dirty="0" smtClean="0">
                <a:latin typeface="Century Gothic" panose="020B0502020202020204" pitchFamily="34" charset="0"/>
              </a:rPr>
              <a:t>...</a:t>
            </a:r>
            <a:endParaRPr lang="de-DE" sz="3200" dirty="0">
              <a:latin typeface="Century Gothic" panose="020B0502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874" y="2946400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Century Gothic" panose="020B0502020202020204" pitchFamily="34" charset="0"/>
              </a:rPr>
              <a:t>Ion Trap Quantum </a:t>
            </a:r>
            <a:r>
              <a:rPr lang="de-DE" dirty="0" err="1" smtClean="0">
                <a:latin typeface="Century Gothic" panose="020B0502020202020204" pitchFamily="34" charset="0"/>
              </a:rPr>
              <a:t>Processors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564858" y="2946400"/>
            <a:ext cx="44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entury Gothic" panose="020B0502020202020204" pitchFamily="34" charset="0"/>
              </a:rPr>
              <a:t>Superconducting</a:t>
            </a:r>
            <a:r>
              <a:rPr lang="de-DE" dirty="0" smtClean="0">
                <a:latin typeface="Century Gothic" panose="020B0502020202020204" pitchFamily="34" charset="0"/>
              </a:rPr>
              <a:t> Quantum </a:t>
            </a:r>
            <a:r>
              <a:rPr lang="de-DE" dirty="0" err="1" smtClean="0">
                <a:latin typeface="Century Gothic" panose="020B0502020202020204" pitchFamily="34" charset="0"/>
              </a:rPr>
              <a:t>Processors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cygwin\home\adewes\thesis\material_thesis\photos_chip\ct5\DET3_modified.tif"/>
          <p:cNvPicPr>
            <a:picLocks noChangeAspect="1" noChangeArrowheads="1"/>
          </p:cNvPicPr>
          <p:nvPr/>
        </p:nvPicPr>
        <p:blipFill>
          <a:blip r:embed="rId3" cstate="print"/>
          <a:srcRect r="9353" b="2865"/>
          <a:stretch>
            <a:fillRect/>
          </a:stretch>
        </p:blipFill>
        <p:spPr bwMode="auto">
          <a:xfrm>
            <a:off x="0" y="3501008"/>
            <a:ext cx="4644008" cy="3356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-36512" y="836712"/>
            <a:ext cx="345022" cy="3483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a)</a:t>
            </a:r>
            <a:endParaRPr lang="de-DE" dirty="0"/>
          </a:p>
        </p:txBody>
      </p:sp>
      <p:grpSp>
        <p:nvGrpSpPr>
          <p:cNvPr id="6" name="Gruppieren 20"/>
          <p:cNvGrpSpPr>
            <a:grpSpLocks noChangeAspect="1"/>
          </p:cNvGrpSpPr>
          <p:nvPr/>
        </p:nvGrpSpPr>
        <p:grpSpPr>
          <a:xfrm>
            <a:off x="53431" y="904629"/>
            <a:ext cx="9074093" cy="2524372"/>
            <a:chOff x="-684584" y="2564904"/>
            <a:chExt cx="9577064" cy="2664296"/>
          </a:xfrm>
        </p:grpSpPr>
        <p:pic>
          <p:nvPicPr>
            <p:cNvPr id="7" name="Grafik 6" descr="DET13.TIF"/>
            <p:cNvPicPr>
              <a:picLocks noChangeAspect="1"/>
            </p:cNvPicPr>
            <p:nvPr/>
          </p:nvPicPr>
          <p:blipFill>
            <a:blip r:embed="rId4" cstate="print">
              <a:lum bright="14000" contrast="-9000"/>
            </a:blip>
            <a:srcRect t="3896" r="19835" b="5326"/>
            <a:stretch>
              <a:fillRect/>
            </a:stretch>
          </p:blipFill>
          <p:spPr>
            <a:xfrm>
              <a:off x="5754355" y="2564904"/>
              <a:ext cx="3138125" cy="2664296"/>
            </a:xfrm>
            <a:prstGeom prst="rect">
              <a:avLst/>
            </a:prstGeom>
          </p:spPr>
        </p:pic>
        <p:pic>
          <p:nvPicPr>
            <p:cNvPr id="8" name="Grafik 7" descr="DET14.TIF"/>
            <p:cNvPicPr>
              <a:picLocks noChangeAspect="1"/>
            </p:cNvPicPr>
            <p:nvPr/>
          </p:nvPicPr>
          <p:blipFill>
            <a:blip r:embed="rId5" cstate="print">
              <a:lum bright="3000"/>
            </a:blip>
            <a:srcRect t="2047" b="5443"/>
            <a:stretch>
              <a:fillRect/>
            </a:stretch>
          </p:blipFill>
          <p:spPr>
            <a:xfrm>
              <a:off x="2217497" y="2564904"/>
              <a:ext cx="3841270" cy="2664296"/>
            </a:xfrm>
            <a:prstGeom prst="rect">
              <a:avLst/>
            </a:prstGeom>
          </p:spPr>
        </p:pic>
        <p:pic>
          <p:nvPicPr>
            <p:cNvPr id="9" name="Grafik 8" descr="DET15.TIF"/>
            <p:cNvPicPr>
              <a:picLocks noChangeAspect="1"/>
            </p:cNvPicPr>
            <p:nvPr/>
          </p:nvPicPr>
          <p:blipFill>
            <a:blip r:embed="rId6" cstate="print">
              <a:lum bright="-7000" contrast="4000"/>
            </a:blip>
            <a:srcRect l="7263" t="2489" b="5001"/>
            <a:stretch>
              <a:fillRect/>
            </a:stretch>
          </p:blipFill>
          <p:spPr>
            <a:xfrm>
              <a:off x="-684584" y="2564904"/>
              <a:ext cx="3562260" cy="2664296"/>
            </a:xfrm>
            <a:prstGeom prst="rect">
              <a:avLst/>
            </a:prstGeom>
          </p:spPr>
        </p:pic>
      </p:grpSp>
      <p:pic>
        <p:nvPicPr>
          <p:cNvPr id="11" name="Grafik 10" descr="DET8.TIF"/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 r="1471"/>
          <a:stretch>
            <a:fillRect/>
          </a:stretch>
        </p:blipFill>
        <p:spPr>
          <a:xfrm>
            <a:off x="4717807" y="3489892"/>
            <a:ext cx="4426193" cy="3368108"/>
          </a:xfrm>
          <a:prstGeom prst="rect">
            <a:avLst/>
          </a:prstGeom>
          <a:ln w="57150">
            <a:solidFill>
              <a:srgbClr val="FFC000"/>
            </a:solidFill>
            <a:prstDash val="solid"/>
          </a:ln>
        </p:spPr>
      </p:pic>
      <p:cxnSp>
        <p:nvCxnSpPr>
          <p:cNvPr id="22" name="Gerade Verbindung 21"/>
          <p:cNvCxnSpPr/>
          <p:nvPr/>
        </p:nvCxnSpPr>
        <p:spPr>
          <a:xfrm>
            <a:off x="195422" y="4420746"/>
            <a:ext cx="5433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07504" y="4149080"/>
            <a:ext cx="741146" cy="29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Gerade Verbindung 23"/>
          <p:cNvCxnSpPr/>
          <p:nvPr/>
        </p:nvCxnSpPr>
        <p:spPr>
          <a:xfrm>
            <a:off x="211197" y="2602545"/>
            <a:ext cx="70906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23279" y="2330878"/>
            <a:ext cx="596000" cy="29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611" y="-213979"/>
            <a:ext cx="7886700" cy="1325563"/>
          </a:xfrm>
        </p:spPr>
        <p:txBody>
          <a:bodyPr/>
          <a:lstStyle/>
          <a:p>
            <a:r>
              <a:rPr lang="de-DE" dirty="0" smtClean="0"/>
              <a:t>A Simple </a:t>
            </a:r>
            <a:r>
              <a:rPr lang="de-DE" dirty="0" err="1" smtClean="0"/>
              <a:t>Two-Qubit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err="1"/>
              <a:t>U</a:t>
            </a:r>
            <a:r>
              <a:rPr lang="de-DE" sz="2000" dirty="0" err="1" smtClean="0"/>
              <a:t>sing</a:t>
            </a:r>
            <a:r>
              <a:rPr lang="de-DE" sz="2000" dirty="0" smtClean="0"/>
              <a:t> </a:t>
            </a:r>
            <a:r>
              <a:rPr lang="de-DE" sz="2000" dirty="0" err="1" smtClean="0"/>
              <a:t>superconducting</a:t>
            </a:r>
            <a:r>
              <a:rPr lang="de-DE" sz="2000" dirty="0" smtClean="0"/>
              <a:t> </a:t>
            </a:r>
            <a:r>
              <a:rPr lang="de-DE" sz="2000" dirty="0" err="1"/>
              <a:t>q</a:t>
            </a:r>
            <a:r>
              <a:rPr lang="de-DE" sz="2000" dirty="0" err="1" smtClean="0"/>
              <a:t>ubits</a:t>
            </a:r>
            <a:r>
              <a:rPr lang="de-DE" sz="2000" dirty="0" smtClean="0"/>
              <a:t> (Transmons </a:t>
            </a:r>
            <a:r>
              <a:rPr lang="de-DE" sz="1800" dirty="0" smtClean="0"/>
              <a:t>-</a:t>
            </a:r>
            <a:r>
              <a:rPr lang="de-DE" sz="1100" dirty="0" smtClean="0"/>
              <a:t>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Wallraff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., Nature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431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(2004) </a:t>
            </a:r>
            <a:r>
              <a:rPr lang="de-DE" sz="2000" dirty="0" smtClean="0"/>
              <a:t>)</a:t>
            </a:r>
            <a:endParaRPr lang="de-DE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4875942" y="6652994"/>
            <a:ext cx="54333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788024" y="6381328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1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283968" y="2060848"/>
            <a:ext cx="249932" cy="225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56250" y="3789040"/>
            <a:ext cx="360040" cy="2880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6"/>
          <p:cNvSpPr/>
          <p:nvPr/>
        </p:nvSpPr>
        <p:spPr>
          <a:xfrm>
            <a:off x="8604448" y="-171400"/>
            <a:ext cx="79208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838D769-B2F5-47B0-9E0A-A015431D34C8}" type="slidenum">
              <a:rPr lang="de-DE" smtClean="0">
                <a:solidFill>
                  <a:schemeClr val="bg1"/>
                </a:solidFill>
              </a:rPr>
              <a:pPr algn="ctr"/>
              <a:t>38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Rectangle 31"/>
          <p:cNvSpPr/>
          <p:nvPr/>
        </p:nvSpPr>
        <p:spPr>
          <a:xfrm>
            <a:off x="5654462" y="6589742"/>
            <a:ext cx="3528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Dewes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 smtClean="0">
                <a:latin typeface="Arial" pitchFamily="34" charset="0"/>
                <a:cs typeface="Arial" pitchFamily="34" charset="0"/>
              </a:rPr>
              <a:t>et al.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Phys.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1200" b="1" dirty="0" smtClean="0">
                <a:latin typeface="Arial" pitchFamily="34" charset="0"/>
                <a:cs typeface="Arial" pitchFamily="34" charset="0"/>
              </a:rPr>
              <a:t>108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, 057002 (2012)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34" y="1172475"/>
            <a:ext cx="2629994" cy="19724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12" name="Rechteck 11"/>
          <p:cNvSpPr/>
          <p:nvPr/>
        </p:nvSpPr>
        <p:spPr>
          <a:xfrm>
            <a:off x="4526280" y="2151575"/>
            <a:ext cx="88966" cy="633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Freihandform 45"/>
          <p:cNvSpPr/>
          <p:nvPr/>
        </p:nvSpPr>
        <p:spPr>
          <a:xfrm rot="16200000">
            <a:off x="631105" y="1901229"/>
            <a:ext cx="111519" cy="531170"/>
          </a:xfrm>
          <a:custGeom>
            <a:avLst/>
            <a:gdLst>
              <a:gd name="connsiteX0" fmla="*/ 271041 w 438335"/>
              <a:gd name="connsiteY0" fmla="*/ 1505415 h 1505415"/>
              <a:gd name="connsiteX1" fmla="*/ 3412 w 438335"/>
              <a:gd name="connsiteY1" fmla="*/ 1360449 h 1505415"/>
              <a:gd name="connsiteX2" fmla="*/ 438310 w 438335"/>
              <a:gd name="connsiteY2" fmla="*/ 1271239 h 1505415"/>
              <a:gd name="connsiteX3" fmla="*/ 3412 w 438335"/>
              <a:gd name="connsiteY3" fmla="*/ 1148576 h 1505415"/>
              <a:gd name="connsiteX4" fmla="*/ 427158 w 438335"/>
              <a:gd name="connsiteY4" fmla="*/ 1003610 h 1505415"/>
              <a:gd name="connsiteX5" fmla="*/ 14563 w 438335"/>
              <a:gd name="connsiteY5" fmla="*/ 892098 h 1505415"/>
              <a:gd name="connsiteX6" fmla="*/ 438310 w 438335"/>
              <a:gd name="connsiteY6" fmla="*/ 769434 h 1505415"/>
              <a:gd name="connsiteX7" fmla="*/ 36866 w 438335"/>
              <a:gd name="connsiteY7" fmla="*/ 669073 h 1505415"/>
              <a:gd name="connsiteX8" fmla="*/ 438310 w 438335"/>
              <a:gd name="connsiteY8" fmla="*/ 535259 h 1505415"/>
              <a:gd name="connsiteX9" fmla="*/ 48017 w 438335"/>
              <a:gd name="connsiteY9" fmla="*/ 457200 h 1505415"/>
              <a:gd name="connsiteX10" fmla="*/ 427158 w 438335"/>
              <a:gd name="connsiteY10" fmla="*/ 356839 h 1505415"/>
              <a:gd name="connsiteX11" fmla="*/ 36866 w 438335"/>
              <a:gd name="connsiteY11" fmla="*/ 278781 h 1505415"/>
              <a:gd name="connsiteX12" fmla="*/ 427158 w 438335"/>
              <a:gd name="connsiteY12" fmla="*/ 200722 h 1505415"/>
              <a:gd name="connsiteX13" fmla="*/ 70319 w 438335"/>
              <a:gd name="connsiteY13" fmla="*/ 144966 h 1505415"/>
              <a:gd name="connsiteX14" fmla="*/ 259890 w 438335"/>
              <a:gd name="connsiteY14" fmla="*/ 111512 h 1505415"/>
              <a:gd name="connsiteX15" fmla="*/ 293344 w 438335"/>
              <a:gd name="connsiteY15" fmla="*/ 0 h 15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8335" h="1505415">
                <a:moveTo>
                  <a:pt x="271041" y="1505415"/>
                </a:moveTo>
                <a:cubicBezTo>
                  <a:pt x="123287" y="1452446"/>
                  <a:pt x="-24466" y="1399478"/>
                  <a:pt x="3412" y="1360449"/>
                </a:cubicBezTo>
                <a:cubicBezTo>
                  <a:pt x="31290" y="1321420"/>
                  <a:pt x="438310" y="1306551"/>
                  <a:pt x="438310" y="1271239"/>
                </a:cubicBezTo>
                <a:cubicBezTo>
                  <a:pt x="438310" y="1235927"/>
                  <a:pt x="5271" y="1193181"/>
                  <a:pt x="3412" y="1148576"/>
                </a:cubicBezTo>
                <a:cubicBezTo>
                  <a:pt x="1553" y="1103971"/>
                  <a:pt x="425299" y="1046356"/>
                  <a:pt x="427158" y="1003610"/>
                </a:cubicBezTo>
                <a:cubicBezTo>
                  <a:pt x="429017" y="960864"/>
                  <a:pt x="12704" y="931127"/>
                  <a:pt x="14563" y="892098"/>
                </a:cubicBezTo>
                <a:cubicBezTo>
                  <a:pt x="16422" y="853069"/>
                  <a:pt x="434593" y="806605"/>
                  <a:pt x="438310" y="769434"/>
                </a:cubicBezTo>
                <a:cubicBezTo>
                  <a:pt x="442027" y="732263"/>
                  <a:pt x="36866" y="708102"/>
                  <a:pt x="36866" y="669073"/>
                </a:cubicBezTo>
                <a:cubicBezTo>
                  <a:pt x="36866" y="630044"/>
                  <a:pt x="436452" y="570571"/>
                  <a:pt x="438310" y="535259"/>
                </a:cubicBezTo>
                <a:cubicBezTo>
                  <a:pt x="440168" y="499947"/>
                  <a:pt x="49876" y="486937"/>
                  <a:pt x="48017" y="457200"/>
                </a:cubicBezTo>
                <a:cubicBezTo>
                  <a:pt x="46158" y="427463"/>
                  <a:pt x="429017" y="386576"/>
                  <a:pt x="427158" y="356839"/>
                </a:cubicBezTo>
                <a:cubicBezTo>
                  <a:pt x="425299" y="327102"/>
                  <a:pt x="36866" y="304800"/>
                  <a:pt x="36866" y="278781"/>
                </a:cubicBezTo>
                <a:cubicBezTo>
                  <a:pt x="36866" y="252762"/>
                  <a:pt x="421582" y="223025"/>
                  <a:pt x="427158" y="200722"/>
                </a:cubicBezTo>
                <a:cubicBezTo>
                  <a:pt x="432734" y="178419"/>
                  <a:pt x="98197" y="159834"/>
                  <a:pt x="70319" y="144966"/>
                </a:cubicBezTo>
                <a:cubicBezTo>
                  <a:pt x="42441" y="130098"/>
                  <a:pt x="222719" y="135673"/>
                  <a:pt x="259890" y="111512"/>
                </a:cubicBezTo>
                <a:cubicBezTo>
                  <a:pt x="297061" y="87351"/>
                  <a:pt x="293344" y="0"/>
                  <a:pt x="293344" y="0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160945" y="3356576"/>
            <a:ext cx="461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Century Gothic" panose="020B0502020202020204" pitchFamily="34" charset="0"/>
              </a:rPr>
              <a:t>thermally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anchor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and</a:t>
            </a:r>
            <a:endParaRPr lang="de-DE" sz="2400" dirty="0" smtClean="0">
              <a:latin typeface="Century Gothic" panose="020B0502020202020204" pitchFamily="34" charset="0"/>
            </a:endParaRPr>
          </a:p>
          <a:p>
            <a:r>
              <a:rPr lang="de-DE" sz="2400" dirty="0" err="1" smtClean="0">
                <a:latin typeface="Century Gothic" panose="020B0502020202020204" pitchFamily="34" charset="0"/>
              </a:rPr>
              <a:t>shield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from</a:t>
            </a:r>
            <a:r>
              <a:rPr lang="de-DE" sz="2400" dirty="0" smtClean="0">
                <a:latin typeface="Century Gothic" panose="020B0502020202020204" pitchFamily="34" charset="0"/>
              </a:rPr>
              <a:t> EM </a:t>
            </a:r>
            <a:r>
              <a:rPr lang="de-DE" sz="2400" dirty="0" err="1" smtClean="0">
                <a:latin typeface="Century Gothic" panose="020B0502020202020204" pitchFamily="34" charset="0"/>
              </a:rPr>
              <a:t>fields</a:t>
            </a:r>
            <a:endParaRPr lang="de-DE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60945" y="67836"/>
            <a:ext cx="383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Century Gothic" panose="020B0502020202020204" pitchFamily="34" charset="0"/>
              </a:rPr>
              <a:t>mount</a:t>
            </a:r>
            <a:r>
              <a:rPr lang="de-DE" sz="2400" dirty="0" smtClean="0">
                <a:latin typeface="Century Gothic" panose="020B0502020202020204" pitchFamily="34" charset="0"/>
              </a:rPr>
              <a:t> on </a:t>
            </a:r>
            <a:r>
              <a:rPr lang="de-DE" sz="2400" dirty="0" err="1" smtClean="0">
                <a:latin typeface="Century Gothic" panose="020B0502020202020204" pitchFamily="34" charset="0"/>
              </a:rPr>
              <a:t>microwave</a:t>
            </a:r>
            <a:r>
              <a:rPr lang="de-DE" sz="2400" dirty="0" smtClean="0">
                <a:latin typeface="Century Gothic" panose="020B0502020202020204" pitchFamily="34" charset="0"/>
              </a:rPr>
              <a:t> PCB </a:t>
            </a:r>
            <a:r>
              <a:rPr lang="de-DE" sz="2400" dirty="0" err="1" smtClean="0">
                <a:latin typeface="Century Gothic" panose="020B0502020202020204" pitchFamily="34" charset="0"/>
              </a:rPr>
              <a:t>and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wirebond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pic>
        <p:nvPicPr>
          <p:cNvPr id="320" name="Picture 1" descr="D:\cygwin\home\adewes\thesis\material\photos\sample holder\sample_holder_photo.png"/>
          <p:cNvPicPr>
            <a:picLocks noChangeAspect="1" noChangeArrowheads="1"/>
          </p:cNvPicPr>
          <p:nvPr/>
        </p:nvPicPr>
        <p:blipFill>
          <a:blip r:embed="rId3" cstate="print"/>
          <a:srcRect t="50742"/>
          <a:stretch>
            <a:fillRect/>
          </a:stretch>
        </p:blipFill>
        <p:spPr bwMode="auto">
          <a:xfrm>
            <a:off x="444849" y="-601269"/>
            <a:ext cx="4618304" cy="3962307"/>
          </a:xfrm>
          <a:prstGeom prst="rect">
            <a:avLst/>
          </a:prstGeom>
          <a:noFill/>
        </p:spPr>
      </p:pic>
      <p:sp>
        <p:nvSpPr>
          <p:cNvPr id="295" name="Rechteck 6"/>
          <p:cNvSpPr/>
          <p:nvPr/>
        </p:nvSpPr>
        <p:spPr>
          <a:xfrm>
            <a:off x="8604448" y="-171400"/>
            <a:ext cx="79208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838D769-B2F5-47B0-9E0A-A015431D34C8}" type="slidenum">
              <a:rPr lang="de-DE" smtClean="0">
                <a:solidFill>
                  <a:schemeClr val="bg1"/>
                </a:solidFill>
              </a:rPr>
              <a:pPr algn="ctr"/>
              <a:t>39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68961" name="Picture 1" descr="D:\cygwin\home\adewes\thesis\material\photos\sample holder\sample_holder_photo.png"/>
          <p:cNvPicPr>
            <a:picLocks noChangeAspect="1" noChangeArrowheads="1"/>
          </p:cNvPicPr>
          <p:nvPr/>
        </p:nvPicPr>
        <p:blipFill>
          <a:blip r:embed="rId4" cstate="print"/>
          <a:srcRect b="45355"/>
          <a:stretch>
            <a:fillRect/>
          </a:stretch>
        </p:blipFill>
        <p:spPr bwMode="auto">
          <a:xfrm>
            <a:off x="444849" y="3361038"/>
            <a:ext cx="4618304" cy="439568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8602" t="3256" r="20146" b="2692"/>
          <a:stretch>
            <a:fillRect/>
          </a:stretch>
        </p:blipFill>
        <p:spPr bwMode="auto">
          <a:xfrm>
            <a:off x="5063153" y="-984328"/>
            <a:ext cx="3406861" cy="784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5" name="Gruppieren 4"/>
          <p:cNvGrpSpPr/>
          <p:nvPr/>
        </p:nvGrpSpPr>
        <p:grpSpPr>
          <a:xfrm>
            <a:off x="5436973" y="3064841"/>
            <a:ext cx="2594919" cy="3644878"/>
            <a:chOff x="5436973" y="3064841"/>
            <a:chExt cx="2594919" cy="3644878"/>
          </a:xfrm>
        </p:grpSpPr>
        <p:sp>
          <p:nvSpPr>
            <p:cNvPr id="3" name="Rechteck 2"/>
            <p:cNvSpPr/>
            <p:nvPr/>
          </p:nvSpPr>
          <p:spPr>
            <a:xfrm>
              <a:off x="5436973" y="3212757"/>
              <a:ext cx="2594919" cy="3496962"/>
            </a:xfrm>
            <a:prstGeom prst="rect">
              <a:avLst/>
            </a:prstGeom>
            <a:noFill/>
            <a:ln w="762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5914594" y="3064841"/>
              <a:ext cx="1651414" cy="33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600" dirty="0" smtClean="0">
                  <a:solidFill>
                    <a:srgbClr val="00B0F0"/>
                  </a:solidFill>
                </a:rPr>
                <a:t>*</a:t>
              </a:r>
            </a:p>
            <a:p>
              <a:pPr algn="ctr"/>
              <a:r>
                <a:rPr lang="de-DE" sz="4400" b="1" dirty="0" smtClean="0"/>
                <a:t>20 </a:t>
              </a:r>
              <a:r>
                <a:rPr lang="de-DE" sz="4400" b="1" dirty="0" err="1" smtClean="0"/>
                <a:t>mK</a:t>
              </a:r>
              <a:endParaRPr lang="de-DE" sz="4400" b="1" dirty="0"/>
            </a:p>
          </p:txBody>
        </p:sp>
      </p:grpSp>
      <p:sp>
        <p:nvSpPr>
          <p:cNvPr id="8" name="Textfeld 7"/>
          <p:cNvSpPr txBox="1"/>
          <p:nvPr/>
        </p:nvSpPr>
        <p:spPr>
          <a:xfrm rot="5400000">
            <a:off x="6769010" y="1813280"/>
            <a:ext cx="401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latin typeface="Century Gothic" panose="020B0502020202020204" pitchFamily="34" charset="0"/>
              </a:rPr>
              <a:t>put</a:t>
            </a:r>
            <a:r>
              <a:rPr lang="de-DE" sz="2800" dirty="0" smtClean="0">
                <a:latin typeface="Century Gothic" panose="020B0502020202020204" pitchFamily="34" charset="0"/>
              </a:rPr>
              <a:t> in </a:t>
            </a:r>
            <a:r>
              <a:rPr lang="de-DE" sz="2800" dirty="0" err="1" smtClean="0">
                <a:latin typeface="Century Gothic" panose="020B0502020202020204" pitchFamily="34" charset="0"/>
              </a:rPr>
              <a:t>dilution</a:t>
            </a:r>
            <a:r>
              <a:rPr lang="de-DE" sz="2800" dirty="0" smtClean="0">
                <a:latin typeface="Century Gothic" panose="020B0502020202020204" pitchFamily="34" charset="0"/>
              </a:rPr>
              <a:t> </a:t>
            </a:r>
            <a:r>
              <a:rPr lang="de-DE" sz="2800" dirty="0" err="1" smtClean="0">
                <a:latin typeface="Century Gothic" panose="020B0502020202020204" pitchFamily="34" charset="0"/>
              </a:rPr>
              <a:t>cryostat</a:t>
            </a:r>
            <a:endParaRPr lang="de-DE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5" y="-25292"/>
            <a:ext cx="8329860" cy="1325563"/>
          </a:xfrm>
        </p:spPr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Quantum Computing?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8401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entury Gothic" panose="020B0502020202020204" pitchFamily="34" charset="0"/>
              </a:rPr>
              <a:t>Q</a:t>
            </a:r>
            <a:r>
              <a:rPr lang="de-DE" dirty="0" smtClean="0">
                <a:latin typeface="Century Gothic" panose="020B0502020202020204" pitchFamily="34" charset="0"/>
              </a:rPr>
              <a:t>uantum </a:t>
            </a:r>
            <a:r>
              <a:rPr lang="de-DE" dirty="0" err="1" smtClean="0">
                <a:latin typeface="Century Gothic" panose="020B0502020202020204" pitchFamily="34" charset="0"/>
              </a:rPr>
              <a:t>physics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cannot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be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simulated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efficiently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with</a:t>
            </a:r>
            <a:r>
              <a:rPr lang="de-DE" dirty="0" smtClean="0">
                <a:latin typeface="Century Gothic" panose="020B0502020202020204" pitchFamily="34" charset="0"/>
              </a:rPr>
              <a:t> a </a:t>
            </a:r>
            <a:r>
              <a:rPr lang="de-DE" dirty="0" err="1" smtClean="0">
                <a:latin typeface="Century Gothic" panose="020B0502020202020204" pitchFamily="34" charset="0"/>
              </a:rPr>
              <a:t>classical</a:t>
            </a:r>
            <a:r>
              <a:rPr lang="de-DE" dirty="0" smtClean="0">
                <a:latin typeface="Century Gothic" panose="020B0502020202020204" pitchFamily="34" charset="0"/>
              </a:rPr>
              <a:t> computer.</a:t>
            </a:r>
            <a:r>
              <a:rPr lang="de-DE" baseline="30000" dirty="0" smtClean="0">
                <a:latin typeface="Century Gothic" panose="020B0502020202020204" pitchFamily="34" charset="0"/>
              </a:rPr>
              <a:t>1)</a:t>
            </a:r>
          </a:p>
          <a:p>
            <a:pPr marL="0" indent="0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entury Gothic" panose="020B0502020202020204" pitchFamily="34" charset="0"/>
              </a:rPr>
              <a:t>A </a:t>
            </a:r>
            <a:r>
              <a:rPr lang="de-DE" dirty="0" err="1" smtClean="0">
                <a:latin typeface="Century Gothic" panose="020B0502020202020204" pitchFamily="34" charset="0"/>
              </a:rPr>
              <a:t>computer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that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makes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use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of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quantum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mechanics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can</a:t>
            </a:r>
            <a:r>
              <a:rPr lang="de-DE" dirty="0" smtClean="0">
                <a:latin typeface="Century Gothic" panose="020B0502020202020204" pitchFamily="34" charset="0"/>
              </a:rPr>
              <a:t> do it.</a:t>
            </a:r>
          </a:p>
          <a:p>
            <a:pPr marL="0" indent="0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 err="1" smtClean="0">
                <a:latin typeface="Century Gothic" panose="020B0502020202020204" pitchFamily="34" charset="0"/>
              </a:rPr>
              <a:t>It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can</a:t>
            </a:r>
            <a:r>
              <a:rPr lang="de-DE" dirty="0" smtClean="0">
                <a:latin typeface="Century Gothic" panose="020B0502020202020204" pitchFamily="34" charset="0"/>
              </a:rPr>
              <a:t> also </a:t>
            </a:r>
            <a:r>
              <a:rPr lang="de-DE" dirty="0" err="1" smtClean="0">
                <a:latin typeface="Century Gothic" panose="020B0502020202020204" pitchFamily="34" charset="0"/>
              </a:rPr>
              <a:t>be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faster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for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some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other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mathematical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problems</a:t>
            </a:r>
            <a:r>
              <a:rPr lang="de-DE" dirty="0" smtClean="0">
                <a:latin typeface="Century Gothic" panose="020B0502020202020204" pitchFamily="34" charset="0"/>
              </a:rPr>
              <a:t>.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28650" y="6394540"/>
            <a:ext cx="6166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1) http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://www.cs.berkeley.edu/~christos/classics/Feynman.pdf</a:t>
            </a:r>
          </a:p>
        </p:txBody>
      </p:sp>
    </p:spTree>
    <p:extLst>
      <p:ext uri="{BB962C8B-B14F-4D97-AF65-F5344CB8AC3E}">
        <p14:creationId xmlns:p14="http://schemas.microsoft.com/office/powerpoint/2010/main" val="33782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/>
        </p:nvCxnSpPr>
        <p:spPr>
          <a:xfrm>
            <a:off x="1007321" y="1913783"/>
            <a:ext cx="70170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917358" y="2703292"/>
            <a:ext cx="71070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557507" y="1631156"/>
            <a:ext cx="719702" cy="569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|0&gt;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57507" y="2416198"/>
            <a:ext cx="719702" cy="5741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|0&gt;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24118" y="1626689"/>
            <a:ext cx="719702" cy="569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24118" y="2416198"/>
            <a:ext cx="719702" cy="569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703671" y="1626689"/>
            <a:ext cx="1169516" cy="13636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iSWAP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245980" y="1626689"/>
            <a:ext cx="809665" cy="569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45980" y="2416198"/>
            <a:ext cx="809665" cy="569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415496" y="1626689"/>
            <a:ext cx="1169516" cy="13636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iSWAP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944863" y="1626689"/>
            <a:ext cx="719702" cy="569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944863" y="2416198"/>
            <a:ext cx="719702" cy="569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791916" y="77066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Readout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Geschweifte Klammer links 24"/>
          <p:cNvSpPr/>
          <p:nvPr/>
        </p:nvSpPr>
        <p:spPr>
          <a:xfrm rot="5400000">
            <a:off x="1349474" y="547627"/>
            <a:ext cx="215321" cy="179925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Geschweifte Klammer links 25"/>
          <p:cNvSpPr/>
          <p:nvPr/>
        </p:nvSpPr>
        <p:spPr>
          <a:xfrm rot="5400000">
            <a:off x="3778469" y="277739"/>
            <a:ext cx="215321" cy="233903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Geschweifte Klammer links 26"/>
          <p:cNvSpPr/>
          <p:nvPr/>
        </p:nvSpPr>
        <p:spPr>
          <a:xfrm rot="5400000">
            <a:off x="6432370" y="322720"/>
            <a:ext cx="215321" cy="224906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Geschweifte Klammer links 27"/>
          <p:cNvSpPr/>
          <p:nvPr/>
        </p:nvSpPr>
        <p:spPr>
          <a:xfrm rot="5400000">
            <a:off x="8231625" y="1042422"/>
            <a:ext cx="215321" cy="80966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8"/>
          <p:cNvGrpSpPr/>
          <p:nvPr/>
        </p:nvGrpSpPr>
        <p:grpSpPr>
          <a:xfrm>
            <a:off x="7985796" y="2375146"/>
            <a:ext cx="719702" cy="621806"/>
            <a:chOff x="2937204" y="1258486"/>
            <a:chExt cx="576064" cy="623837"/>
          </a:xfrm>
        </p:grpSpPr>
        <p:sp>
          <p:nvSpPr>
            <p:cNvPr id="30" name="Rectangle à coins arrondis 70"/>
            <p:cNvSpPr/>
            <p:nvPr/>
          </p:nvSpPr>
          <p:spPr>
            <a:xfrm>
              <a:off x="2937204" y="1268760"/>
              <a:ext cx="576064" cy="6135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onnecteur droit avec flèche 72"/>
            <p:cNvCxnSpPr/>
            <p:nvPr/>
          </p:nvCxnSpPr>
          <p:spPr>
            <a:xfrm flipV="1">
              <a:off x="3231966" y="1597979"/>
              <a:ext cx="0" cy="216023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73"/>
            <p:cNvSpPr/>
            <p:nvPr/>
          </p:nvSpPr>
          <p:spPr>
            <a:xfrm>
              <a:off x="2943326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74"/>
            <p:cNvSpPr/>
            <p:nvPr/>
          </p:nvSpPr>
          <p:spPr>
            <a:xfrm>
              <a:off x="3263440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Gerade Verbindung 33"/>
            <p:cNvCxnSpPr/>
            <p:nvPr/>
          </p:nvCxnSpPr>
          <p:spPr>
            <a:xfrm flipV="1">
              <a:off x="3223170" y="1475885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337590" y="1527039"/>
              <a:ext cx="37864" cy="68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H="1" flipV="1">
              <a:off x="3083702" y="1518655"/>
              <a:ext cx="37864" cy="75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6"/>
          <p:cNvGrpSpPr/>
          <p:nvPr/>
        </p:nvGrpSpPr>
        <p:grpSpPr>
          <a:xfrm>
            <a:off x="7985796" y="1633254"/>
            <a:ext cx="719702" cy="621806"/>
            <a:chOff x="2937204" y="1258486"/>
            <a:chExt cx="576064" cy="623837"/>
          </a:xfrm>
        </p:grpSpPr>
        <p:sp>
          <p:nvSpPr>
            <p:cNvPr id="38" name="Rectangle à coins arrondis 70"/>
            <p:cNvSpPr/>
            <p:nvPr/>
          </p:nvSpPr>
          <p:spPr>
            <a:xfrm>
              <a:off x="2937204" y="1268760"/>
              <a:ext cx="576064" cy="6135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Connecteur droit avec flèche 72"/>
            <p:cNvCxnSpPr/>
            <p:nvPr/>
          </p:nvCxnSpPr>
          <p:spPr>
            <a:xfrm flipV="1">
              <a:off x="3231966" y="1597979"/>
              <a:ext cx="0" cy="216023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73"/>
            <p:cNvSpPr/>
            <p:nvPr/>
          </p:nvSpPr>
          <p:spPr>
            <a:xfrm>
              <a:off x="2943326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74"/>
            <p:cNvSpPr/>
            <p:nvPr/>
          </p:nvSpPr>
          <p:spPr>
            <a:xfrm>
              <a:off x="3263440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Gerade Verbindung 41"/>
            <p:cNvCxnSpPr/>
            <p:nvPr/>
          </p:nvCxnSpPr>
          <p:spPr>
            <a:xfrm flipV="1">
              <a:off x="3223170" y="1475885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flipV="1">
              <a:off x="3337590" y="1527039"/>
              <a:ext cx="37864" cy="68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flipH="1" flipV="1">
              <a:off x="3083702" y="1518655"/>
              <a:ext cx="37864" cy="75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necteur droit 3"/>
          <p:cNvCxnSpPr/>
          <p:nvPr/>
        </p:nvCxnSpPr>
        <p:spPr>
          <a:xfrm rot="5400000" flipH="1" flipV="1">
            <a:off x="467847" y="4255681"/>
            <a:ext cx="11991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900"/>
          <p:cNvSpPr txBox="1">
            <a:spLocks noChangeArrowheads="1"/>
          </p:cNvSpPr>
          <p:nvPr/>
        </p:nvSpPr>
        <p:spPr bwMode="auto">
          <a:xfrm rot="16200000">
            <a:off x="506813" y="3549658"/>
            <a:ext cx="625952" cy="42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rgbClr val="006600"/>
                </a:solidFill>
              </a:rPr>
              <a:t>Y(</a:t>
            </a:r>
            <a:r>
              <a:rPr lang="fr-FR" sz="120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fr-FR" sz="1200">
                <a:solidFill>
                  <a:srgbClr val="006600"/>
                </a:solidFill>
              </a:rPr>
              <a:t>/2)</a:t>
            </a:r>
            <a:endParaRPr lang="fr-FR" sz="1200" baseline="-25000">
              <a:solidFill>
                <a:srgbClr val="006600"/>
              </a:solidFill>
            </a:endParaRPr>
          </a:p>
        </p:txBody>
      </p:sp>
      <p:cxnSp>
        <p:nvCxnSpPr>
          <p:cNvPr id="49" name="Connecteur droit 5"/>
          <p:cNvCxnSpPr/>
          <p:nvPr/>
        </p:nvCxnSpPr>
        <p:spPr>
          <a:xfrm rot="5400000" flipH="1" flipV="1">
            <a:off x="3073714" y="4255681"/>
            <a:ext cx="11991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7"/>
          <p:cNvCxnSpPr/>
          <p:nvPr/>
        </p:nvCxnSpPr>
        <p:spPr>
          <a:xfrm flipV="1">
            <a:off x="6691527" y="3693971"/>
            <a:ext cx="0" cy="11613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8"/>
          <p:cNvCxnSpPr/>
          <p:nvPr/>
        </p:nvCxnSpPr>
        <p:spPr>
          <a:xfrm rot="5400000" flipH="1" flipV="1">
            <a:off x="3537304" y="4254033"/>
            <a:ext cx="11991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898"/>
          <p:cNvSpPr txBox="1">
            <a:spLocks noChangeArrowheads="1"/>
          </p:cNvSpPr>
          <p:nvPr/>
        </p:nvSpPr>
        <p:spPr bwMode="auto">
          <a:xfrm>
            <a:off x="7316154" y="3212976"/>
            <a:ext cx="1080899" cy="28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0000FF"/>
                </a:solidFill>
              </a:rPr>
              <a:t>readout</a:t>
            </a:r>
            <a:endParaRPr lang="fr-FR" sz="1200" baseline="30000" dirty="0">
              <a:solidFill>
                <a:srgbClr val="0000FF"/>
              </a:solidFill>
            </a:endParaRPr>
          </a:p>
        </p:txBody>
      </p:sp>
      <p:cxnSp>
        <p:nvCxnSpPr>
          <p:cNvPr id="54" name="Connecteur droit 10"/>
          <p:cNvCxnSpPr/>
          <p:nvPr/>
        </p:nvCxnSpPr>
        <p:spPr>
          <a:xfrm rot="5400000" flipH="1" flipV="1">
            <a:off x="6814156" y="4254033"/>
            <a:ext cx="119919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8"/>
          <p:cNvSpPr>
            <a:spLocks/>
          </p:cNvSpPr>
          <p:nvPr/>
        </p:nvSpPr>
        <p:spPr bwMode="auto">
          <a:xfrm>
            <a:off x="638012" y="4282036"/>
            <a:ext cx="3942959" cy="398633"/>
          </a:xfrm>
          <a:custGeom>
            <a:avLst/>
            <a:gdLst>
              <a:gd name="T0" fmla="*/ 74182705 w 1907"/>
              <a:gd name="T1" fmla="*/ 149638812 h 290"/>
              <a:gd name="T2" fmla="*/ 173695203 w 1907"/>
              <a:gd name="T3" fmla="*/ 149638812 h 290"/>
              <a:gd name="T4" fmla="*/ 273207701 w 1907"/>
              <a:gd name="T5" fmla="*/ 149638812 h 290"/>
              <a:gd name="T6" fmla="*/ 307585675 w 1907"/>
              <a:gd name="T7" fmla="*/ 149638812 h 290"/>
              <a:gd name="T8" fmla="*/ 311204410 w 1907"/>
              <a:gd name="T9" fmla="*/ 153159975 h 290"/>
              <a:gd name="T10" fmla="*/ 360055975 w 1907"/>
              <a:gd name="T11" fmla="*/ 445396598 h 290"/>
              <a:gd name="T12" fmla="*/ 367293443 w 1907"/>
              <a:gd name="T13" fmla="*/ 482366156 h 290"/>
              <a:gd name="T14" fmla="*/ 369102810 w 1907"/>
              <a:gd name="T15" fmla="*/ 499971969 h 290"/>
              <a:gd name="T16" fmla="*/ 370912178 w 1907"/>
              <a:gd name="T17" fmla="*/ 510534132 h 290"/>
              <a:gd name="T18" fmla="*/ 408907541 w 1907"/>
              <a:gd name="T19" fmla="*/ 510534132 h 290"/>
              <a:gd name="T20" fmla="*/ 508420039 w 1907"/>
              <a:gd name="T21" fmla="*/ 510534132 h 290"/>
              <a:gd name="T22" fmla="*/ 607933883 w 1907"/>
              <a:gd name="T23" fmla="*/ 510534132 h 290"/>
              <a:gd name="T24" fmla="*/ 707446381 w 1907"/>
              <a:gd name="T25" fmla="*/ 510534132 h 290"/>
              <a:gd name="T26" fmla="*/ 806958879 w 1907"/>
              <a:gd name="T27" fmla="*/ 510534132 h 290"/>
              <a:gd name="T28" fmla="*/ 906471377 w 1907"/>
              <a:gd name="T29" fmla="*/ 510534132 h 290"/>
              <a:gd name="T30" fmla="*/ 1005985221 w 1907"/>
              <a:gd name="T31" fmla="*/ 510534132 h 290"/>
              <a:gd name="T32" fmla="*/ 1103688352 w 1907"/>
              <a:gd name="T33" fmla="*/ 510534132 h 290"/>
              <a:gd name="T34" fmla="*/ 1203200850 w 1907"/>
              <a:gd name="T35" fmla="*/ 510534132 h 290"/>
              <a:gd name="T36" fmla="*/ 1302714694 w 1907"/>
              <a:gd name="T37" fmla="*/ 510534132 h 290"/>
              <a:gd name="T38" fmla="*/ 1402227192 w 1907"/>
              <a:gd name="T39" fmla="*/ 510534132 h 290"/>
              <a:gd name="T40" fmla="*/ 1501739690 w 1907"/>
              <a:gd name="T41" fmla="*/ 510534132 h 290"/>
              <a:gd name="T42" fmla="*/ 1599444167 w 1907"/>
              <a:gd name="T43" fmla="*/ 510534132 h 290"/>
              <a:gd name="T44" fmla="*/ 1698956665 w 1907"/>
              <a:gd name="T45" fmla="*/ 510534132 h 290"/>
              <a:gd name="T46" fmla="*/ 1800278530 w 1907"/>
              <a:gd name="T47" fmla="*/ 510534132 h 290"/>
              <a:gd name="T48" fmla="*/ 1899792374 w 1907"/>
              <a:gd name="T49" fmla="*/ 510534132 h 290"/>
              <a:gd name="T50" fmla="*/ 1997495505 w 1907"/>
              <a:gd name="T51" fmla="*/ 510534132 h 290"/>
              <a:gd name="T52" fmla="*/ 2097008003 w 1907"/>
              <a:gd name="T53" fmla="*/ 510534132 h 290"/>
              <a:gd name="T54" fmla="*/ 2147483647 w 1907"/>
              <a:gd name="T55" fmla="*/ 510534132 h 290"/>
              <a:gd name="T56" fmla="*/ 2147483647 w 1907"/>
              <a:gd name="T57" fmla="*/ 510534132 h 290"/>
              <a:gd name="T58" fmla="*/ 2147483647 w 1907"/>
              <a:gd name="T59" fmla="*/ 507012969 h 290"/>
              <a:gd name="T60" fmla="*/ 2147483647 w 1907"/>
              <a:gd name="T61" fmla="*/ 473564574 h 290"/>
              <a:gd name="T62" fmla="*/ 2147483647 w 1907"/>
              <a:gd name="T63" fmla="*/ 165484044 h 290"/>
              <a:gd name="T64" fmla="*/ 2147483647 w 1907"/>
              <a:gd name="T65" fmla="*/ 112669254 h 290"/>
              <a:gd name="T66" fmla="*/ 2147483647 w 1907"/>
              <a:gd name="T67" fmla="*/ 52813465 h 290"/>
              <a:gd name="T68" fmla="*/ 2147483647 w 1907"/>
              <a:gd name="T69" fmla="*/ 14083326 h 290"/>
              <a:gd name="T70" fmla="*/ 2147483647 w 1907"/>
              <a:gd name="T71" fmla="*/ 0 h 290"/>
              <a:gd name="T72" fmla="*/ 2147483647 w 1907"/>
              <a:gd name="T73" fmla="*/ 0 h 290"/>
              <a:gd name="T74" fmla="*/ 2147483647 w 1907"/>
              <a:gd name="T75" fmla="*/ 0 h 290"/>
              <a:gd name="T76" fmla="*/ 2147483647 w 1907"/>
              <a:gd name="T77" fmla="*/ 0 h 290"/>
              <a:gd name="T78" fmla="*/ 2147483647 w 1907"/>
              <a:gd name="T79" fmla="*/ 5281744 h 290"/>
              <a:gd name="T80" fmla="*/ 2147483647 w 1907"/>
              <a:gd name="T81" fmla="*/ 15843907 h 290"/>
              <a:gd name="T82" fmla="*/ 2147483647 w 1907"/>
              <a:gd name="T83" fmla="*/ 103867673 h 290"/>
              <a:gd name="T84" fmla="*/ 2147483647 w 1907"/>
              <a:gd name="T85" fmla="*/ 124993323 h 290"/>
              <a:gd name="T86" fmla="*/ 2147483647 w 1907"/>
              <a:gd name="T87" fmla="*/ 140837230 h 290"/>
              <a:gd name="T88" fmla="*/ 2147483647 w 1907"/>
              <a:gd name="T89" fmla="*/ 147878231 h 290"/>
              <a:gd name="T90" fmla="*/ 2147483647 w 1907"/>
              <a:gd name="T91" fmla="*/ 149638812 h 290"/>
              <a:gd name="T92" fmla="*/ 2147483647 w 1907"/>
              <a:gd name="T93" fmla="*/ 149638812 h 290"/>
              <a:gd name="T94" fmla="*/ 2147483647 w 1907"/>
              <a:gd name="T95" fmla="*/ 179567369 h 290"/>
              <a:gd name="T96" fmla="*/ 2147483647 w 1907"/>
              <a:gd name="T97" fmla="*/ 184849113 h 290"/>
              <a:gd name="T98" fmla="*/ 2147483647 w 1907"/>
              <a:gd name="T99" fmla="*/ 186608370 h 290"/>
              <a:gd name="T100" fmla="*/ 2147483647 w 1907"/>
              <a:gd name="T101" fmla="*/ 188368951 h 290"/>
              <a:gd name="T102" fmla="*/ 2147483647 w 1907"/>
              <a:gd name="T103" fmla="*/ 188368951 h 290"/>
              <a:gd name="T104" fmla="*/ 2147483647 w 1907"/>
              <a:gd name="T105" fmla="*/ 188368951 h 290"/>
              <a:gd name="T106" fmla="*/ 2147483647 w 1907"/>
              <a:gd name="T107" fmla="*/ 188368951 h 290"/>
              <a:gd name="T108" fmla="*/ 2147483647 w 1907"/>
              <a:gd name="T109" fmla="*/ 441875436 h 290"/>
              <a:gd name="T110" fmla="*/ 2147483647 w 1907"/>
              <a:gd name="T111" fmla="*/ 477085737 h 290"/>
              <a:gd name="T112" fmla="*/ 2147483647 w 1907"/>
              <a:gd name="T113" fmla="*/ 505252388 h 290"/>
              <a:gd name="T114" fmla="*/ 2147483647 w 1907"/>
              <a:gd name="T115" fmla="*/ 510534132 h 290"/>
              <a:gd name="T116" fmla="*/ 2147483647 w 1907"/>
              <a:gd name="T117" fmla="*/ 510534132 h 290"/>
              <a:gd name="T118" fmla="*/ 2147483647 w 1907"/>
              <a:gd name="T119" fmla="*/ 510534132 h 290"/>
              <a:gd name="T120" fmla="*/ 2147483647 w 1907"/>
              <a:gd name="T121" fmla="*/ 510534132 h 290"/>
              <a:gd name="T122" fmla="*/ 2147483647 w 1907"/>
              <a:gd name="T123" fmla="*/ 510534132 h 2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07"/>
              <a:gd name="T187" fmla="*/ 0 h 290"/>
              <a:gd name="T188" fmla="*/ 1907 w 1907"/>
              <a:gd name="T189" fmla="*/ 290 h 2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07" h="290">
                <a:moveTo>
                  <a:pt x="0" y="85"/>
                </a:moveTo>
                <a:lnTo>
                  <a:pt x="3" y="85"/>
                </a:lnTo>
                <a:lnTo>
                  <a:pt x="7" y="85"/>
                </a:lnTo>
                <a:lnTo>
                  <a:pt x="14" y="85"/>
                </a:lnTo>
                <a:lnTo>
                  <a:pt x="21" y="85"/>
                </a:lnTo>
                <a:lnTo>
                  <a:pt x="27" y="85"/>
                </a:lnTo>
                <a:lnTo>
                  <a:pt x="34" y="85"/>
                </a:lnTo>
                <a:lnTo>
                  <a:pt x="41" y="85"/>
                </a:lnTo>
                <a:lnTo>
                  <a:pt x="48" y="85"/>
                </a:lnTo>
                <a:lnTo>
                  <a:pt x="55" y="85"/>
                </a:lnTo>
                <a:lnTo>
                  <a:pt x="62" y="85"/>
                </a:lnTo>
                <a:lnTo>
                  <a:pt x="69" y="85"/>
                </a:lnTo>
                <a:lnTo>
                  <a:pt x="75" y="85"/>
                </a:lnTo>
                <a:lnTo>
                  <a:pt x="82" y="85"/>
                </a:lnTo>
                <a:lnTo>
                  <a:pt x="89" y="85"/>
                </a:lnTo>
                <a:lnTo>
                  <a:pt x="96" y="85"/>
                </a:lnTo>
                <a:lnTo>
                  <a:pt x="103" y="85"/>
                </a:lnTo>
                <a:lnTo>
                  <a:pt x="110" y="85"/>
                </a:lnTo>
                <a:lnTo>
                  <a:pt x="116" y="85"/>
                </a:lnTo>
                <a:lnTo>
                  <a:pt x="123" y="85"/>
                </a:lnTo>
                <a:lnTo>
                  <a:pt x="130" y="85"/>
                </a:lnTo>
                <a:lnTo>
                  <a:pt x="137" y="85"/>
                </a:lnTo>
                <a:lnTo>
                  <a:pt x="144" y="85"/>
                </a:lnTo>
                <a:lnTo>
                  <a:pt x="151" y="85"/>
                </a:lnTo>
                <a:lnTo>
                  <a:pt x="158" y="85"/>
                </a:lnTo>
                <a:lnTo>
                  <a:pt x="165" y="85"/>
                </a:lnTo>
                <a:lnTo>
                  <a:pt x="166" y="85"/>
                </a:lnTo>
                <a:lnTo>
                  <a:pt x="168" y="85"/>
                </a:lnTo>
                <a:lnTo>
                  <a:pt x="169" y="85"/>
                </a:lnTo>
                <a:lnTo>
                  <a:pt x="170" y="85"/>
                </a:lnTo>
                <a:lnTo>
                  <a:pt x="171" y="85"/>
                </a:lnTo>
                <a:lnTo>
                  <a:pt x="171" y="86"/>
                </a:lnTo>
                <a:lnTo>
                  <a:pt x="172" y="87"/>
                </a:lnTo>
                <a:lnTo>
                  <a:pt x="172" y="88"/>
                </a:lnTo>
                <a:lnTo>
                  <a:pt x="172" y="91"/>
                </a:lnTo>
                <a:lnTo>
                  <a:pt x="173" y="96"/>
                </a:lnTo>
                <a:lnTo>
                  <a:pt x="175" y="107"/>
                </a:lnTo>
                <a:lnTo>
                  <a:pt x="178" y="128"/>
                </a:lnTo>
                <a:lnTo>
                  <a:pt x="185" y="168"/>
                </a:lnTo>
                <a:lnTo>
                  <a:pt x="192" y="211"/>
                </a:lnTo>
                <a:lnTo>
                  <a:pt x="199" y="253"/>
                </a:lnTo>
                <a:lnTo>
                  <a:pt x="199" y="254"/>
                </a:lnTo>
                <a:lnTo>
                  <a:pt x="200" y="256"/>
                </a:lnTo>
                <a:lnTo>
                  <a:pt x="200" y="258"/>
                </a:lnTo>
                <a:lnTo>
                  <a:pt x="201" y="263"/>
                </a:lnTo>
                <a:lnTo>
                  <a:pt x="202" y="273"/>
                </a:lnTo>
                <a:lnTo>
                  <a:pt x="203" y="274"/>
                </a:lnTo>
                <a:lnTo>
                  <a:pt x="203" y="275"/>
                </a:lnTo>
                <a:lnTo>
                  <a:pt x="203" y="278"/>
                </a:lnTo>
                <a:lnTo>
                  <a:pt x="203" y="279"/>
                </a:lnTo>
                <a:lnTo>
                  <a:pt x="204" y="279"/>
                </a:lnTo>
                <a:lnTo>
                  <a:pt x="204" y="280"/>
                </a:lnTo>
                <a:lnTo>
                  <a:pt x="204" y="283"/>
                </a:lnTo>
                <a:lnTo>
                  <a:pt x="204" y="284"/>
                </a:lnTo>
                <a:lnTo>
                  <a:pt x="205" y="285"/>
                </a:lnTo>
                <a:lnTo>
                  <a:pt x="205" y="286"/>
                </a:lnTo>
                <a:lnTo>
                  <a:pt x="205" y="287"/>
                </a:lnTo>
                <a:lnTo>
                  <a:pt x="205" y="288"/>
                </a:lnTo>
                <a:lnTo>
                  <a:pt x="205" y="289"/>
                </a:lnTo>
                <a:lnTo>
                  <a:pt x="205" y="290"/>
                </a:lnTo>
                <a:lnTo>
                  <a:pt x="206" y="290"/>
                </a:lnTo>
                <a:lnTo>
                  <a:pt x="209" y="290"/>
                </a:lnTo>
                <a:lnTo>
                  <a:pt x="213" y="290"/>
                </a:lnTo>
                <a:lnTo>
                  <a:pt x="220" y="290"/>
                </a:lnTo>
                <a:lnTo>
                  <a:pt x="226" y="290"/>
                </a:lnTo>
                <a:lnTo>
                  <a:pt x="233" y="290"/>
                </a:lnTo>
                <a:lnTo>
                  <a:pt x="240" y="290"/>
                </a:lnTo>
                <a:lnTo>
                  <a:pt x="247" y="290"/>
                </a:lnTo>
                <a:lnTo>
                  <a:pt x="254" y="290"/>
                </a:lnTo>
                <a:lnTo>
                  <a:pt x="260" y="290"/>
                </a:lnTo>
                <a:lnTo>
                  <a:pt x="267" y="290"/>
                </a:lnTo>
                <a:lnTo>
                  <a:pt x="274" y="290"/>
                </a:lnTo>
                <a:lnTo>
                  <a:pt x="281" y="290"/>
                </a:lnTo>
                <a:lnTo>
                  <a:pt x="288" y="290"/>
                </a:lnTo>
                <a:lnTo>
                  <a:pt x="295" y="290"/>
                </a:lnTo>
                <a:lnTo>
                  <a:pt x="302" y="290"/>
                </a:lnTo>
                <a:lnTo>
                  <a:pt x="309" y="290"/>
                </a:lnTo>
                <a:lnTo>
                  <a:pt x="315" y="290"/>
                </a:lnTo>
                <a:lnTo>
                  <a:pt x="322" y="290"/>
                </a:lnTo>
                <a:lnTo>
                  <a:pt x="329" y="290"/>
                </a:lnTo>
                <a:lnTo>
                  <a:pt x="336" y="290"/>
                </a:lnTo>
                <a:lnTo>
                  <a:pt x="343" y="290"/>
                </a:lnTo>
                <a:lnTo>
                  <a:pt x="350" y="290"/>
                </a:lnTo>
                <a:lnTo>
                  <a:pt x="357" y="290"/>
                </a:lnTo>
                <a:lnTo>
                  <a:pt x="363" y="290"/>
                </a:lnTo>
                <a:lnTo>
                  <a:pt x="371" y="290"/>
                </a:lnTo>
                <a:lnTo>
                  <a:pt x="378" y="290"/>
                </a:lnTo>
                <a:lnTo>
                  <a:pt x="384" y="290"/>
                </a:lnTo>
                <a:lnTo>
                  <a:pt x="391" y="290"/>
                </a:lnTo>
                <a:lnTo>
                  <a:pt x="398" y="290"/>
                </a:lnTo>
                <a:lnTo>
                  <a:pt x="405" y="290"/>
                </a:lnTo>
                <a:lnTo>
                  <a:pt x="412" y="290"/>
                </a:lnTo>
                <a:lnTo>
                  <a:pt x="418" y="290"/>
                </a:lnTo>
                <a:lnTo>
                  <a:pt x="426" y="290"/>
                </a:lnTo>
                <a:lnTo>
                  <a:pt x="433" y="290"/>
                </a:lnTo>
                <a:lnTo>
                  <a:pt x="439" y="290"/>
                </a:lnTo>
                <a:lnTo>
                  <a:pt x="446" y="290"/>
                </a:lnTo>
                <a:lnTo>
                  <a:pt x="453" y="290"/>
                </a:lnTo>
                <a:lnTo>
                  <a:pt x="459" y="290"/>
                </a:lnTo>
                <a:lnTo>
                  <a:pt x="467" y="290"/>
                </a:lnTo>
                <a:lnTo>
                  <a:pt x="473" y="290"/>
                </a:lnTo>
                <a:lnTo>
                  <a:pt x="480" y="290"/>
                </a:lnTo>
                <a:lnTo>
                  <a:pt x="487" y="290"/>
                </a:lnTo>
                <a:lnTo>
                  <a:pt x="494" y="290"/>
                </a:lnTo>
                <a:lnTo>
                  <a:pt x="501" y="290"/>
                </a:lnTo>
                <a:lnTo>
                  <a:pt x="507" y="290"/>
                </a:lnTo>
                <a:lnTo>
                  <a:pt x="515" y="290"/>
                </a:lnTo>
                <a:lnTo>
                  <a:pt x="522" y="290"/>
                </a:lnTo>
                <a:lnTo>
                  <a:pt x="528" y="290"/>
                </a:lnTo>
                <a:lnTo>
                  <a:pt x="535" y="290"/>
                </a:lnTo>
                <a:lnTo>
                  <a:pt x="542" y="290"/>
                </a:lnTo>
                <a:lnTo>
                  <a:pt x="549" y="290"/>
                </a:lnTo>
                <a:lnTo>
                  <a:pt x="556" y="290"/>
                </a:lnTo>
                <a:lnTo>
                  <a:pt x="562" y="290"/>
                </a:lnTo>
                <a:lnTo>
                  <a:pt x="569" y="290"/>
                </a:lnTo>
                <a:lnTo>
                  <a:pt x="576" y="290"/>
                </a:lnTo>
                <a:lnTo>
                  <a:pt x="583" y="290"/>
                </a:lnTo>
                <a:lnTo>
                  <a:pt x="590" y="290"/>
                </a:lnTo>
                <a:lnTo>
                  <a:pt x="597" y="290"/>
                </a:lnTo>
                <a:lnTo>
                  <a:pt x="603" y="290"/>
                </a:lnTo>
                <a:lnTo>
                  <a:pt x="610" y="290"/>
                </a:lnTo>
                <a:lnTo>
                  <a:pt x="617" y="290"/>
                </a:lnTo>
                <a:lnTo>
                  <a:pt x="624" y="290"/>
                </a:lnTo>
                <a:lnTo>
                  <a:pt x="631" y="290"/>
                </a:lnTo>
                <a:lnTo>
                  <a:pt x="637" y="290"/>
                </a:lnTo>
                <a:lnTo>
                  <a:pt x="645" y="290"/>
                </a:lnTo>
                <a:lnTo>
                  <a:pt x="651" y="290"/>
                </a:lnTo>
                <a:lnTo>
                  <a:pt x="658" y="290"/>
                </a:lnTo>
                <a:lnTo>
                  <a:pt x="665" y="290"/>
                </a:lnTo>
                <a:lnTo>
                  <a:pt x="672" y="290"/>
                </a:lnTo>
                <a:lnTo>
                  <a:pt x="679" y="290"/>
                </a:lnTo>
                <a:lnTo>
                  <a:pt x="686" y="290"/>
                </a:lnTo>
                <a:lnTo>
                  <a:pt x="692" y="290"/>
                </a:lnTo>
                <a:lnTo>
                  <a:pt x="699" y="290"/>
                </a:lnTo>
                <a:lnTo>
                  <a:pt x="706" y="290"/>
                </a:lnTo>
                <a:lnTo>
                  <a:pt x="713" y="290"/>
                </a:lnTo>
                <a:lnTo>
                  <a:pt x="720" y="290"/>
                </a:lnTo>
                <a:lnTo>
                  <a:pt x="727" y="290"/>
                </a:lnTo>
                <a:lnTo>
                  <a:pt x="734" y="290"/>
                </a:lnTo>
                <a:lnTo>
                  <a:pt x="740" y="290"/>
                </a:lnTo>
                <a:lnTo>
                  <a:pt x="748" y="290"/>
                </a:lnTo>
                <a:lnTo>
                  <a:pt x="755" y="290"/>
                </a:lnTo>
                <a:lnTo>
                  <a:pt x="761" y="290"/>
                </a:lnTo>
                <a:lnTo>
                  <a:pt x="769" y="290"/>
                </a:lnTo>
                <a:lnTo>
                  <a:pt x="775" y="290"/>
                </a:lnTo>
                <a:lnTo>
                  <a:pt x="782" y="290"/>
                </a:lnTo>
                <a:lnTo>
                  <a:pt x="789" y="290"/>
                </a:lnTo>
                <a:lnTo>
                  <a:pt x="795" y="290"/>
                </a:lnTo>
                <a:lnTo>
                  <a:pt x="803" y="290"/>
                </a:lnTo>
                <a:lnTo>
                  <a:pt x="810" y="290"/>
                </a:lnTo>
                <a:lnTo>
                  <a:pt x="816" y="290"/>
                </a:lnTo>
                <a:lnTo>
                  <a:pt x="823" y="290"/>
                </a:lnTo>
                <a:lnTo>
                  <a:pt x="830" y="290"/>
                </a:lnTo>
                <a:lnTo>
                  <a:pt x="837" y="290"/>
                </a:lnTo>
                <a:lnTo>
                  <a:pt x="844" y="290"/>
                </a:lnTo>
                <a:lnTo>
                  <a:pt x="850" y="290"/>
                </a:lnTo>
                <a:lnTo>
                  <a:pt x="857" y="290"/>
                </a:lnTo>
                <a:lnTo>
                  <a:pt x="864" y="290"/>
                </a:lnTo>
                <a:lnTo>
                  <a:pt x="871" y="290"/>
                </a:lnTo>
                <a:lnTo>
                  <a:pt x="878" y="290"/>
                </a:lnTo>
                <a:lnTo>
                  <a:pt x="884" y="290"/>
                </a:lnTo>
                <a:lnTo>
                  <a:pt x="892" y="290"/>
                </a:lnTo>
                <a:lnTo>
                  <a:pt x="899" y="290"/>
                </a:lnTo>
                <a:lnTo>
                  <a:pt x="905" y="290"/>
                </a:lnTo>
                <a:lnTo>
                  <a:pt x="912" y="290"/>
                </a:lnTo>
                <a:lnTo>
                  <a:pt x="919" y="290"/>
                </a:lnTo>
                <a:lnTo>
                  <a:pt x="926" y="290"/>
                </a:lnTo>
                <a:lnTo>
                  <a:pt x="933" y="290"/>
                </a:lnTo>
                <a:lnTo>
                  <a:pt x="939" y="290"/>
                </a:lnTo>
                <a:lnTo>
                  <a:pt x="946" y="290"/>
                </a:lnTo>
                <a:lnTo>
                  <a:pt x="954" y="290"/>
                </a:lnTo>
                <a:lnTo>
                  <a:pt x="960" y="290"/>
                </a:lnTo>
                <a:lnTo>
                  <a:pt x="967" y="290"/>
                </a:lnTo>
                <a:lnTo>
                  <a:pt x="974" y="290"/>
                </a:lnTo>
                <a:lnTo>
                  <a:pt x="981" y="290"/>
                </a:lnTo>
                <a:lnTo>
                  <a:pt x="988" y="290"/>
                </a:lnTo>
                <a:lnTo>
                  <a:pt x="995" y="290"/>
                </a:lnTo>
                <a:lnTo>
                  <a:pt x="1002" y="290"/>
                </a:lnTo>
                <a:lnTo>
                  <a:pt x="1009" y="290"/>
                </a:lnTo>
                <a:lnTo>
                  <a:pt x="1015" y="290"/>
                </a:lnTo>
                <a:lnTo>
                  <a:pt x="1022" y="290"/>
                </a:lnTo>
                <a:lnTo>
                  <a:pt x="1029" y="290"/>
                </a:lnTo>
                <a:lnTo>
                  <a:pt x="1036" y="290"/>
                </a:lnTo>
                <a:lnTo>
                  <a:pt x="1043" y="290"/>
                </a:lnTo>
                <a:lnTo>
                  <a:pt x="1050" y="290"/>
                </a:lnTo>
                <a:lnTo>
                  <a:pt x="1057" y="290"/>
                </a:lnTo>
                <a:lnTo>
                  <a:pt x="1064" y="290"/>
                </a:lnTo>
                <a:lnTo>
                  <a:pt x="1070" y="290"/>
                </a:lnTo>
                <a:lnTo>
                  <a:pt x="1077" y="290"/>
                </a:lnTo>
                <a:lnTo>
                  <a:pt x="1084" y="290"/>
                </a:lnTo>
                <a:lnTo>
                  <a:pt x="1091" y="290"/>
                </a:lnTo>
                <a:lnTo>
                  <a:pt x="1098" y="290"/>
                </a:lnTo>
                <a:lnTo>
                  <a:pt x="1104" y="290"/>
                </a:lnTo>
                <a:lnTo>
                  <a:pt x="1111" y="290"/>
                </a:lnTo>
                <a:lnTo>
                  <a:pt x="1118" y="290"/>
                </a:lnTo>
                <a:lnTo>
                  <a:pt x="1125" y="290"/>
                </a:lnTo>
                <a:lnTo>
                  <a:pt x="1132" y="290"/>
                </a:lnTo>
                <a:lnTo>
                  <a:pt x="1139" y="290"/>
                </a:lnTo>
                <a:lnTo>
                  <a:pt x="1146" y="290"/>
                </a:lnTo>
                <a:lnTo>
                  <a:pt x="1153" y="290"/>
                </a:lnTo>
                <a:lnTo>
                  <a:pt x="1159" y="290"/>
                </a:lnTo>
                <a:lnTo>
                  <a:pt x="1166" y="290"/>
                </a:lnTo>
                <a:lnTo>
                  <a:pt x="1173" y="290"/>
                </a:lnTo>
                <a:lnTo>
                  <a:pt x="1180" y="290"/>
                </a:lnTo>
                <a:lnTo>
                  <a:pt x="1187" y="290"/>
                </a:lnTo>
                <a:lnTo>
                  <a:pt x="1194" y="290"/>
                </a:lnTo>
                <a:lnTo>
                  <a:pt x="1201" y="290"/>
                </a:lnTo>
                <a:lnTo>
                  <a:pt x="1208" y="290"/>
                </a:lnTo>
                <a:lnTo>
                  <a:pt x="1214" y="290"/>
                </a:lnTo>
                <a:lnTo>
                  <a:pt x="1221" y="290"/>
                </a:lnTo>
                <a:lnTo>
                  <a:pt x="1228" y="290"/>
                </a:lnTo>
                <a:lnTo>
                  <a:pt x="1235" y="290"/>
                </a:lnTo>
                <a:lnTo>
                  <a:pt x="1242" y="290"/>
                </a:lnTo>
                <a:lnTo>
                  <a:pt x="1248" y="290"/>
                </a:lnTo>
                <a:lnTo>
                  <a:pt x="1255" y="290"/>
                </a:lnTo>
                <a:lnTo>
                  <a:pt x="1262" y="290"/>
                </a:lnTo>
                <a:lnTo>
                  <a:pt x="1264" y="290"/>
                </a:lnTo>
                <a:lnTo>
                  <a:pt x="1266" y="290"/>
                </a:lnTo>
                <a:lnTo>
                  <a:pt x="1267" y="290"/>
                </a:lnTo>
                <a:lnTo>
                  <a:pt x="1267" y="289"/>
                </a:lnTo>
                <a:lnTo>
                  <a:pt x="1267" y="288"/>
                </a:lnTo>
                <a:lnTo>
                  <a:pt x="1267" y="287"/>
                </a:lnTo>
                <a:lnTo>
                  <a:pt x="1267" y="285"/>
                </a:lnTo>
                <a:lnTo>
                  <a:pt x="1268" y="284"/>
                </a:lnTo>
                <a:lnTo>
                  <a:pt x="1268" y="283"/>
                </a:lnTo>
                <a:lnTo>
                  <a:pt x="1268" y="281"/>
                </a:lnTo>
                <a:lnTo>
                  <a:pt x="1268" y="278"/>
                </a:lnTo>
                <a:lnTo>
                  <a:pt x="1269" y="270"/>
                </a:lnTo>
                <a:lnTo>
                  <a:pt x="1269" y="269"/>
                </a:lnTo>
                <a:lnTo>
                  <a:pt x="1269" y="268"/>
                </a:lnTo>
                <a:lnTo>
                  <a:pt x="1270" y="266"/>
                </a:lnTo>
                <a:lnTo>
                  <a:pt x="1270" y="262"/>
                </a:lnTo>
                <a:lnTo>
                  <a:pt x="1271" y="255"/>
                </a:lnTo>
                <a:lnTo>
                  <a:pt x="1273" y="240"/>
                </a:lnTo>
                <a:lnTo>
                  <a:pt x="1276" y="210"/>
                </a:lnTo>
                <a:lnTo>
                  <a:pt x="1283" y="154"/>
                </a:lnTo>
                <a:lnTo>
                  <a:pt x="1290" y="94"/>
                </a:lnTo>
                <a:lnTo>
                  <a:pt x="1290" y="93"/>
                </a:lnTo>
                <a:lnTo>
                  <a:pt x="1290" y="92"/>
                </a:lnTo>
                <a:lnTo>
                  <a:pt x="1290" y="90"/>
                </a:lnTo>
                <a:lnTo>
                  <a:pt x="1291" y="86"/>
                </a:lnTo>
                <a:lnTo>
                  <a:pt x="1292" y="80"/>
                </a:lnTo>
                <a:lnTo>
                  <a:pt x="1293" y="65"/>
                </a:lnTo>
                <a:lnTo>
                  <a:pt x="1293" y="64"/>
                </a:lnTo>
                <a:lnTo>
                  <a:pt x="1294" y="62"/>
                </a:lnTo>
                <a:lnTo>
                  <a:pt x="1294" y="58"/>
                </a:lnTo>
                <a:lnTo>
                  <a:pt x="1295" y="51"/>
                </a:lnTo>
                <a:lnTo>
                  <a:pt x="1297" y="37"/>
                </a:lnTo>
                <a:lnTo>
                  <a:pt x="1297" y="36"/>
                </a:lnTo>
                <a:lnTo>
                  <a:pt x="1297" y="35"/>
                </a:lnTo>
                <a:lnTo>
                  <a:pt x="1297" y="34"/>
                </a:lnTo>
                <a:lnTo>
                  <a:pt x="1297" y="30"/>
                </a:lnTo>
                <a:lnTo>
                  <a:pt x="1298" y="23"/>
                </a:lnTo>
                <a:lnTo>
                  <a:pt x="1298" y="22"/>
                </a:lnTo>
                <a:lnTo>
                  <a:pt x="1298" y="21"/>
                </a:lnTo>
                <a:lnTo>
                  <a:pt x="1299" y="20"/>
                </a:lnTo>
                <a:lnTo>
                  <a:pt x="1299" y="16"/>
                </a:lnTo>
                <a:lnTo>
                  <a:pt x="1300" y="9"/>
                </a:lnTo>
                <a:lnTo>
                  <a:pt x="1300" y="8"/>
                </a:lnTo>
                <a:lnTo>
                  <a:pt x="1300" y="6"/>
                </a:lnTo>
                <a:lnTo>
                  <a:pt x="1300" y="5"/>
                </a:lnTo>
                <a:lnTo>
                  <a:pt x="1301" y="4"/>
                </a:lnTo>
                <a:lnTo>
                  <a:pt x="1301" y="2"/>
                </a:lnTo>
                <a:lnTo>
                  <a:pt x="1301" y="1"/>
                </a:lnTo>
                <a:lnTo>
                  <a:pt x="1301" y="0"/>
                </a:lnTo>
                <a:lnTo>
                  <a:pt x="1302" y="0"/>
                </a:lnTo>
                <a:lnTo>
                  <a:pt x="1303" y="0"/>
                </a:lnTo>
                <a:lnTo>
                  <a:pt x="1307" y="0"/>
                </a:lnTo>
                <a:lnTo>
                  <a:pt x="1310" y="0"/>
                </a:lnTo>
                <a:lnTo>
                  <a:pt x="1317" y="0"/>
                </a:lnTo>
                <a:lnTo>
                  <a:pt x="1324" y="0"/>
                </a:lnTo>
                <a:lnTo>
                  <a:pt x="1331" y="0"/>
                </a:lnTo>
                <a:lnTo>
                  <a:pt x="1338" y="0"/>
                </a:lnTo>
                <a:lnTo>
                  <a:pt x="1345" y="0"/>
                </a:lnTo>
                <a:lnTo>
                  <a:pt x="1351" y="0"/>
                </a:lnTo>
                <a:lnTo>
                  <a:pt x="1359" y="0"/>
                </a:lnTo>
                <a:lnTo>
                  <a:pt x="1366" y="0"/>
                </a:lnTo>
                <a:lnTo>
                  <a:pt x="1372" y="0"/>
                </a:lnTo>
                <a:lnTo>
                  <a:pt x="1379" y="0"/>
                </a:lnTo>
                <a:lnTo>
                  <a:pt x="1386" y="0"/>
                </a:lnTo>
                <a:lnTo>
                  <a:pt x="1393" y="0"/>
                </a:lnTo>
                <a:lnTo>
                  <a:pt x="1400" y="0"/>
                </a:lnTo>
                <a:lnTo>
                  <a:pt x="1401" y="0"/>
                </a:lnTo>
                <a:lnTo>
                  <a:pt x="1403" y="0"/>
                </a:lnTo>
                <a:lnTo>
                  <a:pt x="1404" y="0"/>
                </a:lnTo>
                <a:lnTo>
                  <a:pt x="1404" y="1"/>
                </a:lnTo>
                <a:lnTo>
                  <a:pt x="1405" y="2"/>
                </a:lnTo>
                <a:lnTo>
                  <a:pt x="1405" y="3"/>
                </a:lnTo>
                <a:lnTo>
                  <a:pt x="1406" y="4"/>
                </a:lnTo>
                <a:lnTo>
                  <a:pt x="1406" y="6"/>
                </a:lnTo>
                <a:lnTo>
                  <a:pt x="1406" y="7"/>
                </a:lnTo>
                <a:lnTo>
                  <a:pt x="1407" y="7"/>
                </a:lnTo>
                <a:lnTo>
                  <a:pt x="1407" y="9"/>
                </a:lnTo>
                <a:lnTo>
                  <a:pt x="1408" y="11"/>
                </a:lnTo>
                <a:lnTo>
                  <a:pt x="1410" y="15"/>
                </a:lnTo>
                <a:lnTo>
                  <a:pt x="1414" y="24"/>
                </a:lnTo>
                <a:lnTo>
                  <a:pt x="1421" y="42"/>
                </a:lnTo>
                <a:lnTo>
                  <a:pt x="1427" y="58"/>
                </a:lnTo>
                <a:lnTo>
                  <a:pt x="1427" y="59"/>
                </a:lnTo>
                <a:lnTo>
                  <a:pt x="1428" y="59"/>
                </a:lnTo>
                <a:lnTo>
                  <a:pt x="1428" y="60"/>
                </a:lnTo>
                <a:lnTo>
                  <a:pt x="1429" y="62"/>
                </a:lnTo>
                <a:lnTo>
                  <a:pt x="1431" y="67"/>
                </a:lnTo>
                <a:lnTo>
                  <a:pt x="1431" y="68"/>
                </a:lnTo>
                <a:lnTo>
                  <a:pt x="1432" y="69"/>
                </a:lnTo>
                <a:lnTo>
                  <a:pt x="1433" y="71"/>
                </a:lnTo>
                <a:lnTo>
                  <a:pt x="1434" y="76"/>
                </a:lnTo>
                <a:lnTo>
                  <a:pt x="1435" y="76"/>
                </a:lnTo>
                <a:lnTo>
                  <a:pt x="1435" y="77"/>
                </a:lnTo>
                <a:lnTo>
                  <a:pt x="1435" y="78"/>
                </a:lnTo>
                <a:lnTo>
                  <a:pt x="1436" y="80"/>
                </a:lnTo>
                <a:lnTo>
                  <a:pt x="1436" y="81"/>
                </a:lnTo>
                <a:lnTo>
                  <a:pt x="1437" y="82"/>
                </a:lnTo>
                <a:lnTo>
                  <a:pt x="1437" y="83"/>
                </a:lnTo>
                <a:lnTo>
                  <a:pt x="1438" y="84"/>
                </a:lnTo>
                <a:lnTo>
                  <a:pt x="1438" y="85"/>
                </a:lnTo>
                <a:lnTo>
                  <a:pt x="1439" y="85"/>
                </a:lnTo>
                <a:lnTo>
                  <a:pt x="1440" y="85"/>
                </a:lnTo>
                <a:lnTo>
                  <a:pt x="1441" y="85"/>
                </a:lnTo>
                <a:lnTo>
                  <a:pt x="1444" y="85"/>
                </a:lnTo>
                <a:lnTo>
                  <a:pt x="1448" y="85"/>
                </a:lnTo>
                <a:lnTo>
                  <a:pt x="1455" y="85"/>
                </a:lnTo>
                <a:lnTo>
                  <a:pt x="1461" y="85"/>
                </a:lnTo>
                <a:lnTo>
                  <a:pt x="1468" y="85"/>
                </a:lnTo>
                <a:lnTo>
                  <a:pt x="1475" y="85"/>
                </a:lnTo>
                <a:lnTo>
                  <a:pt x="1482" y="85"/>
                </a:lnTo>
                <a:lnTo>
                  <a:pt x="1489" y="85"/>
                </a:lnTo>
                <a:lnTo>
                  <a:pt x="1495" y="89"/>
                </a:lnTo>
                <a:lnTo>
                  <a:pt x="1502" y="93"/>
                </a:lnTo>
                <a:lnTo>
                  <a:pt x="1510" y="98"/>
                </a:lnTo>
                <a:lnTo>
                  <a:pt x="1516" y="102"/>
                </a:lnTo>
                <a:lnTo>
                  <a:pt x="1517" y="102"/>
                </a:lnTo>
                <a:lnTo>
                  <a:pt x="1517" y="103"/>
                </a:lnTo>
                <a:lnTo>
                  <a:pt x="1518" y="103"/>
                </a:lnTo>
                <a:lnTo>
                  <a:pt x="1520" y="105"/>
                </a:lnTo>
                <a:lnTo>
                  <a:pt x="1521" y="105"/>
                </a:lnTo>
                <a:lnTo>
                  <a:pt x="1521" y="106"/>
                </a:lnTo>
                <a:lnTo>
                  <a:pt x="1522" y="106"/>
                </a:lnTo>
                <a:lnTo>
                  <a:pt x="1523" y="106"/>
                </a:lnTo>
                <a:lnTo>
                  <a:pt x="1523" y="107"/>
                </a:lnTo>
                <a:lnTo>
                  <a:pt x="1524" y="107"/>
                </a:lnTo>
                <a:lnTo>
                  <a:pt x="1525" y="107"/>
                </a:lnTo>
                <a:lnTo>
                  <a:pt x="1526" y="107"/>
                </a:lnTo>
                <a:lnTo>
                  <a:pt x="1527" y="107"/>
                </a:lnTo>
                <a:lnTo>
                  <a:pt x="1528" y="107"/>
                </a:lnTo>
                <a:lnTo>
                  <a:pt x="1530" y="107"/>
                </a:lnTo>
                <a:lnTo>
                  <a:pt x="1533" y="107"/>
                </a:lnTo>
                <a:lnTo>
                  <a:pt x="1537" y="107"/>
                </a:lnTo>
                <a:lnTo>
                  <a:pt x="1544" y="107"/>
                </a:lnTo>
                <a:lnTo>
                  <a:pt x="1550" y="107"/>
                </a:lnTo>
                <a:lnTo>
                  <a:pt x="1557" y="107"/>
                </a:lnTo>
                <a:lnTo>
                  <a:pt x="1564" y="107"/>
                </a:lnTo>
                <a:lnTo>
                  <a:pt x="1571" y="107"/>
                </a:lnTo>
                <a:lnTo>
                  <a:pt x="1578" y="107"/>
                </a:lnTo>
                <a:lnTo>
                  <a:pt x="1585" y="107"/>
                </a:lnTo>
                <a:lnTo>
                  <a:pt x="1591" y="107"/>
                </a:lnTo>
                <a:lnTo>
                  <a:pt x="1598" y="107"/>
                </a:lnTo>
                <a:lnTo>
                  <a:pt x="1605" y="107"/>
                </a:lnTo>
                <a:lnTo>
                  <a:pt x="1612" y="107"/>
                </a:lnTo>
                <a:lnTo>
                  <a:pt x="1619" y="107"/>
                </a:lnTo>
                <a:lnTo>
                  <a:pt x="1625" y="107"/>
                </a:lnTo>
                <a:lnTo>
                  <a:pt x="1632" y="107"/>
                </a:lnTo>
                <a:lnTo>
                  <a:pt x="1639" y="107"/>
                </a:lnTo>
                <a:lnTo>
                  <a:pt x="1646" y="107"/>
                </a:lnTo>
                <a:lnTo>
                  <a:pt x="1653" y="107"/>
                </a:lnTo>
                <a:lnTo>
                  <a:pt x="1660" y="107"/>
                </a:lnTo>
                <a:lnTo>
                  <a:pt x="1667" y="142"/>
                </a:lnTo>
                <a:lnTo>
                  <a:pt x="1674" y="178"/>
                </a:lnTo>
                <a:lnTo>
                  <a:pt x="1680" y="213"/>
                </a:lnTo>
                <a:lnTo>
                  <a:pt x="1687" y="251"/>
                </a:lnTo>
                <a:lnTo>
                  <a:pt x="1687" y="252"/>
                </a:lnTo>
                <a:lnTo>
                  <a:pt x="1688" y="253"/>
                </a:lnTo>
                <a:lnTo>
                  <a:pt x="1688" y="255"/>
                </a:lnTo>
                <a:lnTo>
                  <a:pt x="1689" y="260"/>
                </a:lnTo>
                <a:lnTo>
                  <a:pt x="1691" y="268"/>
                </a:lnTo>
                <a:lnTo>
                  <a:pt x="1691" y="269"/>
                </a:lnTo>
                <a:lnTo>
                  <a:pt x="1691" y="270"/>
                </a:lnTo>
                <a:lnTo>
                  <a:pt x="1691" y="271"/>
                </a:lnTo>
                <a:lnTo>
                  <a:pt x="1692" y="273"/>
                </a:lnTo>
                <a:lnTo>
                  <a:pt x="1692" y="277"/>
                </a:lnTo>
                <a:lnTo>
                  <a:pt x="1692" y="278"/>
                </a:lnTo>
                <a:lnTo>
                  <a:pt x="1693" y="280"/>
                </a:lnTo>
                <a:lnTo>
                  <a:pt x="1693" y="282"/>
                </a:lnTo>
                <a:lnTo>
                  <a:pt x="1694" y="286"/>
                </a:lnTo>
                <a:lnTo>
                  <a:pt x="1694" y="287"/>
                </a:lnTo>
                <a:lnTo>
                  <a:pt x="1694" y="288"/>
                </a:lnTo>
                <a:lnTo>
                  <a:pt x="1694" y="289"/>
                </a:lnTo>
                <a:lnTo>
                  <a:pt x="1695" y="289"/>
                </a:lnTo>
                <a:lnTo>
                  <a:pt x="1695" y="290"/>
                </a:lnTo>
                <a:lnTo>
                  <a:pt x="1696" y="290"/>
                </a:lnTo>
                <a:lnTo>
                  <a:pt x="1697" y="290"/>
                </a:lnTo>
                <a:lnTo>
                  <a:pt x="1699" y="290"/>
                </a:lnTo>
                <a:lnTo>
                  <a:pt x="1701" y="290"/>
                </a:lnTo>
                <a:lnTo>
                  <a:pt x="1705" y="290"/>
                </a:lnTo>
                <a:lnTo>
                  <a:pt x="1708" y="290"/>
                </a:lnTo>
                <a:lnTo>
                  <a:pt x="1715" y="290"/>
                </a:lnTo>
                <a:lnTo>
                  <a:pt x="1722" y="290"/>
                </a:lnTo>
                <a:lnTo>
                  <a:pt x="1729" y="290"/>
                </a:lnTo>
                <a:lnTo>
                  <a:pt x="1736" y="290"/>
                </a:lnTo>
                <a:lnTo>
                  <a:pt x="1743" y="290"/>
                </a:lnTo>
                <a:lnTo>
                  <a:pt x="1749" y="290"/>
                </a:lnTo>
                <a:lnTo>
                  <a:pt x="1756" y="290"/>
                </a:lnTo>
                <a:lnTo>
                  <a:pt x="1763" y="290"/>
                </a:lnTo>
                <a:lnTo>
                  <a:pt x="1770" y="290"/>
                </a:lnTo>
                <a:lnTo>
                  <a:pt x="1777" y="290"/>
                </a:lnTo>
                <a:lnTo>
                  <a:pt x="1783" y="290"/>
                </a:lnTo>
                <a:lnTo>
                  <a:pt x="1791" y="290"/>
                </a:lnTo>
                <a:lnTo>
                  <a:pt x="1798" y="290"/>
                </a:lnTo>
                <a:lnTo>
                  <a:pt x="1804" y="290"/>
                </a:lnTo>
                <a:lnTo>
                  <a:pt x="1811" y="290"/>
                </a:lnTo>
                <a:lnTo>
                  <a:pt x="1818" y="290"/>
                </a:lnTo>
                <a:lnTo>
                  <a:pt x="1825" y="290"/>
                </a:lnTo>
                <a:lnTo>
                  <a:pt x="1832" y="290"/>
                </a:lnTo>
                <a:lnTo>
                  <a:pt x="1838" y="290"/>
                </a:lnTo>
                <a:lnTo>
                  <a:pt x="1845" y="290"/>
                </a:lnTo>
                <a:lnTo>
                  <a:pt x="1852" y="290"/>
                </a:lnTo>
                <a:lnTo>
                  <a:pt x="1859" y="290"/>
                </a:lnTo>
                <a:lnTo>
                  <a:pt x="1866" y="290"/>
                </a:lnTo>
                <a:lnTo>
                  <a:pt x="1872" y="290"/>
                </a:lnTo>
                <a:lnTo>
                  <a:pt x="1880" y="290"/>
                </a:lnTo>
                <a:lnTo>
                  <a:pt x="1887" y="290"/>
                </a:lnTo>
                <a:lnTo>
                  <a:pt x="1893" y="290"/>
                </a:lnTo>
                <a:lnTo>
                  <a:pt x="1900" y="290"/>
                </a:lnTo>
                <a:lnTo>
                  <a:pt x="1907" y="290"/>
                </a:lnTo>
              </a:path>
            </a:pathLst>
          </a:custGeom>
          <a:noFill/>
          <a:ln w="11113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Freeform 9"/>
          <p:cNvSpPr>
            <a:spLocks/>
          </p:cNvSpPr>
          <p:nvPr/>
        </p:nvSpPr>
        <p:spPr bwMode="auto">
          <a:xfrm>
            <a:off x="4580971" y="3685735"/>
            <a:ext cx="3135335" cy="994934"/>
          </a:xfrm>
          <a:custGeom>
            <a:avLst/>
            <a:gdLst>
              <a:gd name="T0" fmla="*/ 74153122 w 1517"/>
              <a:gd name="T1" fmla="*/ 1274226655 h 722"/>
              <a:gd name="T2" fmla="*/ 162774063 w 1517"/>
              <a:gd name="T3" fmla="*/ 1274226655 h 722"/>
              <a:gd name="T4" fmla="*/ 249587704 w 1517"/>
              <a:gd name="T5" fmla="*/ 1274226655 h 722"/>
              <a:gd name="T6" fmla="*/ 334591354 w 1517"/>
              <a:gd name="T7" fmla="*/ 1274226655 h 722"/>
              <a:gd name="T8" fmla="*/ 423213640 w 1517"/>
              <a:gd name="T9" fmla="*/ 1274226655 h 722"/>
              <a:gd name="T10" fmla="*/ 510025936 w 1517"/>
              <a:gd name="T11" fmla="*/ 1274226655 h 722"/>
              <a:gd name="T12" fmla="*/ 595030931 w 1517"/>
              <a:gd name="T13" fmla="*/ 1274226655 h 722"/>
              <a:gd name="T14" fmla="*/ 683651873 w 1517"/>
              <a:gd name="T15" fmla="*/ 1274226655 h 722"/>
              <a:gd name="T16" fmla="*/ 770465513 w 1517"/>
              <a:gd name="T17" fmla="*/ 1274226655 h 722"/>
              <a:gd name="T18" fmla="*/ 857277809 w 1517"/>
              <a:gd name="T19" fmla="*/ 1274226655 h 722"/>
              <a:gd name="T20" fmla="*/ 944091450 w 1517"/>
              <a:gd name="T21" fmla="*/ 1274226655 h 722"/>
              <a:gd name="T22" fmla="*/ 1030903746 w 1517"/>
              <a:gd name="T23" fmla="*/ 1274226655 h 722"/>
              <a:gd name="T24" fmla="*/ 1115908741 w 1517"/>
              <a:gd name="T25" fmla="*/ 1274226655 h 722"/>
              <a:gd name="T26" fmla="*/ 1204529682 w 1517"/>
              <a:gd name="T27" fmla="*/ 1274226655 h 722"/>
              <a:gd name="T28" fmla="*/ 1291343323 w 1517"/>
              <a:gd name="T29" fmla="*/ 1274226655 h 722"/>
              <a:gd name="T30" fmla="*/ 1378155619 w 1517"/>
              <a:gd name="T31" fmla="*/ 1274226655 h 722"/>
              <a:gd name="T32" fmla="*/ 1464969259 w 1517"/>
              <a:gd name="T33" fmla="*/ 1274226655 h 722"/>
              <a:gd name="T34" fmla="*/ 1533696445 w 1517"/>
              <a:gd name="T35" fmla="*/ 1274226655 h 722"/>
              <a:gd name="T36" fmla="*/ 1535505090 w 1517"/>
              <a:gd name="T37" fmla="*/ 1272461680 h 722"/>
              <a:gd name="T38" fmla="*/ 1539122381 w 1517"/>
              <a:gd name="T39" fmla="*/ 1235399870 h 722"/>
              <a:gd name="T40" fmla="*/ 1551781555 w 1517"/>
              <a:gd name="T41" fmla="*/ 1103036073 h 722"/>
              <a:gd name="T42" fmla="*/ 1580719884 w 1517"/>
              <a:gd name="T43" fmla="*/ 813598834 h 722"/>
              <a:gd name="T44" fmla="*/ 1589763111 w 1517"/>
              <a:gd name="T45" fmla="*/ 714766897 h 722"/>
              <a:gd name="T46" fmla="*/ 1593380402 w 1517"/>
              <a:gd name="T47" fmla="*/ 679470061 h 722"/>
              <a:gd name="T48" fmla="*/ 1596997693 w 1517"/>
              <a:gd name="T49" fmla="*/ 644173226 h 722"/>
              <a:gd name="T50" fmla="*/ 1598806339 w 1517"/>
              <a:gd name="T51" fmla="*/ 637113327 h 722"/>
              <a:gd name="T52" fmla="*/ 1625934677 w 1517"/>
              <a:gd name="T53" fmla="*/ 637113327 h 722"/>
              <a:gd name="T54" fmla="*/ 1712748318 w 1517"/>
              <a:gd name="T55" fmla="*/ 637113327 h 722"/>
              <a:gd name="T56" fmla="*/ 1781474158 w 1517"/>
              <a:gd name="T57" fmla="*/ 637113327 h 722"/>
              <a:gd name="T58" fmla="*/ 1785091449 w 1517"/>
              <a:gd name="T59" fmla="*/ 642408251 h 722"/>
              <a:gd name="T60" fmla="*/ 1788708740 w 1517"/>
              <a:gd name="T61" fmla="*/ 656526720 h 722"/>
              <a:gd name="T62" fmla="*/ 1824881651 w 1517"/>
              <a:gd name="T63" fmla="*/ 818893757 h 722"/>
              <a:gd name="T64" fmla="*/ 1830307587 w 1517"/>
              <a:gd name="T65" fmla="*/ 848895669 h 722"/>
              <a:gd name="T66" fmla="*/ 1837542170 w 1517"/>
              <a:gd name="T67" fmla="*/ 878898909 h 722"/>
              <a:gd name="T68" fmla="*/ 1841158116 w 1517"/>
              <a:gd name="T69" fmla="*/ 898312301 h 722"/>
              <a:gd name="T70" fmla="*/ 1844775407 w 1517"/>
              <a:gd name="T71" fmla="*/ 910665795 h 722"/>
              <a:gd name="T72" fmla="*/ 1861053217 w 1517"/>
              <a:gd name="T73" fmla="*/ 912430770 h 722"/>
              <a:gd name="T74" fmla="*/ 1949675503 w 1517"/>
              <a:gd name="T75" fmla="*/ 912430770 h 722"/>
              <a:gd name="T76" fmla="*/ 2036487799 w 1517"/>
              <a:gd name="T77" fmla="*/ 912430770 h 722"/>
              <a:gd name="T78" fmla="*/ 2121492794 w 1517"/>
              <a:gd name="T79" fmla="*/ 912430770 h 722"/>
              <a:gd name="T80" fmla="*/ 2147483647 w 1517"/>
              <a:gd name="T81" fmla="*/ 912430770 h 722"/>
              <a:gd name="T82" fmla="*/ 2147483647 w 1517"/>
              <a:gd name="T83" fmla="*/ 912430770 h 722"/>
              <a:gd name="T84" fmla="*/ 2147483647 w 1517"/>
              <a:gd name="T85" fmla="*/ 912430770 h 722"/>
              <a:gd name="T86" fmla="*/ 2147483647 w 1517"/>
              <a:gd name="T87" fmla="*/ 912430770 h 722"/>
              <a:gd name="T88" fmla="*/ 2147483647 w 1517"/>
              <a:gd name="T89" fmla="*/ 905372200 h 722"/>
              <a:gd name="T90" fmla="*/ 2147483647 w 1517"/>
              <a:gd name="T91" fmla="*/ 871839011 h 722"/>
              <a:gd name="T92" fmla="*/ 2147483647 w 1517"/>
              <a:gd name="T93" fmla="*/ 811833859 h 722"/>
              <a:gd name="T94" fmla="*/ 2147483647 w 1517"/>
              <a:gd name="T95" fmla="*/ 287672265 h 722"/>
              <a:gd name="T96" fmla="*/ 2147483647 w 1517"/>
              <a:gd name="T97" fmla="*/ 187075354 h 722"/>
              <a:gd name="T98" fmla="*/ 2147483647 w 1517"/>
              <a:gd name="T99" fmla="*/ 79418544 h 722"/>
              <a:gd name="T100" fmla="*/ 2147483647 w 1517"/>
              <a:gd name="T101" fmla="*/ 28238265 h 722"/>
              <a:gd name="T102" fmla="*/ 2147483647 w 1517"/>
              <a:gd name="T103" fmla="*/ 1764975 h 722"/>
              <a:gd name="T104" fmla="*/ 2147483647 w 1517"/>
              <a:gd name="T105" fmla="*/ 0 h 722"/>
              <a:gd name="T106" fmla="*/ 2147483647 w 1517"/>
              <a:gd name="T107" fmla="*/ 0 h 722"/>
              <a:gd name="T108" fmla="*/ 2147483647 w 1517"/>
              <a:gd name="T109" fmla="*/ 0 h 7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17"/>
              <a:gd name="T166" fmla="*/ 0 h 722"/>
              <a:gd name="T167" fmla="*/ 1517 w 1517"/>
              <a:gd name="T168" fmla="*/ 722 h 72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17" h="722">
                <a:moveTo>
                  <a:pt x="0" y="722"/>
                </a:moveTo>
                <a:lnTo>
                  <a:pt x="7" y="722"/>
                </a:lnTo>
                <a:lnTo>
                  <a:pt x="14" y="722"/>
                </a:lnTo>
                <a:lnTo>
                  <a:pt x="20" y="722"/>
                </a:lnTo>
                <a:lnTo>
                  <a:pt x="27" y="722"/>
                </a:lnTo>
                <a:lnTo>
                  <a:pt x="34" y="722"/>
                </a:lnTo>
                <a:lnTo>
                  <a:pt x="41" y="722"/>
                </a:lnTo>
                <a:lnTo>
                  <a:pt x="48" y="722"/>
                </a:lnTo>
                <a:lnTo>
                  <a:pt x="55" y="722"/>
                </a:lnTo>
                <a:lnTo>
                  <a:pt x="62" y="722"/>
                </a:lnTo>
                <a:lnTo>
                  <a:pt x="69" y="722"/>
                </a:lnTo>
                <a:lnTo>
                  <a:pt x="76" y="722"/>
                </a:lnTo>
                <a:lnTo>
                  <a:pt x="83" y="722"/>
                </a:lnTo>
                <a:lnTo>
                  <a:pt x="90" y="722"/>
                </a:lnTo>
                <a:lnTo>
                  <a:pt x="96" y="722"/>
                </a:lnTo>
                <a:lnTo>
                  <a:pt x="103" y="722"/>
                </a:lnTo>
                <a:lnTo>
                  <a:pt x="110" y="722"/>
                </a:lnTo>
                <a:lnTo>
                  <a:pt x="117" y="722"/>
                </a:lnTo>
                <a:lnTo>
                  <a:pt x="124" y="722"/>
                </a:lnTo>
                <a:lnTo>
                  <a:pt x="131" y="722"/>
                </a:lnTo>
                <a:lnTo>
                  <a:pt x="138" y="722"/>
                </a:lnTo>
                <a:lnTo>
                  <a:pt x="144" y="722"/>
                </a:lnTo>
                <a:lnTo>
                  <a:pt x="151" y="722"/>
                </a:lnTo>
                <a:lnTo>
                  <a:pt x="158" y="722"/>
                </a:lnTo>
                <a:lnTo>
                  <a:pt x="165" y="722"/>
                </a:lnTo>
                <a:lnTo>
                  <a:pt x="172" y="722"/>
                </a:lnTo>
                <a:lnTo>
                  <a:pt x="179" y="722"/>
                </a:lnTo>
                <a:lnTo>
                  <a:pt x="185" y="722"/>
                </a:lnTo>
                <a:lnTo>
                  <a:pt x="192" y="722"/>
                </a:lnTo>
                <a:lnTo>
                  <a:pt x="199" y="722"/>
                </a:lnTo>
                <a:lnTo>
                  <a:pt x="206" y="722"/>
                </a:lnTo>
                <a:lnTo>
                  <a:pt x="213" y="722"/>
                </a:lnTo>
                <a:lnTo>
                  <a:pt x="220" y="722"/>
                </a:lnTo>
                <a:lnTo>
                  <a:pt x="227" y="722"/>
                </a:lnTo>
                <a:lnTo>
                  <a:pt x="234" y="722"/>
                </a:lnTo>
                <a:lnTo>
                  <a:pt x="240" y="722"/>
                </a:lnTo>
                <a:lnTo>
                  <a:pt x="247" y="722"/>
                </a:lnTo>
                <a:lnTo>
                  <a:pt x="254" y="722"/>
                </a:lnTo>
                <a:lnTo>
                  <a:pt x="261" y="722"/>
                </a:lnTo>
                <a:lnTo>
                  <a:pt x="268" y="722"/>
                </a:lnTo>
                <a:lnTo>
                  <a:pt x="275" y="722"/>
                </a:lnTo>
                <a:lnTo>
                  <a:pt x="282" y="722"/>
                </a:lnTo>
                <a:lnTo>
                  <a:pt x="289" y="722"/>
                </a:lnTo>
                <a:lnTo>
                  <a:pt x="295" y="722"/>
                </a:lnTo>
                <a:lnTo>
                  <a:pt x="302" y="722"/>
                </a:lnTo>
                <a:lnTo>
                  <a:pt x="309" y="722"/>
                </a:lnTo>
                <a:lnTo>
                  <a:pt x="316" y="722"/>
                </a:lnTo>
                <a:lnTo>
                  <a:pt x="323" y="722"/>
                </a:lnTo>
                <a:lnTo>
                  <a:pt x="329" y="722"/>
                </a:lnTo>
                <a:lnTo>
                  <a:pt x="336" y="722"/>
                </a:lnTo>
                <a:lnTo>
                  <a:pt x="343" y="722"/>
                </a:lnTo>
                <a:lnTo>
                  <a:pt x="350" y="722"/>
                </a:lnTo>
                <a:lnTo>
                  <a:pt x="357" y="722"/>
                </a:lnTo>
                <a:lnTo>
                  <a:pt x="364" y="722"/>
                </a:lnTo>
                <a:lnTo>
                  <a:pt x="371" y="722"/>
                </a:lnTo>
                <a:lnTo>
                  <a:pt x="378" y="722"/>
                </a:lnTo>
                <a:lnTo>
                  <a:pt x="384" y="722"/>
                </a:lnTo>
                <a:lnTo>
                  <a:pt x="391" y="722"/>
                </a:lnTo>
                <a:lnTo>
                  <a:pt x="398" y="722"/>
                </a:lnTo>
                <a:lnTo>
                  <a:pt x="405" y="722"/>
                </a:lnTo>
                <a:lnTo>
                  <a:pt x="412" y="722"/>
                </a:lnTo>
                <a:lnTo>
                  <a:pt x="418" y="722"/>
                </a:lnTo>
                <a:lnTo>
                  <a:pt x="426" y="722"/>
                </a:lnTo>
                <a:lnTo>
                  <a:pt x="432" y="722"/>
                </a:lnTo>
                <a:lnTo>
                  <a:pt x="439" y="722"/>
                </a:lnTo>
                <a:lnTo>
                  <a:pt x="447" y="722"/>
                </a:lnTo>
                <a:lnTo>
                  <a:pt x="453" y="722"/>
                </a:lnTo>
                <a:lnTo>
                  <a:pt x="460" y="722"/>
                </a:lnTo>
                <a:lnTo>
                  <a:pt x="467" y="722"/>
                </a:lnTo>
                <a:lnTo>
                  <a:pt x="474" y="722"/>
                </a:lnTo>
                <a:lnTo>
                  <a:pt x="481" y="722"/>
                </a:lnTo>
                <a:lnTo>
                  <a:pt x="487" y="722"/>
                </a:lnTo>
                <a:lnTo>
                  <a:pt x="494" y="722"/>
                </a:lnTo>
                <a:lnTo>
                  <a:pt x="501" y="722"/>
                </a:lnTo>
                <a:lnTo>
                  <a:pt x="508" y="722"/>
                </a:lnTo>
                <a:lnTo>
                  <a:pt x="515" y="722"/>
                </a:lnTo>
                <a:lnTo>
                  <a:pt x="522" y="722"/>
                </a:lnTo>
                <a:lnTo>
                  <a:pt x="528" y="722"/>
                </a:lnTo>
                <a:lnTo>
                  <a:pt x="535" y="722"/>
                </a:lnTo>
                <a:lnTo>
                  <a:pt x="542" y="722"/>
                </a:lnTo>
                <a:lnTo>
                  <a:pt x="549" y="722"/>
                </a:lnTo>
                <a:lnTo>
                  <a:pt x="556" y="722"/>
                </a:lnTo>
                <a:lnTo>
                  <a:pt x="562" y="722"/>
                </a:lnTo>
                <a:lnTo>
                  <a:pt x="570" y="722"/>
                </a:lnTo>
                <a:lnTo>
                  <a:pt x="576" y="722"/>
                </a:lnTo>
                <a:lnTo>
                  <a:pt x="583" y="722"/>
                </a:lnTo>
                <a:lnTo>
                  <a:pt x="590" y="722"/>
                </a:lnTo>
                <a:lnTo>
                  <a:pt x="597" y="722"/>
                </a:lnTo>
                <a:lnTo>
                  <a:pt x="604" y="722"/>
                </a:lnTo>
                <a:lnTo>
                  <a:pt x="611" y="722"/>
                </a:lnTo>
                <a:lnTo>
                  <a:pt x="617" y="722"/>
                </a:lnTo>
                <a:lnTo>
                  <a:pt x="624" y="722"/>
                </a:lnTo>
                <a:lnTo>
                  <a:pt x="631" y="722"/>
                </a:lnTo>
                <a:lnTo>
                  <a:pt x="638" y="722"/>
                </a:lnTo>
                <a:lnTo>
                  <a:pt x="645" y="722"/>
                </a:lnTo>
                <a:lnTo>
                  <a:pt x="652" y="722"/>
                </a:lnTo>
                <a:lnTo>
                  <a:pt x="659" y="722"/>
                </a:lnTo>
                <a:lnTo>
                  <a:pt x="666" y="722"/>
                </a:lnTo>
                <a:lnTo>
                  <a:pt x="673" y="722"/>
                </a:lnTo>
                <a:lnTo>
                  <a:pt x="680" y="722"/>
                </a:lnTo>
                <a:lnTo>
                  <a:pt x="687" y="722"/>
                </a:lnTo>
                <a:lnTo>
                  <a:pt x="694" y="722"/>
                </a:lnTo>
                <a:lnTo>
                  <a:pt x="700" y="722"/>
                </a:lnTo>
                <a:lnTo>
                  <a:pt x="707" y="722"/>
                </a:lnTo>
                <a:lnTo>
                  <a:pt x="714" y="722"/>
                </a:lnTo>
                <a:lnTo>
                  <a:pt x="721" y="722"/>
                </a:lnTo>
                <a:lnTo>
                  <a:pt x="728" y="722"/>
                </a:lnTo>
                <a:lnTo>
                  <a:pt x="735" y="722"/>
                </a:lnTo>
                <a:lnTo>
                  <a:pt x="742" y="722"/>
                </a:lnTo>
                <a:lnTo>
                  <a:pt x="749" y="722"/>
                </a:lnTo>
                <a:lnTo>
                  <a:pt x="755" y="722"/>
                </a:lnTo>
                <a:lnTo>
                  <a:pt x="762" y="722"/>
                </a:lnTo>
                <a:lnTo>
                  <a:pt x="769" y="722"/>
                </a:lnTo>
                <a:lnTo>
                  <a:pt x="775" y="722"/>
                </a:lnTo>
                <a:lnTo>
                  <a:pt x="783" y="722"/>
                </a:lnTo>
                <a:lnTo>
                  <a:pt x="790" y="722"/>
                </a:lnTo>
                <a:lnTo>
                  <a:pt x="796" y="722"/>
                </a:lnTo>
                <a:lnTo>
                  <a:pt x="803" y="722"/>
                </a:lnTo>
                <a:lnTo>
                  <a:pt x="810" y="722"/>
                </a:lnTo>
                <a:lnTo>
                  <a:pt x="817" y="722"/>
                </a:lnTo>
                <a:lnTo>
                  <a:pt x="824" y="722"/>
                </a:lnTo>
                <a:lnTo>
                  <a:pt x="831" y="722"/>
                </a:lnTo>
                <a:lnTo>
                  <a:pt x="838" y="722"/>
                </a:lnTo>
                <a:lnTo>
                  <a:pt x="845" y="722"/>
                </a:lnTo>
                <a:lnTo>
                  <a:pt x="846" y="722"/>
                </a:lnTo>
                <a:lnTo>
                  <a:pt x="848" y="722"/>
                </a:lnTo>
                <a:lnTo>
                  <a:pt x="849" y="722"/>
                </a:lnTo>
                <a:lnTo>
                  <a:pt x="849" y="721"/>
                </a:lnTo>
                <a:lnTo>
                  <a:pt x="849" y="720"/>
                </a:lnTo>
                <a:lnTo>
                  <a:pt x="850" y="717"/>
                </a:lnTo>
                <a:lnTo>
                  <a:pt x="850" y="716"/>
                </a:lnTo>
                <a:lnTo>
                  <a:pt x="850" y="715"/>
                </a:lnTo>
                <a:lnTo>
                  <a:pt x="850" y="713"/>
                </a:lnTo>
                <a:lnTo>
                  <a:pt x="850" y="709"/>
                </a:lnTo>
                <a:lnTo>
                  <a:pt x="851" y="700"/>
                </a:lnTo>
                <a:lnTo>
                  <a:pt x="851" y="699"/>
                </a:lnTo>
                <a:lnTo>
                  <a:pt x="851" y="698"/>
                </a:lnTo>
                <a:lnTo>
                  <a:pt x="852" y="695"/>
                </a:lnTo>
                <a:lnTo>
                  <a:pt x="852" y="691"/>
                </a:lnTo>
                <a:lnTo>
                  <a:pt x="853" y="681"/>
                </a:lnTo>
                <a:lnTo>
                  <a:pt x="855" y="663"/>
                </a:lnTo>
                <a:lnTo>
                  <a:pt x="858" y="625"/>
                </a:lnTo>
                <a:lnTo>
                  <a:pt x="865" y="555"/>
                </a:lnTo>
                <a:lnTo>
                  <a:pt x="872" y="479"/>
                </a:lnTo>
                <a:lnTo>
                  <a:pt x="872" y="478"/>
                </a:lnTo>
                <a:lnTo>
                  <a:pt x="872" y="477"/>
                </a:lnTo>
                <a:lnTo>
                  <a:pt x="873" y="475"/>
                </a:lnTo>
                <a:lnTo>
                  <a:pt x="873" y="470"/>
                </a:lnTo>
                <a:lnTo>
                  <a:pt x="874" y="461"/>
                </a:lnTo>
                <a:lnTo>
                  <a:pt x="876" y="442"/>
                </a:lnTo>
                <a:lnTo>
                  <a:pt x="876" y="441"/>
                </a:lnTo>
                <a:lnTo>
                  <a:pt x="876" y="440"/>
                </a:lnTo>
                <a:lnTo>
                  <a:pt x="876" y="437"/>
                </a:lnTo>
                <a:lnTo>
                  <a:pt x="876" y="433"/>
                </a:lnTo>
                <a:lnTo>
                  <a:pt x="877" y="423"/>
                </a:lnTo>
                <a:lnTo>
                  <a:pt x="879" y="405"/>
                </a:lnTo>
                <a:lnTo>
                  <a:pt x="879" y="404"/>
                </a:lnTo>
                <a:lnTo>
                  <a:pt x="879" y="403"/>
                </a:lnTo>
                <a:lnTo>
                  <a:pt x="880" y="400"/>
                </a:lnTo>
                <a:lnTo>
                  <a:pt x="880" y="396"/>
                </a:lnTo>
                <a:lnTo>
                  <a:pt x="881" y="387"/>
                </a:lnTo>
                <a:lnTo>
                  <a:pt x="881" y="386"/>
                </a:lnTo>
                <a:lnTo>
                  <a:pt x="881" y="385"/>
                </a:lnTo>
                <a:lnTo>
                  <a:pt x="881" y="383"/>
                </a:lnTo>
                <a:lnTo>
                  <a:pt x="882" y="379"/>
                </a:lnTo>
                <a:lnTo>
                  <a:pt x="882" y="370"/>
                </a:lnTo>
                <a:lnTo>
                  <a:pt x="883" y="369"/>
                </a:lnTo>
                <a:lnTo>
                  <a:pt x="883" y="368"/>
                </a:lnTo>
                <a:lnTo>
                  <a:pt x="883" y="366"/>
                </a:lnTo>
                <a:lnTo>
                  <a:pt x="883" y="365"/>
                </a:lnTo>
                <a:lnTo>
                  <a:pt x="883" y="363"/>
                </a:lnTo>
                <a:lnTo>
                  <a:pt x="883" y="362"/>
                </a:lnTo>
                <a:lnTo>
                  <a:pt x="883" y="361"/>
                </a:lnTo>
                <a:lnTo>
                  <a:pt x="884" y="361"/>
                </a:lnTo>
                <a:lnTo>
                  <a:pt x="885" y="361"/>
                </a:lnTo>
                <a:lnTo>
                  <a:pt x="886" y="361"/>
                </a:lnTo>
                <a:lnTo>
                  <a:pt x="889" y="361"/>
                </a:lnTo>
                <a:lnTo>
                  <a:pt x="893" y="361"/>
                </a:lnTo>
                <a:lnTo>
                  <a:pt x="899" y="361"/>
                </a:lnTo>
                <a:lnTo>
                  <a:pt x="906" y="361"/>
                </a:lnTo>
                <a:lnTo>
                  <a:pt x="913" y="361"/>
                </a:lnTo>
                <a:lnTo>
                  <a:pt x="920" y="361"/>
                </a:lnTo>
                <a:lnTo>
                  <a:pt x="927" y="361"/>
                </a:lnTo>
                <a:lnTo>
                  <a:pt x="934" y="361"/>
                </a:lnTo>
                <a:lnTo>
                  <a:pt x="940" y="361"/>
                </a:lnTo>
                <a:lnTo>
                  <a:pt x="947" y="361"/>
                </a:lnTo>
                <a:lnTo>
                  <a:pt x="954" y="361"/>
                </a:lnTo>
                <a:lnTo>
                  <a:pt x="961" y="361"/>
                </a:lnTo>
                <a:lnTo>
                  <a:pt x="968" y="361"/>
                </a:lnTo>
                <a:lnTo>
                  <a:pt x="975" y="361"/>
                </a:lnTo>
                <a:lnTo>
                  <a:pt x="982" y="361"/>
                </a:lnTo>
                <a:lnTo>
                  <a:pt x="984" y="361"/>
                </a:lnTo>
                <a:lnTo>
                  <a:pt x="985" y="361"/>
                </a:lnTo>
                <a:lnTo>
                  <a:pt x="986" y="361"/>
                </a:lnTo>
                <a:lnTo>
                  <a:pt x="986" y="362"/>
                </a:lnTo>
                <a:lnTo>
                  <a:pt x="987" y="364"/>
                </a:lnTo>
                <a:lnTo>
                  <a:pt x="987" y="365"/>
                </a:lnTo>
                <a:lnTo>
                  <a:pt x="987" y="366"/>
                </a:lnTo>
                <a:lnTo>
                  <a:pt x="988" y="368"/>
                </a:lnTo>
                <a:lnTo>
                  <a:pt x="989" y="372"/>
                </a:lnTo>
                <a:lnTo>
                  <a:pt x="989" y="373"/>
                </a:lnTo>
                <a:lnTo>
                  <a:pt x="989" y="375"/>
                </a:lnTo>
                <a:lnTo>
                  <a:pt x="990" y="379"/>
                </a:lnTo>
                <a:lnTo>
                  <a:pt x="992" y="386"/>
                </a:lnTo>
                <a:lnTo>
                  <a:pt x="995" y="401"/>
                </a:lnTo>
                <a:lnTo>
                  <a:pt x="1002" y="434"/>
                </a:lnTo>
                <a:lnTo>
                  <a:pt x="1009" y="464"/>
                </a:lnTo>
                <a:lnTo>
                  <a:pt x="1009" y="465"/>
                </a:lnTo>
                <a:lnTo>
                  <a:pt x="1009" y="466"/>
                </a:lnTo>
                <a:lnTo>
                  <a:pt x="1010" y="468"/>
                </a:lnTo>
                <a:lnTo>
                  <a:pt x="1011" y="472"/>
                </a:lnTo>
                <a:lnTo>
                  <a:pt x="1012" y="480"/>
                </a:lnTo>
                <a:lnTo>
                  <a:pt x="1012" y="481"/>
                </a:lnTo>
                <a:lnTo>
                  <a:pt x="1013" y="481"/>
                </a:lnTo>
                <a:lnTo>
                  <a:pt x="1013" y="482"/>
                </a:lnTo>
                <a:lnTo>
                  <a:pt x="1013" y="485"/>
                </a:lnTo>
                <a:lnTo>
                  <a:pt x="1014" y="489"/>
                </a:lnTo>
                <a:lnTo>
                  <a:pt x="1016" y="497"/>
                </a:lnTo>
                <a:lnTo>
                  <a:pt x="1016" y="498"/>
                </a:lnTo>
                <a:lnTo>
                  <a:pt x="1016" y="499"/>
                </a:lnTo>
                <a:lnTo>
                  <a:pt x="1017" y="501"/>
                </a:lnTo>
                <a:lnTo>
                  <a:pt x="1018" y="505"/>
                </a:lnTo>
                <a:lnTo>
                  <a:pt x="1018" y="506"/>
                </a:lnTo>
                <a:lnTo>
                  <a:pt x="1018" y="507"/>
                </a:lnTo>
                <a:lnTo>
                  <a:pt x="1018" y="509"/>
                </a:lnTo>
                <a:lnTo>
                  <a:pt x="1019" y="513"/>
                </a:lnTo>
                <a:lnTo>
                  <a:pt x="1020" y="514"/>
                </a:lnTo>
                <a:lnTo>
                  <a:pt x="1020" y="515"/>
                </a:lnTo>
                <a:lnTo>
                  <a:pt x="1020" y="516"/>
                </a:lnTo>
                <a:lnTo>
                  <a:pt x="1020" y="517"/>
                </a:lnTo>
                <a:lnTo>
                  <a:pt x="1021" y="517"/>
                </a:lnTo>
                <a:lnTo>
                  <a:pt x="1022" y="517"/>
                </a:lnTo>
                <a:lnTo>
                  <a:pt x="1023" y="517"/>
                </a:lnTo>
                <a:lnTo>
                  <a:pt x="1026" y="517"/>
                </a:lnTo>
                <a:lnTo>
                  <a:pt x="1029" y="517"/>
                </a:lnTo>
                <a:lnTo>
                  <a:pt x="1037" y="517"/>
                </a:lnTo>
                <a:lnTo>
                  <a:pt x="1043" y="517"/>
                </a:lnTo>
                <a:lnTo>
                  <a:pt x="1051" y="517"/>
                </a:lnTo>
                <a:lnTo>
                  <a:pt x="1057" y="517"/>
                </a:lnTo>
                <a:lnTo>
                  <a:pt x="1064" y="517"/>
                </a:lnTo>
                <a:lnTo>
                  <a:pt x="1071" y="517"/>
                </a:lnTo>
                <a:lnTo>
                  <a:pt x="1078" y="517"/>
                </a:lnTo>
                <a:lnTo>
                  <a:pt x="1085" y="517"/>
                </a:lnTo>
                <a:lnTo>
                  <a:pt x="1092" y="517"/>
                </a:lnTo>
                <a:lnTo>
                  <a:pt x="1098" y="517"/>
                </a:lnTo>
                <a:lnTo>
                  <a:pt x="1105" y="517"/>
                </a:lnTo>
                <a:lnTo>
                  <a:pt x="1113" y="517"/>
                </a:lnTo>
                <a:lnTo>
                  <a:pt x="1119" y="517"/>
                </a:lnTo>
                <a:lnTo>
                  <a:pt x="1126" y="517"/>
                </a:lnTo>
                <a:lnTo>
                  <a:pt x="1133" y="517"/>
                </a:lnTo>
                <a:lnTo>
                  <a:pt x="1139" y="517"/>
                </a:lnTo>
                <a:lnTo>
                  <a:pt x="1146" y="517"/>
                </a:lnTo>
                <a:lnTo>
                  <a:pt x="1153" y="517"/>
                </a:lnTo>
                <a:lnTo>
                  <a:pt x="1160" y="517"/>
                </a:lnTo>
                <a:lnTo>
                  <a:pt x="1167" y="517"/>
                </a:lnTo>
                <a:lnTo>
                  <a:pt x="1173" y="517"/>
                </a:lnTo>
                <a:lnTo>
                  <a:pt x="1181" y="517"/>
                </a:lnTo>
                <a:lnTo>
                  <a:pt x="1187" y="517"/>
                </a:lnTo>
                <a:lnTo>
                  <a:pt x="1194" y="517"/>
                </a:lnTo>
                <a:lnTo>
                  <a:pt x="1201" y="517"/>
                </a:lnTo>
                <a:lnTo>
                  <a:pt x="1208" y="517"/>
                </a:lnTo>
                <a:lnTo>
                  <a:pt x="1215" y="517"/>
                </a:lnTo>
                <a:lnTo>
                  <a:pt x="1222" y="517"/>
                </a:lnTo>
                <a:lnTo>
                  <a:pt x="1228" y="517"/>
                </a:lnTo>
                <a:lnTo>
                  <a:pt x="1236" y="517"/>
                </a:lnTo>
                <a:lnTo>
                  <a:pt x="1242" y="517"/>
                </a:lnTo>
                <a:lnTo>
                  <a:pt x="1249" y="517"/>
                </a:lnTo>
                <a:lnTo>
                  <a:pt x="1256" y="517"/>
                </a:lnTo>
                <a:lnTo>
                  <a:pt x="1263" y="517"/>
                </a:lnTo>
                <a:lnTo>
                  <a:pt x="1270" y="517"/>
                </a:lnTo>
                <a:lnTo>
                  <a:pt x="1277" y="517"/>
                </a:lnTo>
                <a:lnTo>
                  <a:pt x="1283" y="517"/>
                </a:lnTo>
                <a:lnTo>
                  <a:pt x="1290" y="517"/>
                </a:lnTo>
                <a:lnTo>
                  <a:pt x="1297" y="517"/>
                </a:lnTo>
                <a:lnTo>
                  <a:pt x="1304" y="517"/>
                </a:lnTo>
                <a:lnTo>
                  <a:pt x="1311" y="517"/>
                </a:lnTo>
                <a:lnTo>
                  <a:pt x="1317" y="517"/>
                </a:lnTo>
                <a:lnTo>
                  <a:pt x="1324" y="517"/>
                </a:lnTo>
                <a:lnTo>
                  <a:pt x="1331" y="517"/>
                </a:lnTo>
                <a:lnTo>
                  <a:pt x="1338" y="517"/>
                </a:lnTo>
                <a:lnTo>
                  <a:pt x="1345" y="517"/>
                </a:lnTo>
                <a:lnTo>
                  <a:pt x="1352" y="517"/>
                </a:lnTo>
                <a:lnTo>
                  <a:pt x="1359" y="517"/>
                </a:lnTo>
                <a:lnTo>
                  <a:pt x="1361" y="517"/>
                </a:lnTo>
                <a:lnTo>
                  <a:pt x="1362" y="517"/>
                </a:lnTo>
                <a:lnTo>
                  <a:pt x="1363" y="517"/>
                </a:lnTo>
                <a:lnTo>
                  <a:pt x="1363" y="516"/>
                </a:lnTo>
                <a:lnTo>
                  <a:pt x="1363" y="514"/>
                </a:lnTo>
                <a:lnTo>
                  <a:pt x="1363" y="513"/>
                </a:lnTo>
                <a:lnTo>
                  <a:pt x="1363" y="510"/>
                </a:lnTo>
                <a:lnTo>
                  <a:pt x="1363" y="508"/>
                </a:lnTo>
                <a:lnTo>
                  <a:pt x="1363" y="507"/>
                </a:lnTo>
                <a:lnTo>
                  <a:pt x="1364" y="504"/>
                </a:lnTo>
                <a:lnTo>
                  <a:pt x="1364" y="497"/>
                </a:lnTo>
                <a:lnTo>
                  <a:pt x="1364" y="496"/>
                </a:lnTo>
                <a:lnTo>
                  <a:pt x="1364" y="494"/>
                </a:lnTo>
                <a:lnTo>
                  <a:pt x="1364" y="491"/>
                </a:lnTo>
                <a:lnTo>
                  <a:pt x="1365" y="485"/>
                </a:lnTo>
                <a:lnTo>
                  <a:pt x="1366" y="472"/>
                </a:lnTo>
                <a:lnTo>
                  <a:pt x="1366" y="471"/>
                </a:lnTo>
                <a:lnTo>
                  <a:pt x="1366" y="469"/>
                </a:lnTo>
                <a:lnTo>
                  <a:pt x="1366" y="466"/>
                </a:lnTo>
                <a:lnTo>
                  <a:pt x="1366" y="460"/>
                </a:lnTo>
                <a:lnTo>
                  <a:pt x="1367" y="447"/>
                </a:lnTo>
                <a:lnTo>
                  <a:pt x="1369" y="423"/>
                </a:lnTo>
                <a:lnTo>
                  <a:pt x="1372" y="374"/>
                </a:lnTo>
                <a:lnTo>
                  <a:pt x="1379" y="267"/>
                </a:lnTo>
                <a:lnTo>
                  <a:pt x="1386" y="167"/>
                </a:lnTo>
                <a:lnTo>
                  <a:pt x="1386" y="165"/>
                </a:lnTo>
                <a:lnTo>
                  <a:pt x="1386" y="163"/>
                </a:lnTo>
                <a:lnTo>
                  <a:pt x="1386" y="160"/>
                </a:lnTo>
                <a:lnTo>
                  <a:pt x="1387" y="153"/>
                </a:lnTo>
                <a:lnTo>
                  <a:pt x="1388" y="140"/>
                </a:lnTo>
                <a:lnTo>
                  <a:pt x="1389" y="113"/>
                </a:lnTo>
                <a:lnTo>
                  <a:pt x="1389" y="111"/>
                </a:lnTo>
                <a:lnTo>
                  <a:pt x="1390" y="110"/>
                </a:lnTo>
                <a:lnTo>
                  <a:pt x="1390" y="106"/>
                </a:lnTo>
                <a:lnTo>
                  <a:pt x="1390" y="99"/>
                </a:lnTo>
                <a:lnTo>
                  <a:pt x="1391" y="86"/>
                </a:lnTo>
                <a:lnTo>
                  <a:pt x="1393" y="59"/>
                </a:lnTo>
                <a:lnTo>
                  <a:pt x="1393" y="57"/>
                </a:lnTo>
                <a:lnTo>
                  <a:pt x="1393" y="55"/>
                </a:lnTo>
                <a:lnTo>
                  <a:pt x="1394" y="52"/>
                </a:lnTo>
                <a:lnTo>
                  <a:pt x="1394" y="45"/>
                </a:lnTo>
                <a:lnTo>
                  <a:pt x="1395" y="32"/>
                </a:lnTo>
                <a:lnTo>
                  <a:pt x="1395" y="31"/>
                </a:lnTo>
                <a:lnTo>
                  <a:pt x="1395" y="29"/>
                </a:lnTo>
                <a:lnTo>
                  <a:pt x="1395" y="26"/>
                </a:lnTo>
                <a:lnTo>
                  <a:pt x="1396" y="19"/>
                </a:lnTo>
                <a:lnTo>
                  <a:pt x="1396" y="17"/>
                </a:lnTo>
                <a:lnTo>
                  <a:pt x="1396" y="16"/>
                </a:lnTo>
                <a:lnTo>
                  <a:pt x="1396" y="12"/>
                </a:lnTo>
                <a:lnTo>
                  <a:pt x="1396" y="11"/>
                </a:lnTo>
                <a:lnTo>
                  <a:pt x="1396" y="9"/>
                </a:lnTo>
                <a:lnTo>
                  <a:pt x="1397" y="6"/>
                </a:lnTo>
                <a:lnTo>
                  <a:pt x="1397" y="4"/>
                </a:lnTo>
                <a:lnTo>
                  <a:pt x="1397" y="2"/>
                </a:lnTo>
                <a:lnTo>
                  <a:pt x="1397" y="1"/>
                </a:lnTo>
                <a:lnTo>
                  <a:pt x="1397" y="0"/>
                </a:lnTo>
                <a:lnTo>
                  <a:pt x="1398" y="0"/>
                </a:lnTo>
                <a:lnTo>
                  <a:pt x="1399" y="0"/>
                </a:lnTo>
                <a:lnTo>
                  <a:pt x="1400" y="0"/>
                </a:lnTo>
                <a:lnTo>
                  <a:pt x="1403" y="0"/>
                </a:lnTo>
                <a:lnTo>
                  <a:pt x="1407" y="0"/>
                </a:lnTo>
                <a:lnTo>
                  <a:pt x="1414" y="0"/>
                </a:lnTo>
                <a:lnTo>
                  <a:pt x="1420" y="0"/>
                </a:lnTo>
                <a:lnTo>
                  <a:pt x="1427" y="0"/>
                </a:lnTo>
                <a:lnTo>
                  <a:pt x="1435" y="0"/>
                </a:lnTo>
                <a:lnTo>
                  <a:pt x="1441" y="0"/>
                </a:lnTo>
                <a:lnTo>
                  <a:pt x="1448" y="0"/>
                </a:lnTo>
                <a:lnTo>
                  <a:pt x="1455" y="0"/>
                </a:lnTo>
                <a:lnTo>
                  <a:pt x="1462" y="0"/>
                </a:lnTo>
                <a:lnTo>
                  <a:pt x="1469" y="0"/>
                </a:lnTo>
                <a:lnTo>
                  <a:pt x="1475" y="0"/>
                </a:lnTo>
                <a:lnTo>
                  <a:pt x="1483" y="0"/>
                </a:lnTo>
                <a:lnTo>
                  <a:pt x="1489" y="0"/>
                </a:lnTo>
                <a:lnTo>
                  <a:pt x="1496" y="0"/>
                </a:lnTo>
                <a:lnTo>
                  <a:pt x="1503" y="0"/>
                </a:lnTo>
                <a:lnTo>
                  <a:pt x="1510" y="0"/>
                </a:lnTo>
                <a:lnTo>
                  <a:pt x="1513" y="0"/>
                </a:lnTo>
                <a:lnTo>
                  <a:pt x="1517" y="0"/>
                </a:lnTo>
              </a:path>
            </a:pathLst>
          </a:custGeom>
          <a:noFill/>
          <a:ln w="11113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10"/>
          <p:cNvSpPr>
            <a:spLocks noEditPoints="1"/>
          </p:cNvSpPr>
          <p:nvPr/>
        </p:nvSpPr>
        <p:spPr bwMode="auto">
          <a:xfrm>
            <a:off x="633132" y="3799394"/>
            <a:ext cx="7063654" cy="1003171"/>
          </a:xfrm>
          <a:custGeom>
            <a:avLst/>
            <a:gdLst>
              <a:gd name="T0" fmla="*/ 153761317 w 3417"/>
              <a:gd name="T1" fmla="*/ 1124177899 h 728"/>
              <a:gd name="T2" fmla="*/ 294860950 w 3417"/>
              <a:gd name="T3" fmla="*/ 1124177899 h 728"/>
              <a:gd name="T4" fmla="*/ 414252533 w 3417"/>
              <a:gd name="T5" fmla="*/ 1136532334 h 728"/>
              <a:gd name="T6" fmla="*/ 582485883 w 3417"/>
              <a:gd name="T7" fmla="*/ 1124177899 h 728"/>
              <a:gd name="T8" fmla="*/ 738056204 w 3417"/>
              <a:gd name="T9" fmla="*/ 1124177899 h 728"/>
              <a:gd name="T10" fmla="*/ 861065795 w 3417"/>
              <a:gd name="T11" fmla="*/ 1136532334 h 728"/>
              <a:gd name="T12" fmla="*/ 982266382 w 3417"/>
              <a:gd name="T13" fmla="*/ 1136532334 h 728"/>
              <a:gd name="T14" fmla="*/ 1116129999 w 3417"/>
              <a:gd name="T15" fmla="*/ 1124177899 h 728"/>
              <a:gd name="T16" fmla="*/ 1307880402 w 3417"/>
              <a:gd name="T17" fmla="*/ 1124177899 h 728"/>
              <a:gd name="T18" fmla="*/ 1443551678 w 3417"/>
              <a:gd name="T19" fmla="*/ 1136532334 h 728"/>
              <a:gd name="T20" fmla="*/ 1561134257 w 3417"/>
              <a:gd name="T21" fmla="*/ 1124177899 h 728"/>
              <a:gd name="T22" fmla="*/ 1760120677 w 3417"/>
              <a:gd name="T23" fmla="*/ 1136532334 h 728"/>
              <a:gd name="T24" fmla="*/ 1892175289 w 3417"/>
              <a:gd name="T25" fmla="*/ 1136532334 h 728"/>
              <a:gd name="T26" fmla="*/ 2006139860 w 3417"/>
              <a:gd name="T27" fmla="*/ 1124177899 h 728"/>
              <a:gd name="T28" fmla="*/ 2147483647 w 3417"/>
              <a:gd name="T29" fmla="*/ 1124177899 h 728"/>
              <a:gd name="T30" fmla="*/ 2147483647 w 3417"/>
              <a:gd name="T31" fmla="*/ 1147120522 h 728"/>
              <a:gd name="T32" fmla="*/ 2147483647 w 3417"/>
              <a:gd name="T33" fmla="*/ 1191240849 h 728"/>
              <a:gd name="T34" fmla="*/ 2147483647 w 3417"/>
              <a:gd name="T35" fmla="*/ 1200064117 h 728"/>
              <a:gd name="T36" fmla="*/ 2147483647 w 3417"/>
              <a:gd name="T37" fmla="*/ 1191240849 h 728"/>
              <a:gd name="T38" fmla="*/ 2147483647 w 3417"/>
              <a:gd name="T39" fmla="*/ 1171828064 h 728"/>
              <a:gd name="T40" fmla="*/ 2147483647 w 3417"/>
              <a:gd name="T41" fmla="*/ 1136532334 h 728"/>
              <a:gd name="T42" fmla="*/ 2147483647 w 3417"/>
              <a:gd name="T43" fmla="*/ 1133002496 h 728"/>
              <a:gd name="T44" fmla="*/ 2147483647 w 3417"/>
              <a:gd name="T45" fmla="*/ 1201829036 h 728"/>
              <a:gd name="T46" fmla="*/ 2147483647 w 3417"/>
              <a:gd name="T47" fmla="*/ 1274186744 h 728"/>
              <a:gd name="T48" fmla="*/ 2147483647 w 3417"/>
              <a:gd name="T49" fmla="*/ 1284774932 h 728"/>
              <a:gd name="T50" fmla="*/ 2147483647 w 3417"/>
              <a:gd name="T51" fmla="*/ 1274186744 h 728"/>
              <a:gd name="T52" fmla="*/ 2147483647 w 3417"/>
              <a:gd name="T53" fmla="*/ 1138295926 h 728"/>
              <a:gd name="T54" fmla="*/ 2147483647 w 3417"/>
              <a:gd name="T55" fmla="*/ 1133002496 h 728"/>
              <a:gd name="T56" fmla="*/ 2147483647 w 3417"/>
              <a:gd name="T57" fmla="*/ 1136532334 h 728"/>
              <a:gd name="T58" fmla="*/ 2147483647 w 3417"/>
              <a:gd name="T59" fmla="*/ 1136532334 h 728"/>
              <a:gd name="T60" fmla="*/ 2147483647 w 3417"/>
              <a:gd name="T61" fmla="*/ 1124177899 h 728"/>
              <a:gd name="T62" fmla="*/ 2147483647 w 3417"/>
              <a:gd name="T63" fmla="*/ 1124177899 h 728"/>
              <a:gd name="T64" fmla="*/ 2147483647 w 3417"/>
              <a:gd name="T65" fmla="*/ 1136532334 h 728"/>
              <a:gd name="T66" fmla="*/ 2147483647 w 3417"/>
              <a:gd name="T67" fmla="*/ 1136532334 h 728"/>
              <a:gd name="T68" fmla="*/ 2147483647 w 3417"/>
              <a:gd name="T69" fmla="*/ 1124177899 h 728"/>
              <a:gd name="T70" fmla="*/ 2147483647 w 3417"/>
              <a:gd name="T71" fmla="*/ 1124177899 h 728"/>
              <a:gd name="T72" fmla="*/ 2147483647 w 3417"/>
              <a:gd name="T73" fmla="*/ 1136532334 h 728"/>
              <a:gd name="T74" fmla="*/ 2147483647 w 3417"/>
              <a:gd name="T75" fmla="*/ 1124177899 h 728"/>
              <a:gd name="T76" fmla="*/ 2147483647 w 3417"/>
              <a:gd name="T77" fmla="*/ 1124177899 h 728"/>
              <a:gd name="T78" fmla="*/ 2147483647 w 3417"/>
              <a:gd name="T79" fmla="*/ 1136532334 h 728"/>
              <a:gd name="T80" fmla="*/ 2147483647 w 3417"/>
              <a:gd name="T81" fmla="*/ 1136532334 h 728"/>
              <a:gd name="T82" fmla="*/ 2147483647 w 3417"/>
              <a:gd name="T83" fmla="*/ 1133002496 h 728"/>
              <a:gd name="T84" fmla="*/ 2147483647 w 3417"/>
              <a:gd name="T85" fmla="*/ 1189475929 h 728"/>
              <a:gd name="T86" fmla="*/ 2147483647 w 3417"/>
              <a:gd name="T87" fmla="*/ 1274186744 h 728"/>
              <a:gd name="T88" fmla="*/ 2147483647 w 3417"/>
              <a:gd name="T89" fmla="*/ 1281245093 h 728"/>
              <a:gd name="T90" fmla="*/ 2147483647 w 3417"/>
              <a:gd name="T91" fmla="*/ 1274186744 h 728"/>
              <a:gd name="T92" fmla="*/ 2147483647 w 3417"/>
              <a:gd name="T93" fmla="*/ 1281245093 h 728"/>
              <a:gd name="T94" fmla="*/ 2147483647 w 3417"/>
              <a:gd name="T95" fmla="*/ 1170063145 h 728"/>
              <a:gd name="T96" fmla="*/ 2147483647 w 3417"/>
              <a:gd name="T97" fmla="*/ 1124177899 h 728"/>
              <a:gd name="T98" fmla="*/ 2147483647 w 3417"/>
              <a:gd name="T99" fmla="*/ 1124177899 h 728"/>
              <a:gd name="T100" fmla="*/ 2147483647 w 3417"/>
              <a:gd name="T101" fmla="*/ 1136532334 h 728"/>
              <a:gd name="T102" fmla="*/ 2147483647 w 3417"/>
              <a:gd name="T103" fmla="*/ 1136532334 h 728"/>
              <a:gd name="T104" fmla="*/ 2147483647 w 3417"/>
              <a:gd name="T105" fmla="*/ 1124177899 h 728"/>
              <a:gd name="T106" fmla="*/ 2147483647 w 3417"/>
              <a:gd name="T107" fmla="*/ 1124177899 h 728"/>
              <a:gd name="T108" fmla="*/ 2147483647 w 3417"/>
              <a:gd name="T109" fmla="*/ 1067704466 h 728"/>
              <a:gd name="T110" fmla="*/ 2147483647 w 3417"/>
              <a:gd name="T111" fmla="*/ 958287437 h 728"/>
              <a:gd name="T112" fmla="*/ 2147483647 w 3417"/>
              <a:gd name="T113" fmla="*/ 698861563 h 728"/>
              <a:gd name="T114" fmla="*/ 2147483647 w 3417"/>
              <a:gd name="T115" fmla="*/ 483556017 h 728"/>
              <a:gd name="T116" fmla="*/ 2147483647 w 3417"/>
              <a:gd name="T117" fmla="*/ 245307847 h 728"/>
              <a:gd name="T118" fmla="*/ 2147483647 w 3417"/>
              <a:gd name="T119" fmla="*/ 135889490 h 728"/>
              <a:gd name="T120" fmla="*/ 2147483647 w 3417"/>
              <a:gd name="T121" fmla="*/ 0 h 728"/>
              <a:gd name="T122" fmla="*/ 2147483647 w 3417"/>
              <a:gd name="T123" fmla="*/ 0 h 7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17"/>
              <a:gd name="T187" fmla="*/ 0 h 728"/>
              <a:gd name="T188" fmla="*/ 3417 w 3417"/>
              <a:gd name="T189" fmla="*/ 728 h 7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17" h="728">
                <a:moveTo>
                  <a:pt x="0" y="637"/>
                </a:moveTo>
                <a:lnTo>
                  <a:pt x="6" y="637"/>
                </a:lnTo>
                <a:lnTo>
                  <a:pt x="10" y="637"/>
                </a:lnTo>
                <a:lnTo>
                  <a:pt x="15" y="637"/>
                </a:lnTo>
                <a:lnTo>
                  <a:pt x="15" y="644"/>
                </a:lnTo>
                <a:lnTo>
                  <a:pt x="10" y="644"/>
                </a:lnTo>
                <a:lnTo>
                  <a:pt x="6" y="644"/>
                </a:lnTo>
                <a:lnTo>
                  <a:pt x="0" y="644"/>
                </a:lnTo>
                <a:lnTo>
                  <a:pt x="0" y="637"/>
                </a:lnTo>
                <a:close/>
                <a:moveTo>
                  <a:pt x="28" y="637"/>
                </a:moveTo>
                <a:lnTo>
                  <a:pt x="30" y="637"/>
                </a:lnTo>
                <a:lnTo>
                  <a:pt x="37" y="637"/>
                </a:lnTo>
                <a:lnTo>
                  <a:pt x="40" y="637"/>
                </a:lnTo>
                <a:lnTo>
                  <a:pt x="40" y="644"/>
                </a:lnTo>
                <a:lnTo>
                  <a:pt x="37" y="644"/>
                </a:lnTo>
                <a:lnTo>
                  <a:pt x="30" y="644"/>
                </a:lnTo>
                <a:lnTo>
                  <a:pt x="28" y="644"/>
                </a:lnTo>
                <a:lnTo>
                  <a:pt x="28" y="637"/>
                </a:lnTo>
                <a:close/>
                <a:moveTo>
                  <a:pt x="52" y="637"/>
                </a:moveTo>
                <a:lnTo>
                  <a:pt x="58" y="637"/>
                </a:lnTo>
                <a:lnTo>
                  <a:pt x="64" y="637"/>
                </a:lnTo>
                <a:lnTo>
                  <a:pt x="64" y="644"/>
                </a:lnTo>
                <a:lnTo>
                  <a:pt x="58" y="644"/>
                </a:lnTo>
                <a:lnTo>
                  <a:pt x="52" y="644"/>
                </a:lnTo>
                <a:lnTo>
                  <a:pt x="52" y="637"/>
                </a:lnTo>
                <a:close/>
                <a:moveTo>
                  <a:pt x="77" y="637"/>
                </a:moveTo>
                <a:lnTo>
                  <a:pt x="78" y="637"/>
                </a:lnTo>
                <a:lnTo>
                  <a:pt x="85" y="637"/>
                </a:lnTo>
                <a:lnTo>
                  <a:pt x="89" y="637"/>
                </a:lnTo>
                <a:lnTo>
                  <a:pt x="89" y="644"/>
                </a:lnTo>
                <a:lnTo>
                  <a:pt x="85" y="644"/>
                </a:lnTo>
                <a:lnTo>
                  <a:pt x="78" y="644"/>
                </a:lnTo>
                <a:lnTo>
                  <a:pt x="77" y="644"/>
                </a:lnTo>
                <a:lnTo>
                  <a:pt x="77" y="637"/>
                </a:lnTo>
                <a:close/>
                <a:moveTo>
                  <a:pt x="101" y="637"/>
                </a:moveTo>
                <a:lnTo>
                  <a:pt x="106" y="637"/>
                </a:lnTo>
                <a:lnTo>
                  <a:pt x="113" y="637"/>
                </a:lnTo>
                <a:lnTo>
                  <a:pt x="114" y="637"/>
                </a:lnTo>
                <a:lnTo>
                  <a:pt x="114" y="644"/>
                </a:lnTo>
                <a:lnTo>
                  <a:pt x="113" y="644"/>
                </a:lnTo>
                <a:lnTo>
                  <a:pt x="106" y="644"/>
                </a:lnTo>
                <a:lnTo>
                  <a:pt x="101" y="644"/>
                </a:lnTo>
                <a:lnTo>
                  <a:pt x="101" y="637"/>
                </a:lnTo>
                <a:close/>
                <a:moveTo>
                  <a:pt x="126" y="637"/>
                </a:moveTo>
                <a:lnTo>
                  <a:pt x="126" y="637"/>
                </a:lnTo>
                <a:lnTo>
                  <a:pt x="133" y="637"/>
                </a:lnTo>
                <a:lnTo>
                  <a:pt x="138" y="637"/>
                </a:lnTo>
                <a:lnTo>
                  <a:pt x="138" y="644"/>
                </a:lnTo>
                <a:lnTo>
                  <a:pt x="133" y="644"/>
                </a:lnTo>
                <a:lnTo>
                  <a:pt x="126" y="644"/>
                </a:lnTo>
                <a:lnTo>
                  <a:pt x="126" y="637"/>
                </a:lnTo>
                <a:close/>
                <a:moveTo>
                  <a:pt x="150" y="637"/>
                </a:moveTo>
                <a:lnTo>
                  <a:pt x="154" y="637"/>
                </a:lnTo>
                <a:lnTo>
                  <a:pt x="161" y="637"/>
                </a:lnTo>
                <a:lnTo>
                  <a:pt x="163" y="637"/>
                </a:lnTo>
                <a:lnTo>
                  <a:pt x="163" y="644"/>
                </a:lnTo>
                <a:lnTo>
                  <a:pt x="161" y="644"/>
                </a:lnTo>
                <a:lnTo>
                  <a:pt x="154" y="644"/>
                </a:lnTo>
                <a:lnTo>
                  <a:pt x="150" y="644"/>
                </a:lnTo>
                <a:lnTo>
                  <a:pt x="150" y="637"/>
                </a:lnTo>
                <a:close/>
                <a:moveTo>
                  <a:pt x="175" y="637"/>
                </a:moveTo>
                <a:lnTo>
                  <a:pt x="181" y="637"/>
                </a:lnTo>
                <a:lnTo>
                  <a:pt x="187" y="637"/>
                </a:lnTo>
                <a:lnTo>
                  <a:pt x="187" y="644"/>
                </a:lnTo>
                <a:lnTo>
                  <a:pt x="181" y="644"/>
                </a:lnTo>
                <a:lnTo>
                  <a:pt x="175" y="644"/>
                </a:lnTo>
                <a:lnTo>
                  <a:pt x="175" y="637"/>
                </a:lnTo>
                <a:close/>
                <a:moveTo>
                  <a:pt x="200" y="637"/>
                </a:moveTo>
                <a:lnTo>
                  <a:pt x="202" y="637"/>
                </a:lnTo>
                <a:lnTo>
                  <a:pt x="209" y="637"/>
                </a:lnTo>
                <a:lnTo>
                  <a:pt x="212" y="637"/>
                </a:lnTo>
                <a:lnTo>
                  <a:pt x="212" y="644"/>
                </a:lnTo>
                <a:lnTo>
                  <a:pt x="209" y="644"/>
                </a:lnTo>
                <a:lnTo>
                  <a:pt x="202" y="644"/>
                </a:lnTo>
                <a:lnTo>
                  <a:pt x="200" y="644"/>
                </a:lnTo>
                <a:lnTo>
                  <a:pt x="200" y="637"/>
                </a:lnTo>
                <a:close/>
                <a:moveTo>
                  <a:pt x="224" y="637"/>
                </a:moveTo>
                <a:lnTo>
                  <a:pt x="229" y="637"/>
                </a:lnTo>
                <a:lnTo>
                  <a:pt x="236" y="637"/>
                </a:lnTo>
                <a:lnTo>
                  <a:pt x="236" y="644"/>
                </a:lnTo>
                <a:lnTo>
                  <a:pt x="229" y="644"/>
                </a:lnTo>
                <a:lnTo>
                  <a:pt x="224" y="644"/>
                </a:lnTo>
                <a:lnTo>
                  <a:pt x="224" y="637"/>
                </a:lnTo>
                <a:close/>
                <a:moveTo>
                  <a:pt x="249" y="637"/>
                </a:moveTo>
                <a:lnTo>
                  <a:pt x="250" y="637"/>
                </a:lnTo>
                <a:lnTo>
                  <a:pt x="257" y="637"/>
                </a:lnTo>
                <a:lnTo>
                  <a:pt x="261" y="637"/>
                </a:lnTo>
                <a:lnTo>
                  <a:pt x="261" y="644"/>
                </a:lnTo>
                <a:lnTo>
                  <a:pt x="257" y="644"/>
                </a:lnTo>
                <a:lnTo>
                  <a:pt x="250" y="644"/>
                </a:lnTo>
                <a:lnTo>
                  <a:pt x="249" y="644"/>
                </a:lnTo>
                <a:lnTo>
                  <a:pt x="249" y="637"/>
                </a:lnTo>
                <a:close/>
                <a:moveTo>
                  <a:pt x="273" y="637"/>
                </a:moveTo>
                <a:lnTo>
                  <a:pt x="277" y="637"/>
                </a:lnTo>
                <a:lnTo>
                  <a:pt x="284" y="637"/>
                </a:lnTo>
                <a:lnTo>
                  <a:pt x="286" y="637"/>
                </a:lnTo>
                <a:lnTo>
                  <a:pt x="286" y="644"/>
                </a:lnTo>
                <a:lnTo>
                  <a:pt x="284" y="644"/>
                </a:lnTo>
                <a:lnTo>
                  <a:pt x="277" y="644"/>
                </a:lnTo>
                <a:lnTo>
                  <a:pt x="273" y="644"/>
                </a:lnTo>
                <a:lnTo>
                  <a:pt x="273" y="637"/>
                </a:lnTo>
                <a:close/>
                <a:moveTo>
                  <a:pt x="298" y="637"/>
                </a:moveTo>
                <a:lnTo>
                  <a:pt x="305" y="637"/>
                </a:lnTo>
                <a:lnTo>
                  <a:pt x="310" y="637"/>
                </a:lnTo>
                <a:lnTo>
                  <a:pt x="310" y="644"/>
                </a:lnTo>
                <a:lnTo>
                  <a:pt x="305" y="644"/>
                </a:lnTo>
                <a:lnTo>
                  <a:pt x="298" y="644"/>
                </a:lnTo>
                <a:lnTo>
                  <a:pt x="298" y="637"/>
                </a:lnTo>
                <a:close/>
                <a:moveTo>
                  <a:pt x="322" y="637"/>
                </a:moveTo>
                <a:lnTo>
                  <a:pt x="325" y="637"/>
                </a:lnTo>
                <a:lnTo>
                  <a:pt x="332" y="637"/>
                </a:lnTo>
                <a:lnTo>
                  <a:pt x="335" y="637"/>
                </a:lnTo>
                <a:lnTo>
                  <a:pt x="335" y="644"/>
                </a:lnTo>
                <a:lnTo>
                  <a:pt x="332" y="644"/>
                </a:lnTo>
                <a:lnTo>
                  <a:pt x="325" y="644"/>
                </a:lnTo>
                <a:lnTo>
                  <a:pt x="322" y="644"/>
                </a:lnTo>
                <a:lnTo>
                  <a:pt x="322" y="637"/>
                </a:lnTo>
                <a:close/>
                <a:moveTo>
                  <a:pt x="347" y="637"/>
                </a:moveTo>
                <a:lnTo>
                  <a:pt x="353" y="637"/>
                </a:lnTo>
                <a:lnTo>
                  <a:pt x="359" y="637"/>
                </a:lnTo>
                <a:lnTo>
                  <a:pt x="359" y="644"/>
                </a:lnTo>
                <a:lnTo>
                  <a:pt x="353" y="644"/>
                </a:lnTo>
                <a:lnTo>
                  <a:pt x="347" y="644"/>
                </a:lnTo>
                <a:lnTo>
                  <a:pt x="347" y="637"/>
                </a:lnTo>
                <a:close/>
                <a:moveTo>
                  <a:pt x="372" y="637"/>
                </a:moveTo>
                <a:lnTo>
                  <a:pt x="374" y="637"/>
                </a:lnTo>
                <a:lnTo>
                  <a:pt x="381" y="637"/>
                </a:lnTo>
                <a:lnTo>
                  <a:pt x="384" y="637"/>
                </a:lnTo>
                <a:lnTo>
                  <a:pt x="384" y="644"/>
                </a:lnTo>
                <a:lnTo>
                  <a:pt x="381" y="644"/>
                </a:lnTo>
                <a:lnTo>
                  <a:pt x="374" y="644"/>
                </a:lnTo>
                <a:lnTo>
                  <a:pt x="372" y="644"/>
                </a:lnTo>
                <a:lnTo>
                  <a:pt x="372" y="637"/>
                </a:lnTo>
                <a:close/>
                <a:moveTo>
                  <a:pt x="396" y="637"/>
                </a:moveTo>
                <a:lnTo>
                  <a:pt x="401" y="637"/>
                </a:lnTo>
                <a:lnTo>
                  <a:pt x="408" y="637"/>
                </a:lnTo>
                <a:lnTo>
                  <a:pt x="408" y="644"/>
                </a:lnTo>
                <a:lnTo>
                  <a:pt x="401" y="644"/>
                </a:lnTo>
                <a:lnTo>
                  <a:pt x="396" y="644"/>
                </a:lnTo>
                <a:lnTo>
                  <a:pt x="396" y="637"/>
                </a:lnTo>
                <a:close/>
                <a:moveTo>
                  <a:pt x="421" y="637"/>
                </a:moveTo>
                <a:lnTo>
                  <a:pt x="421" y="637"/>
                </a:lnTo>
                <a:lnTo>
                  <a:pt x="429" y="637"/>
                </a:lnTo>
                <a:lnTo>
                  <a:pt x="433" y="637"/>
                </a:lnTo>
                <a:lnTo>
                  <a:pt x="433" y="644"/>
                </a:lnTo>
                <a:lnTo>
                  <a:pt x="429" y="644"/>
                </a:lnTo>
                <a:lnTo>
                  <a:pt x="421" y="644"/>
                </a:lnTo>
                <a:lnTo>
                  <a:pt x="421" y="637"/>
                </a:lnTo>
                <a:close/>
                <a:moveTo>
                  <a:pt x="445" y="637"/>
                </a:moveTo>
                <a:lnTo>
                  <a:pt x="449" y="637"/>
                </a:lnTo>
                <a:lnTo>
                  <a:pt x="456" y="637"/>
                </a:lnTo>
                <a:lnTo>
                  <a:pt x="457" y="637"/>
                </a:lnTo>
                <a:lnTo>
                  <a:pt x="457" y="644"/>
                </a:lnTo>
                <a:lnTo>
                  <a:pt x="456" y="644"/>
                </a:lnTo>
                <a:lnTo>
                  <a:pt x="449" y="644"/>
                </a:lnTo>
                <a:lnTo>
                  <a:pt x="445" y="644"/>
                </a:lnTo>
                <a:lnTo>
                  <a:pt x="445" y="637"/>
                </a:lnTo>
                <a:close/>
                <a:moveTo>
                  <a:pt x="470" y="637"/>
                </a:moveTo>
                <a:lnTo>
                  <a:pt x="476" y="637"/>
                </a:lnTo>
                <a:lnTo>
                  <a:pt x="482" y="637"/>
                </a:lnTo>
                <a:lnTo>
                  <a:pt x="482" y="644"/>
                </a:lnTo>
                <a:lnTo>
                  <a:pt x="476" y="644"/>
                </a:lnTo>
                <a:lnTo>
                  <a:pt x="470" y="644"/>
                </a:lnTo>
                <a:lnTo>
                  <a:pt x="470" y="637"/>
                </a:lnTo>
                <a:close/>
                <a:moveTo>
                  <a:pt x="494" y="637"/>
                </a:moveTo>
                <a:lnTo>
                  <a:pt x="497" y="637"/>
                </a:lnTo>
                <a:lnTo>
                  <a:pt x="504" y="637"/>
                </a:lnTo>
                <a:lnTo>
                  <a:pt x="507" y="637"/>
                </a:lnTo>
                <a:lnTo>
                  <a:pt x="507" y="644"/>
                </a:lnTo>
                <a:lnTo>
                  <a:pt x="504" y="644"/>
                </a:lnTo>
                <a:lnTo>
                  <a:pt x="497" y="644"/>
                </a:lnTo>
                <a:lnTo>
                  <a:pt x="494" y="644"/>
                </a:lnTo>
                <a:lnTo>
                  <a:pt x="494" y="637"/>
                </a:lnTo>
                <a:close/>
                <a:moveTo>
                  <a:pt x="519" y="637"/>
                </a:moveTo>
                <a:lnTo>
                  <a:pt x="525" y="637"/>
                </a:lnTo>
                <a:lnTo>
                  <a:pt x="531" y="637"/>
                </a:lnTo>
                <a:lnTo>
                  <a:pt x="531" y="644"/>
                </a:lnTo>
                <a:lnTo>
                  <a:pt x="525" y="644"/>
                </a:lnTo>
                <a:lnTo>
                  <a:pt x="519" y="644"/>
                </a:lnTo>
                <a:lnTo>
                  <a:pt x="519" y="637"/>
                </a:lnTo>
                <a:close/>
                <a:moveTo>
                  <a:pt x="543" y="637"/>
                </a:moveTo>
                <a:lnTo>
                  <a:pt x="545" y="637"/>
                </a:lnTo>
                <a:lnTo>
                  <a:pt x="552" y="637"/>
                </a:lnTo>
                <a:lnTo>
                  <a:pt x="556" y="637"/>
                </a:lnTo>
                <a:lnTo>
                  <a:pt x="556" y="644"/>
                </a:lnTo>
                <a:lnTo>
                  <a:pt x="552" y="644"/>
                </a:lnTo>
                <a:lnTo>
                  <a:pt x="545" y="644"/>
                </a:lnTo>
                <a:lnTo>
                  <a:pt x="543" y="644"/>
                </a:lnTo>
                <a:lnTo>
                  <a:pt x="543" y="637"/>
                </a:lnTo>
                <a:close/>
                <a:moveTo>
                  <a:pt x="568" y="637"/>
                </a:moveTo>
                <a:lnTo>
                  <a:pt x="572" y="637"/>
                </a:lnTo>
                <a:lnTo>
                  <a:pt x="579" y="637"/>
                </a:lnTo>
                <a:lnTo>
                  <a:pt x="580" y="637"/>
                </a:lnTo>
                <a:lnTo>
                  <a:pt x="580" y="644"/>
                </a:lnTo>
                <a:lnTo>
                  <a:pt x="579" y="644"/>
                </a:lnTo>
                <a:lnTo>
                  <a:pt x="572" y="644"/>
                </a:lnTo>
                <a:lnTo>
                  <a:pt x="568" y="644"/>
                </a:lnTo>
                <a:lnTo>
                  <a:pt x="568" y="637"/>
                </a:lnTo>
                <a:close/>
                <a:moveTo>
                  <a:pt x="593" y="637"/>
                </a:moveTo>
                <a:lnTo>
                  <a:pt x="593" y="637"/>
                </a:lnTo>
                <a:lnTo>
                  <a:pt x="600" y="637"/>
                </a:lnTo>
                <a:lnTo>
                  <a:pt x="605" y="637"/>
                </a:lnTo>
                <a:lnTo>
                  <a:pt x="605" y="644"/>
                </a:lnTo>
                <a:lnTo>
                  <a:pt x="600" y="644"/>
                </a:lnTo>
                <a:lnTo>
                  <a:pt x="593" y="644"/>
                </a:lnTo>
                <a:lnTo>
                  <a:pt x="593" y="637"/>
                </a:lnTo>
                <a:close/>
                <a:moveTo>
                  <a:pt x="617" y="637"/>
                </a:moveTo>
                <a:lnTo>
                  <a:pt x="620" y="637"/>
                </a:lnTo>
                <a:lnTo>
                  <a:pt x="627" y="637"/>
                </a:lnTo>
                <a:lnTo>
                  <a:pt x="629" y="637"/>
                </a:lnTo>
                <a:lnTo>
                  <a:pt x="629" y="644"/>
                </a:lnTo>
                <a:lnTo>
                  <a:pt x="627" y="644"/>
                </a:lnTo>
                <a:lnTo>
                  <a:pt x="620" y="644"/>
                </a:lnTo>
                <a:lnTo>
                  <a:pt x="617" y="644"/>
                </a:lnTo>
                <a:lnTo>
                  <a:pt x="617" y="637"/>
                </a:lnTo>
                <a:close/>
                <a:moveTo>
                  <a:pt x="642" y="637"/>
                </a:moveTo>
                <a:lnTo>
                  <a:pt x="648" y="637"/>
                </a:lnTo>
                <a:lnTo>
                  <a:pt x="654" y="637"/>
                </a:lnTo>
                <a:lnTo>
                  <a:pt x="654" y="644"/>
                </a:lnTo>
                <a:lnTo>
                  <a:pt x="648" y="644"/>
                </a:lnTo>
                <a:lnTo>
                  <a:pt x="642" y="644"/>
                </a:lnTo>
                <a:lnTo>
                  <a:pt x="642" y="637"/>
                </a:lnTo>
                <a:close/>
                <a:moveTo>
                  <a:pt x="666" y="637"/>
                </a:moveTo>
                <a:lnTo>
                  <a:pt x="668" y="637"/>
                </a:lnTo>
                <a:lnTo>
                  <a:pt x="675" y="637"/>
                </a:lnTo>
                <a:lnTo>
                  <a:pt x="679" y="637"/>
                </a:lnTo>
                <a:lnTo>
                  <a:pt x="679" y="644"/>
                </a:lnTo>
                <a:lnTo>
                  <a:pt x="675" y="644"/>
                </a:lnTo>
                <a:lnTo>
                  <a:pt x="668" y="644"/>
                </a:lnTo>
                <a:lnTo>
                  <a:pt x="666" y="644"/>
                </a:lnTo>
                <a:lnTo>
                  <a:pt x="666" y="637"/>
                </a:lnTo>
                <a:close/>
                <a:moveTo>
                  <a:pt x="691" y="637"/>
                </a:moveTo>
                <a:lnTo>
                  <a:pt x="695" y="637"/>
                </a:lnTo>
                <a:lnTo>
                  <a:pt x="702" y="637"/>
                </a:lnTo>
                <a:lnTo>
                  <a:pt x="703" y="637"/>
                </a:lnTo>
                <a:lnTo>
                  <a:pt x="703" y="644"/>
                </a:lnTo>
                <a:lnTo>
                  <a:pt x="702" y="644"/>
                </a:lnTo>
                <a:lnTo>
                  <a:pt x="695" y="644"/>
                </a:lnTo>
                <a:lnTo>
                  <a:pt x="691" y="644"/>
                </a:lnTo>
                <a:lnTo>
                  <a:pt x="691" y="637"/>
                </a:lnTo>
                <a:close/>
                <a:moveTo>
                  <a:pt x="715" y="637"/>
                </a:moveTo>
                <a:lnTo>
                  <a:pt x="716" y="637"/>
                </a:lnTo>
                <a:lnTo>
                  <a:pt x="723" y="637"/>
                </a:lnTo>
                <a:lnTo>
                  <a:pt x="728" y="637"/>
                </a:lnTo>
                <a:lnTo>
                  <a:pt x="728" y="644"/>
                </a:lnTo>
                <a:lnTo>
                  <a:pt x="723" y="644"/>
                </a:lnTo>
                <a:lnTo>
                  <a:pt x="716" y="644"/>
                </a:lnTo>
                <a:lnTo>
                  <a:pt x="715" y="644"/>
                </a:lnTo>
                <a:lnTo>
                  <a:pt x="715" y="637"/>
                </a:lnTo>
                <a:close/>
                <a:moveTo>
                  <a:pt x="740" y="637"/>
                </a:moveTo>
                <a:lnTo>
                  <a:pt x="743" y="637"/>
                </a:lnTo>
                <a:lnTo>
                  <a:pt x="751" y="637"/>
                </a:lnTo>
                <a:lnTo>
                  <a:pt x="752" y="637"/>
                </a:lnTo>
                <a:lnTo>
                  <a:pt x="752" y="644"/>
                </a:lnTo>
                <a:lnTo>
                  <a:pt x="751" y="644"/>
                </a:lnTo>
                <a:lnTo>
                  <a:pt x="743" y="644"/>
                </a:lnTo>
                <a:lnTo>
                  <a:pt x="740" y="644"/>
                </a:lnTo>
                <a:lnTo>
                  <a:pt x="740" y="637"/>
                </a:lnTo>
                <a:close/>
                <a:moveTo>
                  <a:pt x="765" y="637"/>
                </a:moveTo>
                <a:lnTo>
                  <a:pt x="772" y="637"/>
                </a:lnTo>
                <a:lnTo>
                  <a:pt x="777" y="637"/>
                </a:lnTo>
                <a:lnTo>
                  <a:pt x="777" y="644"/>
                </a:lnTo>
                <a:lnTo>
                  <a:pt x="772" y="644"/>
                </a:lnTo>
                <a:lnTo>
                  <a:pt x="765" y="644"/>
                </a:lnTo>
                <a:lnTo>
                  <a:pt x="765" y="637"/>
                </a:lnTo>
                <a:close/>
                <a:moveTo>
                  <a:pt x="789" y="637"/>
                </a:moveTo>
                <a:lnTo>
                  <a:pt x="792" y="637"/>
                </a:lnTo>
                <a:lnTo>
                  <a:pt x="798" y="637"/>
                </a:lnTo>
                <a:lnTo>
                  <a:pt x="801" y="637"/>
                </a:lnTo>
                <a:lnTo>
                  <a:pt x="801" y="644"/>
                </a:lnTo>
                <a:lnTo>
                  <a:pt x="798" y="644"/>
                </a:lnTo>
                <a:lnTo>
                  <a:pt x="792" y="644"/>
                </a:lnTo>
                <a:lnTo>
                  <a:pt x="789" y="644"/>
                </a:lnTo>
                <a:lnTo>
                  <a:pt x="789" y="637"/>
                </a:lnTo>
                <a:close/>
                <a:moveTo>
                  <a:pt x="814" y="637"/>
                </a:moveTo>
                <a:lnTo>
                  <a:pt x="819" y="637"/>
                </a:lnTo>
                <a:lnTo>
                  <a:pt x="826" y="637"/>
                </a:lnTo>
                <a:lnTo>
                  <a:pt x="826" y="644"/>
                </a:lnTo>
                <a:lnTo>
                  <a:pt x="819" y="644"/>
                </a:lnTo>
                <a:lnTo>
                  <a:pt x="814" y="644"/>
                </a:lnTo>
                <a:lnTo>
                  <a:pt x="814" y="637"/>
                </a:lnTo>
                <a:close/>
                <a:moveTo>
                  <a:pt x="838" y="637"/>
                </a:moveTo>
                <a:lnTo>
                  <a:pt x="840" y="637"/>
                </a:lnTo>
                <a:lnTo>
                  <a:pt x="847" y="637"/>
                </a:lnTo>
                <a:lnTo>
                  <a:pt x="851" y="637"/>
                </a:lnTo>
                <a:lnTo>
                  <a:pt x="851" y="644"/>
                </a:lnTo>
                <a:lnTo>
                  <a:pt x="847" y="644"/>
                </a:lnTo>
                <a:lnTo>
                  <a:pt x="840" y="644"/>
                </a:lnTo>
                <a:lnTo>
                  <a:pt x="838" y="644"/>
                </a:lnTo>
                <a:lnTo>
                  <a:pt x="838" y="637"/>
                </a:lnTo>
                <a:close/>
                <a:moveTo>
                  <a:pt x="863" y="637"/>
                </a:moveTo>
                <a:lnTo>
                  <a:pt x="867" y="637"/>
                </a:lnTo>
                <a:lnTo>
                  <a:pt x="874" y="637"/>
                </a:lnTo>
                <a:lnTo>
                  <a:pt x="875" y="637"/>
                </a:lnTo>
                <a:lnTo>
                  <a:pt x="875" y="644"/>
                </a:lnTo>
                <a:lnTo>
                  <a:pt x="874" y="644"/>
                </a:lnTo>
                <a:lnTo>
                  <a:pt x="867" y="644"/>
                </a:lnTo>
                <a:lnTo>
                  <a:pt x="863" y="644"/>
                </a:lnTo>
                <a:lnTo>
                  <a:pt x="863" y="637"/>
                </a:lnTo>
                <a:close/>
                <a:moveTo>
                  <a:pt x="887" y="637"/>
                </a:moveTo>
                <a:lnTo>
                  <a:pt x="895" y="637"/>
                </a:lnTo>
                <a:lnTo>
                  <a:pt x="900" y="637"/>
                </a:lnTo>
                <a:lnTo>
                  <a:pt x="900" y="644"/>
                </a:lnTo>
                <a:lnTo>
                  <a:pt x="895" y="644"/>
                </a:lnTo>
                <a:lnTo>
                  <a:pt x="887" y="644"/>
                </a:lnTo>
                <a:lnTo>
                  <a:pt x="887" y="637"/>
                </a:lnTo>
                <a:close/>
                <a:moveTo>
                  <a:pt x="912" y="637"/>
                </a:moveTo>
                <a:lnTo>
                  <a:pt x="915" y="637"/>
                </a:lnTo>
                <a:lnTo>
                  <a:pt x="922" y="637"/>
                </a:lnTo>
                <a:lnTo>
                  <a:pt x="924" y="637"/>
                </a:lnTo>
                <a:lnTo>
                  <a:pt x="924" y="644"/>
                </a:lnTo>
                <a:lnTo>
                  <a:pt x="922" y="644"/>
                </a:lnTo>
                <a:lnTo>
                  <a:pt x="915" y="644"/>
                </a:lnTo>
                <a:lnTo>
                  <a:pt x="912" y="644"/>
                </a:lnTo>
                <a:lnTo>
                  <a:pt x="912" y="637"/>
                </a:lnTo>
                <a:close/>
                <a:moveTo>
                  <a:pt x="937" y="637"/>
                </a:moveTo>
                <a:lnTo>
                  <a:pt x="942" y="637"/>
                </a:lnTo>
                <a:lnTo>
                  <a:pt x="949" y="637"/>
                </a:lnTo>
                <a:lnTo>
                  <a:pt x="949" y="644"/>
                </a:lnTo>
                <a:lnTo>
                  <a:pt x="942" y="644"/>
                </a:lnTo>
                <a:lnTo>
                  <a:pt x="937" y="644"/>
                </a:lnTo>
                <a:lnTo>
                  <a:pt x="937" y="637"/>
                </a:lnTo>
                <a:close/>
                <a:moveTo>
                  <a:pt x="961" y="637"/>
                </a:moveTo>
                <a:lnTo>
                  <a:pt x="963" y="637"/>
                </a:lnTo>
                <a:lnTo>
                  <a:pt x="970" y="637"/>
                </a:lnTo>
                <a:lnTo>
                  <a:pt x="973" y="637"/>
                </a:lnTo>
                <a:lnTo>
                  <a:pt x="973" y="644"/>
                </a:lnTo>
                <a:lnTo>
                  <a:pt x="970" y="644"/>
                </a:lnTo>
                <a:lnTo>
                  <a:pt x="963" y="644"/>
                </a:lnTo>
                <a:lnTo>
                  <a:pt x="961" y="644"/>
                </a:lnTo>
                <a:lnTo>
                  <a:pt x="961" y="637"/>
                </a:lnTo>
                <a:close/>
                <a:moveTo>
                  <a:pt x="986" y="637"/>
                </a:moveTo>
                <a:lnTo>
                  <a:pt x="991" y="637"/>
                </a:lnTo>
                <a:lnTo>
                  <a:pt x="998" y="637"/>
                </a:lnTo>
                <a:lnTo>
                  <a:pt x="998" y="644"/>
                </a:lnTo>
                <a:lnTo>
                  <a:pt x="991" y="644"/>
                </a:lnTo>
                <a:lnTo>
                  <a:pt x="986" y="644"/>
                </a:lnTo>
                <a:lnTo>
                  <a:pt x="986" y="637"/>
                </a:lnTo>
                <a:close/>
                <a:moveTo>
                  <a:pt x="1010" y="637"/>
                </a:moveTo>
                <a:lnTo>
                  <a:pt x="1012" y="637"/>
                </a:lnTo>
                <a:lnTo>
                  <a:pt x="1018" y="637"/>
                </a:lnTo>
                <a:lnTo>
                  <a:pt x="1023" y="637"/>
                </a:lnTo>
                <a:lnTo>
                  <a:pt x="1023" y="644"/>
                </a:lnTo>
                <a:lnTo>
                  <a:pt x="1018" y="644"/>
                </a:lnTo>
                <a:lnTo>
                  <a:pt x="1012" y="644"/>
                </a:lnTo>
                <a:lnTo>
                  <a:pt x="1010" y="644"/>
                </a:lnTo>
                <a:lnTo>
                  <a:pt x="1010" y="637"/>
                </a:lnTo>
                <a:close/>
                <a:moveTo>
                  <a:pt x="1035" y="637"/>
                </a:moveTo>
                <a:lnTo>
                  <a:pt x="1039" y="637"/>
                </a:lnTo>
                <a:lnTo>
                  <a:pt x="1046" y="637"/>
                </a:lnTo>
                <a:lnTo>
                  <a:pt x="1047" y="637"/>
                </a:lnTo>
                <a:lnTo>
                  <a:pt x="1047" y="644"/>
                </a:lnTo>
                <a:lnTo>
                  <a:pt x="1046" y="644"/>
                </a:lnTo>
                <a:lnTo>
                  <a:pt x="1039" y="644"/>
                </a:lnTo>
                <a:lnTo>
                  <a:pt x="1035" y="644"/>
                </a:lnTo>
                <a:lnTo>
                  <a:pt x="1035" y="637"/>
                </a:lnTo>
                <a:close/>
                <a:moveTo>
                  <a:pt x="1059" y="637"/>
                </a:moveTo>
                <a:lnTo>
                  <a:pt x="1060" y="637"/>
                </a:lnTo>
                <a:lnTo>
                  <a:pt x="1067" y="637"/>
                </a:lnTo>
                <a:lnTo>
                  <a:pt x="1072" y="637"/>
                </a:lnTo>
                <a:lnTo>
                  <a:pt x="1072" y="644"/>
                </a:lnTo>
                <a:lnTo>
                  <a:pt x="1067" y="644"/>
                </a:lnTo>
                <a:lnTo>
                  <a:pt x="1060" y="644"/>
                </a:lnTo>
                <a:lnTo>
                  <a:pt x="1059" y="644"/>
                </a:lnTo>
                <a:lnTo>
                  <a:pt x="1059" y="637"/>
                </a:lnTo>
                <a:close/>
                <a:moveTo>
                  <a:pt x="1084" y="637"/>
                </a:moveTo>
                <a:lnTo>
                  <a:pt x="1087" y="637"/>
                </a:lnTo>
                <a:lnTo>
                  <a:pt x="1094" y="637"/>
                </a:lnTo>
                <a:lnTo>
                  <a:pt x="1096" y="637"/>
                </a:lnTo>
                <a:lnTo>
                  <a:pt x="1096" y="644"/>
                </a:lnTo>
                <a:lnTo>
                  <a:pt x="1094" y="644"/>
                </a:lnTo>
                <a:lnTo>
                  <a:pt x="1087" y="644"/>
                </a:lnTo>
                <a:lnTo>
                  <a:pt x="1084" y="644"/>
                </a:lnTo>
                <a:lnTo>
                  <a:pt x="1084" y="637"/>
                </a:lnTo>
                <a:close/>
                <a:moveTo>
                  <a:pt x="1109" y="637"/>
                </a:moveTo>
                <a:lnTo>
                  <a:pt x="1114" y="637"/>
                </a:lnTo>
                <a:lnTo>
                  <a:pt x="1121" y="637"/>
                </a:lnTo>
                <a:lnTo>
                  <a:pt x="1121" y="644"/>
                </a:lnTo>
                <a:lnTo>
                  <a:pt x="1114" y="644"/>
                </a:lnTo>
                <a:lnTo>
                  <a:pt x="1109" y="644"/>
                </a:lnTo>
                <a:lnTo>
                  <a:pt x="1109" y="637"/>
                </a:lnTo>
                <a:close/>
                <a:moveTo>
                  <a:pt x="1133" y="637"/>
                </a:moveTo>
                <a:lnTo>
                  <a:pt x="1135" y="637"/>
                </a:lnTo>
                <a:lnTo>
                  <a:pt x="1142" y="637"/>
                </a:lnTo>
                <a:lnTo>
                  <a:pt x="1145" y="637"/>
                </a:lnTo>
                <a:lnTo>
                  <a:pt x="1145" y="644"/>
                </a:lnTo>
                <a:lnTo>
                  <a:pt x="1142" y="644"/>
                </a:lnTo>
                <a:lnTo>
                  <a:pt x="1135" y="644"/>
                </a:lnTo>
                <a:lnTo>
                  <a:pt x="1133" y="644"/>
                </a:lnTo>
                <a:lnTo>
                  <a:pt x="1133" y="637"/>
                </a:lnTo>
                <a:close/>
                <a:moveTo>
                  <a:pt x="1158" y="637"/>
                </a:moveTo>
                <a:lnTo>
                  <a:pt x="1162" y="637"/>
                </a:lnTo>
                <a:lnTo>
                  <a:pt x="1169" y="637"/>
                </a:lnTo>
                <a:lnTo>
                  <a:pt x="1170" y="637"/>
                </a:lnTo>
                <a:lnTo>
                  <a:pt x="1170" y="644"/>
                </a:lnTo>
                <a:lnTo>
                  <a:pt x="1169" y="644"/>
                </a:lnTo>
                <a:lnTo>
                  <a:pt x="1162" y="644"/>
                </a:lnTo>
                <a:lnTo>
                  <a:pt x="1158" y="644"/>
                </a:lnTo>
                <a:lnTo>
                  <a:pt x="1158" y="637"/>
                </a:lnTo>
                <a:close/>
                <a:moveTo>
                  <a:pt x="1182" y="637"/>
                </a:moveTo>
                <a:lnTo>
                  <a:pt x="1183" y="637"/>
                </a:lnTo>
                <a:lnTo>
                  <a:pt x="1190" y="637"/>
                </a:lnTo>
                <a:lnTo>
                  <a:pt x="1195" y="637"/>
                </a:lnTo>
                <a:lnTo>
                  <a:pt x="1195" y="644"/>
                </a:lnTo>
                <a:lnTo>
                  <a:pt x="1190" y="644"/>
                </a:lnTo>
                <a:lnTo>
                  <a:pt x="1183" y="644"/>
                </a:lnTo>
                <a:lnTo>
                  <a:pt x="1182" y="644"/>
                </a:lnTo>
                <a:lnTo>
                  <a:pt x="1182" y="637"/>
                </a:lnTo>
                <a:close/>
                <a:moveTo>
                  <a:pt x="1207" y="637"/>
                </a:moveTo>
                <a:lnTo>
                  <a:pt x="1211" y="637"/>
                </a:lnTo>
                <a:lnTo>
                  <a:pt x="1217" y="637"/>
                </a:lnTo>
                <a:lnTo>
                  <a:pt x="1219" y="637"/>
                </a:lnTo>
                <a:lnTo>
                  <a:pt x="1219" y="644"/>
                </a:lnTo>
                <a:lnTo>
                  <a:pt x="1217" y="644"/>
                </a:lnTo>
                <a:lnTo>
                  <a:pt x="1211" y="644"/>
                </a:lnTo>
                <a:lnTo>
                  <a:pt x="1207" y="644"/>
                </a:lnTo>
                <a:lnTo>
                  <a:pt x="1207" y="637"/>
                </a:lnTo>
                <a:close/>
                <a:moveTo>
                  <a:pt x="1231" y="637"/>
                </a:moveTo>
                <a:lnTo>
                  <a:pt x="1238" y="637"/>
                </a:lnTo>
                <a:lnTo>
                  <a:pt x="1244" y="637"/>
                </a:lnTo>
                <a:lnTo>
                  <a:pt x="1244" y="644"/>
                </a:lnTo>
                <a:lnTo>
                  <a:pt x="1238" y="644"/>
                </a:lnTo>
                <a:lnTo>
                  <a:pt x="1231" y="644"/>
                </a:lnTo>
                <a:lnTo>
                  <a:pt x="1231" y="637"/>
                </a:lnTo>
                <a:close/>
                <a:moveTo>
                  <a:pt x="1256" y="637"/>
                </a:moveTo>
                <a:lnTo>
                  <a:pt x="1258" y="637"/>
                </a:lnTo>
                <a:lnTo>
                  <a:pt x="1265" y="637"/>
                </a:lnTo>
                <a:lnTo>
                  <a:pt x="1267" y="637"/>
                </a:lnTo>
                <a:lnTo>
                  <a:pt x="1268" y="637"/>
                </a:lnTo>
                <a:lnTo>
                  <a:pt x="1268" y="644"/>
                </a:lnTo>
                <a:lnTo>
                  <a:pt x="1267" y="644"/>
                </a:lnTo>
                <a:lnTo>
                  <a:pt x="1265" y="644"/>
                </a:lnTo>
                <a:lnTo>
                  <a:pt x="1258" y="644"/>
                </a:lnTo>
                <a:lnTo>
                  <a:pt x="1256" y="644"/>
                </a:lnTo>
                <a:lnTo>
                  <a:pt x="1256" y="637"/>
                </a:lnTo>
                <a:close/>
                <a:moveTo>
                  <a:pt x="1279" y="647"/>
                </a:moveTo>
                <a:lnTo>
                  <a:pt x="1282" y="650"/>
                </a:lnTo>
                <a:lnTo>
                  <a:pt x="1287" y="656"/>
                </a:lnTo>
                <a:lnTo>
                  <a:pt x="1282" y="660"/>
                </a:lnTo>
                <a:lnTo>
                  <a:pt x="1277" y="654"/>
                </a:lnTo>
                <a:lnTo>
                  <a:pt x="1274" y="651"/>
                </a:lnTo>
                <a:lnTo>
                  <a:pt x="1279" y="647"/>
                </a:lnTo>
                <a:close/>
                <a:moveTo>
                  <a:pt x="1294" y="666"/>
                </a:moveTo>
                <a:lnTo>
                  <a:pt x="1295" y="667"/>
                </a:lnTo>
                <a:lnTo>
                  <a:pt x="1295" y="668"/>
                </a:lnTo>
                <a:lnTo>
                  <a:pt x="1296" y="668"/>
                </a:lnTo>
                <a:lnTo>
                  <a:pt x="1297" y="669"/>
                </a:lnTo>
                <a:lnTo>
                  <a:pt x="1299" y="671"/>
                </a:lnTo>
                <a:lnTo>
                  <a:pt x="1299" y="672"/>
                </a:lnTo>
                <a:lnTo>
                  <a:pt x="1300" y="672"/>
                </a:lnTo>
                <a:lnTo>
                  <a:pt x="1300" y="673"/>
                </a:lnTo>
                <a:lnTo>
                  <a:pt x="1302" y="676"/>
                </a:lnTo>
                <a:lnTo>
                  <a:pt x="1297" y="679"/>
                </a:lnTo>
                <a:lnTo>
                  <a:pt x="1295" y="677"/>
                </a:lnTo>
                <a:lnTo>
                  <a:pt x="1295" y="676"/>
                </a:lnTo>
                <a:lnTo>
                  <a:pt x="1294" y="676"/>
                </a:lnTo>
                <a:lnTo>
                  <a:pt x="1294" y="675"/>
                </a:lnTo>
                <a:lnTo>
                  <a:pt x="1292" y="673"/>
                </a:lnTo>
                <a:lnTo>
                  <a:pt x="1291" y="672"/>
                </a:lnTo>
                <a:lnTo>
                  <a:pt x="1291" y="671"/>
                </a:lnTo>
                <a:lnTo>
                  <a:pt x="1290" y="671"/>
                </a:lnTo>
                <a:lnTo>
                  <a:pt x="1290" y="670"/>
                </a:lnTo>
                <a:lnTo>
                  <a:pt x="1294" y="666"/>
                </a:lnTo>
                <a:close/>
                <a:moveTo>
                  <a:pt x="1309" y="680"/>
                </a:moveTo>
                <a:lnTo>
                  <a:pt x="1310" y="680"/>
                </a:lnTo>
                <a:lnTo>
                  <a:pt x="1313" y="680"/>
                </a:lnTo>
                <a:lnTo>
                  <a:pt x="1320" y="680"/>
                </a:lnTo>
                <a:lnTo>
                  <a:pt x="1322" y="680"/>
                </a:lnTo>
                <a:lnTo>
                  <a:pt x="1322" y="686"/>
                </a:lnTo>
                <a:lnTo>
                  <a:pt x="1320" y="686"/>
                </a:lnTo>
                <a:lnTo>
                  <a:pt x="1313" y="686"/>
                </a:lnTo>
                <a:lnTo>
                  <a:pt x="1310" y="686"/>
                </a:lnTo>
                <a:lnTo>
                  <a:pt x="1309" y="686"/>
                </a:lnTo>
                <a:lnTo>
                  <a:pt x="1309" y="680"/>
                </a:lnTo>
                <a:close/>
                <a:moveTo>
                  <a:pt x="1334" y="680"/>
                </a:moveTo>
                <a:lnTo>
                  <a:pt x="1334" y="680"/>
                </a:lnTo>
                <a:lnTo>
                  <a:pt x="1341" y="680"/>
                </a:lnTo>
                <a:lnTo>
                  <a:pt x="1346" y="680"/>
                </a:lnTo>
                <a:lnTo>
                  <a:pt x="1346" y="686"/>
                </a:lnTo>
                <a:lnTo>
                  <a:pt x="1341" y="686"/>
                </a:lnTo>
                <a:lnTo>
                  <a:pt x="1334" y="686"/>
                </a:lnTo>
                <a:lnTo>
                  <a:pt x="1334" y="680"/>
                </a:lnTo>
                <a:close/>
                <a:moveTo>
                  <a:pt x="1358" y="680"/>
                </a:moveTo>
                <a:lnTo>
                  <a:pt x="1362" y="680"/>
                </a:lnTo>
                <a:lnTo>
                  <a:pt x="1369" y="680"/>
                </a:lnTo>
                <a:lnTo>
                  <a:pt x="1371" y="680"/>
                </a:lnTo>
                <a:lnTo>
                  <a:pt x="1371" y="686"/>
                </a:lnTo>
                <a:lnTo>
                  <a:pt x="1369" y="686"/>
                </a:lnTo>
                <a:lnTo>
                  <a:pt x="1362" y="686"/>
                </a:lnTo>
                <a:lnTo>
                  <a:pt x="1358" y="686"/>
                </a:lnTo>
                <a:lnTo>
                  <a:pt x="1358" y="680"/>
                </a:lnTo>
                <a:close/>
                <a:moveTo>
                  <a:pt x="1383" y="680"/>
                </a:moveTo>
                <a:lnTo>
                  <a:pt x="1389" y="680"/>
                </a:lnTo>
                <a:lnTo>
                  <a:pt x="1395" y="680"/>
                </a:lnTo>
                <a:lnTo>
                  <a:pt x="1395" y="686"/>
                </a:lnTo>
                <a:lnTo>
                  <a:pt x="1389" y="686"/>
                </a:lnTo>
                <a:lnTo>
                  <a:pt x="1383" y="686"/>
                </a:lnTo>
                <a:lnTo>
                  <a:pt x="1383" y="680"/>
                </a:lnTo>
                <a:close/>
                <a:moveTo>
                  <a:pt x="1405" y="680"/>
                </a:moveTo>
                <a:lnTo>
                  <a:pt x="1405" y="680"/>
                </a:lnTo>
                <a:lnTo>
                  <a:pt x="1405" y="679"/>
                </a:lnTo>
                <a:lnTo>
                  <a:pt x="1406" y="679"/>
                </a:lnTo>
                <a:lnTo>
                  <a:pt x="1407" y="678"/>
                </a:lnTo>
                <a:lnTo>
                  <a:pt x="1407" y="677"/>
                </a:lnTo>
                <a:lnTo>
                  <a:pt x="1408" y="677"/>
                </a:lnTo>
                <a:lnTo>
                  <a:pt x="1409" y="675"/>
                </a:lnTo>
                <a:lnTo>
                  <a:pt x="1411" y="673"/>
                </a:lnTo>
                <a:lnTo>
                  <a:pt x="1413" y="671"/>
                </a:lnTo>
                <a:lnTo>
                  <a:pt x="1417" y="674"/>
                </a:lnTo>
                <a:lnTo>
                  <a:pt x="1415" y="677"/>
                </a:lnTo>
                <a:lnTo>
                  <a:pt x="1414" y="679"/>
                </a:lnTo>
                <a:lnTo>
                  <a:pt x="1413" y="680"/>
                </a:lnTo>
                <a:lnTo>
                  <a:pt x="1412" y="681"/>
                </a:lnTo>
                <a:lnTo>
                  <a:pt x="1412" y="682"/>
                </a:lnTo>
                <a:lnTo>
                  <a:pt x="1411" y="682"/>
                </a:lnTo>
                <a:lnTo>
                  <a:pt x="1410" y="683"/>
                </a:lnTo>
                <a:lnTo>
                  <a:pt x="1410" y="684"/>
                </a:lnTo>
                <a:lnTo>
                  <a:pt x="1405" y="680"/>
                </a:lnTo>
                <a:close/>
                <a:moveTo>
                  <a:pt x="1420" y="661"/>
                </a:moveTo>
                <a:lnTo>
                  <a:pt x="1421" y="660"/>
                </a:lnTo>
                <a:lnTo>
                  <a:pt x="1428" y="652"/>
                </a:lnTo>
                <a:lnTo>
                  <a:pt x="1433" y="655"/>
                </a:lnTo>
                <a:lnTo>
                  <a:pt x="1433" y="656"/>
                </a:lnTo>
                <a:lnTo>
                  <a:pt x="1426" y="664"/>
                </a:lnTo>
                <a:lnTo>
                  <a:pt x="1425" y="665"/>
                </a:lnTo>
                <a:lnTo>
                  <a:pt x="1420" y="661"/>
                </a:lnTo>
                <a:close/>
                <a:moveTo>
                  <a:pt x="1436" y="642"/>
                </a:moveTo>
                <a:lnTo>
                  <a:pt x="1436" y="642"/>
                </a:lnTo>
                <a:lnTo>
                  <a:pt x="1437" y="641"/>
                </a:lnTo>
                <a:lnTo>
                  <a:pt x="1437" y="640"/>
                </a:lnTo>
                <a:lnTo>
                  <a:pt x="1438" y="640"/>
                </a:lnTo>
                <a:lnTo>
                  <a:pt x="1438" y="639"/>
                </a:lnTo>
                <a:lnTo>
                  <a:pt x="1439" y="638"/>
                </a:lnTo>
                <a:lnTo>
                  <a:pt x="1441" y="637"/>
                </a:lnTo>
                <a:lnTo>
                  <a:pt x="1442" y="637"/>
                </a:lnTo>
                <a:lnTo>
                  <a:pt x="1443" y="637"/>
                </a:lnTo>
                <a:lnTo>
                  <a:pt x="1444" y="637"/>
                </a:lnTo>
                <a:lnTo>
                  <a:pt x="1447" y="637"/>
                </a:lnTo>
                <a:lnTo>
                  <a:pt x="1449" y="637"/>
                </a:lnTo>
                <a:lnTo>
                  <a:pt x="1449" y="644"/>
                </a:lnTo>
                <a:lnTo>
                  <a:pt x="1447" y="644"/>
                </a:lnTo>
                <a:lnTo>
                  <a:pt x="1444" y="644"/>
                </a:lnTo>
                <a:lnTo>
                  <a:pt x="1443" y="644"/>
                </a:lnTo>
                <a:lnTo>
                  <a:pt x="1442" y="644"/>
                </a:lnTo>
                <a:lnTo>
                  <a:pt x="1441" y="644"/>
                </a:lnTo>
                <a:lnTo>
                  <a:pt x="1442" y="643"/>
                </a:lnTo>
                <a:lnTo>
                  <a:pt x="1443" y="642"/>
                </a:lnTo>
                <a:lnTo>
                  <a:pt x="1443" y="643"/>
                </a:lnTo>
                <a:lnTo>
                  <a:pt x="1442" y="644"/>
                </a:lnTo>
                <a:lnTo>
                  <a:pt x="1442" y="645"/>
                </a:lnTo>
                <a:lnTo>
                  <a:pt x="1441" y="645"/>
                </a:lnTo>
                <a:lnTo>
                  <a:pt x="1441" y="646"/>
                </a:lnTo>
                <a:lnTo>
                  <a:pt x="1436" y="642"/>
                </a:lnTo>
                <a:close/>
                <a:moveTo>
                  <a:pt x="1461" y="637"/>
                </a:moveTo>
                <a:lnTo>
                  <a:pt x="1464" y="637"/>
                </a:lnTo>
                <a:lnTo>
                  <a:pt x="1471" y="637"/>
                </a:lnTo>
                <a:lnTo>
                  <a:pt x="1473" y="637"/>
                </a:lnTo>
                <a:lnTo>
                  <a:pt x="1473" y="644"/>
                </a:lnTo>
                <a:lnTo>
                  <a:pt x="1471" y="644"/>
                </a:lnTo>
                <a:lnTo>
                  <a:pt x="1464" y="644"/>
                </a:lnTo>
                <a:lnTo>
                  <a:pt x="1461" y="644"/>
                </a:lnTo>
                <a:lnTo>
                  <a:pt x="1461" y="637"/>
                </a:lnTo>
                <a:close/>
                <a:moveTo>
                  <a:pt x="1486" y="637"/>
                </a:moveTo>
                <a:lnTo>
                  <a:pt x="1494" y="637"/>
                </a:lnTo>
                <a:lnTo>
                  <a:pt x="1497" y="645"/>
                </a:lnTo>
                <a:lnTo>
                  <a:pt x="1491" y="647"/>
                </a:lnTo>
                <a:lnTo>
                  <a:pt x="1489" y="642"/>
                </a:lnTo>
                <a:lnTo>
                  <a:pt x="1492" y="644"/>
                </a:lnTo>
                <a:lnTo>
                  <a:pt x="1486" y="644"/>
                </a:lnTo>
                <a:lnTo>
                  <a:pt x="1486" y="637"/>
                </a:lnTo>
                <a:close/>
                <a:moveTo>
                  <a:pt x="1502" y="656"/>
                </a:moveTo>
                <a:lnTo>
                  <a:pt x="1507" y="668"/>
                </a:lnTo>
                <a:lnTo>
                  <a:pt x="1501" y="670"/>
                </a:lnTo>
                <a:lnTo>
                  <a:pt x="1496" y="658"/>
                </a:lnTo>
                <a:lnTo>
                  <a:pt x="1502" y="656"/>
                </a:lnTo>
                <a:close/>
                <a:moveTo>
                  <a:pt x="1511" y="679"/>
                </a:moveTo>
                <a:lnTo>
                  <a:pt x="1515" y="690"/>
                </a:lnTo>
                <a:lnTo>
                  <a:pt x="1516" y="690"/>
                </a:lnTo>
                <a:lnTo>
                  <a:pt x="1510" y="693"/>
                </a:lnTo>
                <a:lnTo>
                  <a:pt x="1510" y="692"/>
                </a:lnTo>
                <a:lnTo>
                  <a:pt x="1505" y="681"/>
                </a:lnTo>
                <a:lnTo>
                  <a:pt x="1511" y="679"/>
                </a:lnTo>
                <a:close/>
                <a:moveTo>
                  <a:pt x="1520" y="702"/>
                </a:moveTo>
                <a:lnTo>
                  <a:pt x="1522" y="706"/>
                </a:lnTo>
                <a:lnTo>
                  <a:pt x="1523" y="707"/>
                </a:lnTo>
                <a:lnTo>
                  <a:pt x="1523" y="708"/>
                </a:lnTo>
                <a:lnTo>
                  <a:pt x="1524" y="710"/>
                </a:lnTo>
                <a:lnTo>
                  <a:pt x="1525" y="713"/>
                </a:lnTo>
                <a:lnTo>
                  <a:pt x="1519" y="715"/>
                </a:lnTo>
                <a:lnTo>
                  <a:pt x="1518" y="713"/>
                </a:lnTo>
                <a:lnTo>
                  <a:pt x="1517" y="710"/>
                </a:lnTo>
                <a:lnTo>
                  <a:pt x="1517" y="709"/>
                </a:lnTo>
                <a:lnTo>
                  <a:pt x="1516" y="708"/>
                </a:lnTo>
                <a:lnTo>
                  <a:pt x="1515" y="704"/>
                </a:lnTo>
                <a:lnTo>
                  <a:pt x="1520" y="702"/>
                </a:lnTo>
                <a:close/>
                <a:moveTo>
                  <a:pt x="1527" y="722"/>
                </a:moveTo>
                <a:lnTo>
                  <a:pt x="1527" y="722"/>
                </a:lnTo>
                <a:lnTo>
                  <a:pt x="1528" y="722"/>
                </a:lnTo>
                <a:lnTo>
                  <a:pt x="1529" y="722"/>
                </a:lnTo>
                <a:lnTo>
                  <a:pt x="1530" y="722"/>
                </a:lnTo>
                <a:lnTo>
                  <a:pt x="1531" y="722"/>
                </a:lnTo>
                <a:lnTo>
                  <a:pt x="1533" y="722"/>
                </a:lnTo>
                <a:lnTo>
                  <a:pt x="1536" y="722"/>
                </a:lnTo>
                <a:lnTo>
                  <a:pt x="1539" y="722"/>
                </a:lnTo>
                <a:lnTo>
                  <a:pt x="1539" y="728"/>
                </a:lnTo>
                <a:lnTo>
                  <a:pt x="1536" y="728"/>
                </a:lnTo>
                <a:lnTo>
                  <a:pt x="1533" y="728"/>
                </a:lnTo>
                <a:lnTo>
                  <a:pt x="1531" y="728"/>
                </a:lnTo>
                <a:lnTo>
                  <a:pt x="1530" y="728"/>
                </a:lnTo>
                <a:lnTo>
                  <a:pt x="1529" y="728"/>
                </a:lnTo>
                <a:lnTo>
                  <a:pt x="1528" y="728"/>
                </a:lnTo>
                <a:lnTo>
                  <a:pt x="1527" y="728"/>
                </a:lnTo>
                <a:lnTo>
                  <a:pt x="1527" y="722"/>
                </a:lnTo>
                <a:close/>
                <a:moveTo>
                  <a:pt x="1552" y="722"/>
                </a:moveTo>
                <a:lnTo>
                  <a:pt x="1553" y="722"/>
                </a:lnTo>
                <a:lnTo>
                  <a:pt x="1560" y="722"/>
                </a:lnTo>
                <a:lnTo>
                  <a:pt x="1564" y="722"/>
                </a:lnTo>
                <a:lnTo>
                  <a:pt x="1564" y="728"/>
                </a:lnTo>
                <a:lnTo>
                  <a:pt x="1560" y="728"/>
                </a:lnTo>
                <a:lnTo>
                  <a:pt x="1553" y="728"/>
                </a:lnTo>
                <a:lnTo>
                  <a:pt x="1552" y="728"/>
                </a:lnTo>
                <a:lnTo>
                  <a:pt x="1552" y="722"/>
                </a:lnTo>
                <a:close/>
                <a:moveTo>
                  <a:pt x="1576" y="722"/>
                </a:moveTo>
                <a:lnTo>
                  <a:pt x="1581" y="722"/>
                </a:lnTo>
                <a:lnTo>
                  <a:pt x="1588" y="722"/>
                </a:lnTo>
                <a:lnTo>
                  <a:pt x="1588" y="728"/>
                </a:lnTo>
                <a:lnTo>
                  <a:pt x="1581" y="728"/>
                </a:lnTo>
                <a:lnTo>
                  <a:pt x="1576" y="728"/>
                </a:lnTo>
                <a:lnTo>
                  <a:pt x="1576" y="722"/>
                </a:lnTo>
                <a:close/>
                <a:moveTo>
                  <a:pt x="1601" y="722"/>
                </a:moveTo>
                <a:lnTo>
                  <a:pt x="1601" y="722"/>
                </a:lnTo>
                <a:lnTo>
                  <a:pt x="1608" y="722"/>
                </a:lnTo>
                <a:lnTo>
                  <a:pt x="1613" y="722"/>
                </a:lnTo>
                <a:lnTo>
                  <a:pt x="1613" y="728"/>
                </a:lnTo>
                <a:lnTo>
                  <a:pt x="1608" y="728"/>
                </a:lnTo>
                <a:lnTo>
                  <a:pt x="1601" y="728"/>
                </a:lnTo>
                <a:lnTo>
                  <a:pt x="1601" y="722"/>
                </a:lnTo>
                <a:close/>
                <a:moveTo>
                  <a:pt x="1625" y="722"/>
                </a:moveTo>
                <a:lnTo>
                  <a:pt x="1628" y="722"/>
                </a:lnTo>
                <a:lnTo>
                  <a:pt x="1635" y="722"/>
                </a:lnTo>
                <a:lnTo>
                  <a:pt x="1638" y="722"/>
                </a:lnTo>
                <a:lnTo>
                  <a:pt x="1638" y="728"/>
                </a:lnTo>
                <a:lnTo>
                  <a:pt x="1635" y="728"/>
                </a:lnTo>
                <a:lnTo>
                  <a:pt x="1628" y="728"/>
                </a:lnTo>
                <a:lnTo>
                  <a:pt x="1625" y="728"/>
                </a:lnTo>
                <a:lnTo>
                  <a:pt x="1625" y="722"/>
                </a:lnTo>
                <a:close/>
                <a:moveTo>
                  <a:pt x="1650" y="722"/>
                </a:moveTo>
                <a:lnTo>
                  <a:pt x="1656" y="722"/>
                </a:lnTo>
                <a:lnTo>
                  <a:pt x="1662" y="722"/>
                </a:lnTo>
                <a:lnTo>
                  <a:pt x="1662" y="728"/>
                </a:lnTo>
                <a:lnTo>
                  <a:pt x="1656" y="728"/>
                </a:lnTo>
                <a:lnTo>
                  <a:pt x="1650" y="728"/>
                </a:lnTo>
                <a:lnTo>
                  <a:pt x="1650" y="722"/>
                </a:lnTo>
                <a:close/>
                <a:moveTo>
                  <a:pt x="1665" y="714"/>
                </a:moveTo>
                <a:lnTo>
                  <a:pt x="1667" y="708"/>
                </a:lnTo>
                <a:lnTo>
                  <a:pt x="1669" y="702"/>
                </a:lnTo>
                <a:lnTo>
                  <a:pt x="1675" y="705"/>
                </a:lnTo>
                <a:lnTo>
                  <a:pt x="1673" y="710"/>
                </a:lnTo>
                <a:lnTo>
                  <a:pt x="1670" y="716"/>
                </a:lnTo>
                <a:lnTo>
                  <a:pt x="1665" y="714"/>
                </a:lnTo>
                <a:close/>
                <a:moveTo>
                  <a:pt x="1674" y="691"/>
                </a:moveTo>
                <a:lnTo>
                  <a:pt x="1679" y="680"/>
                </a:lnTo>
                <a:lnTo>
                  <a:pt x="1684" y="682"/>
                </a:lnTo>
                <a:lnTo>
                  <a:pt x="1680" y="693"/>
                </a:lnTo>
                <a:lnTo>
                  <a:pt x="1674" y="691"/>
                </a:lnTo>
                <a:close/>
                <a:moveTo>
                  <a:pt x="1683" y="668"/>
                </a:moveTo>
                <a:lnTo>
                  <a:pt x="1687" y="658"/>
                </a:lnTo>
                <a:lnTo>
                  <a:pt x="1688" y="657"/>
                </a:lnTo>
                <a:lnTo>
                  <a:pt x="1694" y="659"/>
                </a:lnTo>
                <a:lnTo>
                  <a:pt x="1693" y="659"/>
                </a:lnTo>
                <a:lnTo>
                  <a:pt x="1693" y="660"/>
                </a:lnTo>
                <a:lnTo>
                  <a:pt x="1689" y="671"/>
                </a:lnTo>
                <a:lnTo>
                  <a:pt x="1683" y="668"/>
                </a:lnTo>
                <a:close/>
                <a:moveTo>
                  <a:pt x="1692" y="645"/>
                </a:moveTo>
                <a:lnTo>
                  <a:pt x="1692" y="645"/>
                </a:lnTo>
                <a:lnTo>
                  <a:pt x="1693" y="645"/>
                </a:lnTo>
                <a:lnTo>
                  <a:pt x="1693" y="644"/>
                </a:lnTo>
                <a:lnTo>
                  <a:pt x="1693" y="643"/>
                </a:lnTo>
                <a:lnTo>
                  <a:pt x="1694" y="641"/>
                </a:lnTo>
                <a:lnTo>
                  <a:pt x="1695" y="640"/>
                </a:lnTo>
                <a:lnTo>
                  <a:pt x="1695" y="639"/>
                </a:lnTo>
                <a:lnTo>
                  <a:pt x="1696" y="638"/>
                </a:lnTo>
                <a:lnTo>
                  <a:pt x="1698" y="637"/>
                </a:lnTo>
                <a:lnTo>
                  <a:pt x="1699" y="637"/>
                </a:lnTo>
                <a:lnTo>
                  <a:pt x="1700" y="637"/>
                </a:lnTo>
                <a:lnTo>
                  <a:pt x="1702" y="637"/>
                </a:lnTo>
                <a:lnTo>
                  <a:pt x="1703" y="637"/>
                </a:lnTo>
                <a:lnTo>
                  <a:pt x="1703" y="644"/>
                </a:lnTo>
                <a:lnTo>
                  <a:pt x="1702" y="644"/>
                </a:lnTo>
                <a:lnTo>
                  <a:pt x="1700" y="644"/>
                </a:lnTo>
                <a:lnTo>
                  <a:pt x="1699" y="644"/>
                </a:lnTo>
                <a:lnTo>
                  <a:pt x="1698" y="644"/>
                </a:lnTo>
                <a:lnTo>
                  <a:pt x="1698" y="643"/>
                </a:lnTo>
                <a:lnTo>
                  <a:pt x="1698" y="644"/>
                </a:lnTo>
                <a:lnTo>
                  <a:pt x="1701" y="642"/>
                </a:lnTo>
                <a:lnTo>
                  <a:pt x="1700" y="642"/>
                </a:lnTo>
                <a:lnTo>
                  <a:pt x="1700" y="643"/>
                </a:lnTo>
                <a:lnTo>
                  <a:pt x="1700" y="644"/>
                </a:lnTo>
                <a:lnTo>
                  <a:pt x="1699" y="645"/>
                </a:lnTo>
                <a:lnTo>
                  <a:pt x="1699" y="647"/>
                </a:lnTo>
                <a:lnTo>
                  <a:pt x="1698" y="647"/>
                </a:lnTo>
                <a:lnTo>
                  <a:pt x="1698" y="648"/>
                </a:lnTo>
                <a:lnTo>
                  <a:pt x="1692" y="645"/>
                </a:lnTo>
                <a:close/>
                <a:moveTo>
                  <a:pt x="1716" y="637"/>
                </a:moveTo>
                <a:lnTo>
                  <a:pt x="1718" y="637"/>
                </a:lnTo>
                <a:lnTo>
                  <a:pt x="1725" y="637"/>
                </a:lnTo>
                <a:lnTo>
                  <a:pt x="1728" y="637"/>
                </a:lnTo>
                <a:lnTo>
                  <a:pt x="1728" y="644"/>
                </a:lnTo>
                <a:lnTo>
                  <a:pt x="1725" y="644"/>
                </a:lnTo>
                <a:lnTo>
                  <a:pt x="1718" y="644"/>
                </a:lnTo>
                <a:lnTo>
                  <a:pt x="1716" y="644"/>
                </a:lnTo>
                <a:lnTo>
                  <a:pt x="1716" y="637"/>
                </a:lnTo>
                <a:close/>
                <a:moveTo>
                  <a:pt x="1740" y="637"/>
                </a:moveTo>
                <a:lnTo>
                  <a:pt x="1746" y="637"/>
                </a:lnTo>
                <a:lnTo>
                  <a:pt x="1752" y="637"/>
                </a:lnTo>
                <a:lnTo>
                  <a:pt x="1752" y="644"/>
                </a:lnTo>
                <a:lnTo>
                  <a:pt x="1746" y="644"/>
                </a:lnTo>
                <a:lnTo>
                  <a:pt x="1740" y="644"/>
                </a:lnTo>
                <a:lnTo>
                  <a:pt x="1740" y="637"/>
                </a:lnTo>
                <a:close/>
                <a:moveTo>
                  <a:pt x="1765" y="637"/>
                </a:moveTo>
                <a:lnTo>
                  <a:pt x="1766" y="637"/>
                </a:lnTo>
                <a:lnTo>
                  <a:pt x="1773" y="637"/>
                </a:lnTo>
                <a:lnTo>
                  <a:pt x="1777" y="637"/>
                </a:lnTo>
                <a:lnTo>
                  <a:pt x="1777" y="644"/>
                </a:lnTo>
                <a:lnTo>
                  <a:pt x="1773" y="644"/>
                </a:lnTo>
                <a:lnTo>
                  <a:pt x="1766" y="644"/>
                </a:lnTo>
                <a:lnTo>
                  <a:pt x="1765" y="644"/>
                </a:lnTo>
                <a:lnTo>
                  <a:pt x="1765" y="637"/>
                </a:lnTo>
                <a:close/>
                <a:moveTo>
                  <a:pt x="1789" y="637"/>
                </a:moveTo>
                <a:lnTo>
                  <a:pt x="1794" y="637"/>
                </a:lnTo>
                <a:lnTo>
                  <a:pt x="1801" y="637"/>
                </a:lnTo>
                <a:lnTo>
                  <a:pt x="1802" y="637"/>
                </a:lnTo>
                <a:lnTo>
                  <a:pt x="1802" y="644"/>
                </a:lnTo>
                <a:lnTo>
                  <a:pt x="1801" y="644"/>
                </a:lnTo>
                <a:lnTo>
                  <a:pt x="1794" y="644"/>
                </a:lnTo>
                <a:lnTo>
                  <a:pt x="1789" y="644"/>
                </a:lnTo>
                <a:lnTo>
                  <a:pt x="1789" y="637"/>
                </a:lnTo>
                <a:close/>
                <a:moveTo>
                  <a:pt x="1814" y="637"/>
                </a:moveTo>
                <a:lnTo>
                  <a:pt x="1814" y="637"/>
                </a:lnTo>
                <a:lnTo>
                  <a:pt x="1821" y="637"/>
                </a:lnTo>
                <a:lnTo>
                  <a:pt x="1826" y="637"/>
                </a:lnTo>
                <a:lnTo>
                  <a:pt x="1826" y="644"/>
                </a:lnTo>
                <a:lnTo>
                  <a:pt x="1821" y="644"/>
                </a:lnTo>
                <a:lnTo>
                  <a:pt x="1814" y="644"/>
                </a:lnTo>
                <a:lnTo>
                  <a:pt x="1814" y="637"/>
                </a:lnTo>
                <a:close/>
                <a:moveTo>
                  <a:pt x="1838" y="637"/>
                </a:moveTo>
                <a:lnTo>
                  <a:pt x="1841" y="637"/>
                </a:lnTo>
                <a:lnTo>
                  <a:pt x="1848" y="637"/>
                </a:lnTo>
                <a:lnTo>
                  <a:pt x="1851" y="637"/>
                </a:lnTo>
                <a:lnTo>
                  <a:pt x="1851" y="644"/>
                </a:lnTo>
                <a:lnTo>
                  <a:pt x="1848" y="644"/>
                </a:lnTo>
                <a:lnTo>
                  <a:pt x="1841" y="644"/>
                </a:lnTo>
                <a:lnTo>
                  <a:pt x="1838" y="644"/>
                </a:lnTo>
                <a:lnTo>
                  <a:pt x="1838" y="637"/>
                </a:lnTo>
                <a:close/>
                <a:moveTo>
                  <a:pt x="1863" y="637"/>
                </a:moveTo>
                <a:lnTo>
                  <a:pt x="1869" y="637"/>
                </a:lnTo>
                <a:lnTo>
                  <a:pt x="1875" y="637"/>
                </a:lnTo>
                <a:lnTo>
                  <a:pt x="1875" y="644"/>
                </a:lnTo>
                <a:lnTo>
                  <a:pt x="1869" y="644"/>
                </a:lnTo>
                <a:lnTo>
                  <a:pt x="1863" y="644"/>
                </a:lnTo>
                <a:lnTo>
                  <a:pt x="1863" y="637"/>
                </a:lnTo>
                <a:close/>
                <a:moveTo>
                  <a:pt x="1888" y="637"/>
                </a:moveTo>
                <a:lnTo>
                  <a:pt x="1890" y="637"/>
                </a:lnTo>
                <a:lnTo>
                  <a:pt x="1896" y="637"/>
                </a:lnTo>
                <a:lnTo>
                  <a:pt x="1900" y="637"/>
                </a:lnTo>
                <a:lnTo>
                  <a:pt x="1900" y="644"/>
                </a:lnTo>
                <a:lnTo>
                  <a:pt x="1896" y="644"/>
                </a:lnTo>
                <a:lnTo>
                  <a:pt x="1890" y="644"/>
                </a:lnTo>
                <a:lnTo>
                  <a:pt x="1888" y="644"/>
                </a:lnTo>
                <a:lnTo>
                  <a:pt x="1888" y="637"/>
                </a:lnTo>
                <a:close/>
                <a:moveTo>
                  <a:pt x="1912" y="637"/>
                </a:moveTo>
                <a:lnTo>
                  <a:pt x="1917" y="637"/>
                </a:lnTo>
                <a:lnTo>
                  <a:pt x="1924" y="637"/>
                </a:lnTo>
                <a:lnTo>
                  <a:pt x="1924" y="644"/>
                </a:lnTo>
                <a:lnTo>
                  <a:pt x="1917" y="644"/>
                </a:lnTo>
                <a:lnTo>
                  <a:pt x="1912" y="644"/>
                </a:lnTo>
                <a:lnTo>
                  <a:pt x="1912" y="637"/>
                </a:lnTo>
                <a:close/>
                <a:moveTo>
                  <a:pt x="1937" y="637"/>
                </a:moveTo>
                <a:lnTo>
                  <a:pt x="1937" y="637"/>
                </a:lnTo>
                <a:lnTo>
                  <a:pt x="1944" y="637"/>
                </a:lnTo>
                <a:lnTo>
                  <a:pt x="1949" y="637"/>
                </a:lnTo>
                <a:lnTo>
                  <a:pt x="1949" y="644"/>
                </a:lnTo>
                <a:lnTo>
                  <a:pt x="1944" y="644"/>
                </a:lnTo>
                <a:lnTo>
                  <a:pt x="1937" y="644"/>
                </a:lnTo>
                <a:lnTo>
                  <a:pt x="1937" y="637"/>
                </a:lnTo>
                <a:close/>
                <a:moveTo>
                  <a:pt x="1961" y="637"/>
                </a:moveTo>
                <a:lnTo>
                  <a:pt x="1965" y="637"/>
                </a:lnTo>
                <a:lnTo>
                  <a:pt x="1972" y="637"/>
                </a:lnTo>
                <a:lnTo>
                  <a:pt x="1974" y="637"/>
                </a:lnTo>
                <a:lnTo>
                  <a:pt x="1974" y="644"/>
                </a:lnTo>
                <a:lnTo>
                  <a:pt x="1972" y="644"/>
                </a:lnTo>
                <a:lnTo>
                  <a:pt x="1965" y="644"/>
                </a:lnTo>
                <a:lnTo>
                  <a:pt x="1961" y="644"/>
                </a:lnTo>
                <a:lnTo>
                  <a:pt x="1961" y="637"/>
                </a:lnTo>
                <a:close/>
                <a:moveTo>
                  <a:pt x="1986" y="637"/>
                </a:moveTo>
                <a:lnTo>
                  <a:pt x="1993" y="637"/>
                </a:lnTo>
                <a:lnTo>
                  <a:pt x="1998" y="637"/>
                </a:lnTo>
                <a:lnTo>
                  <a:pt x="1998" y="644"/>
                </a:lnTo>
                <a:lnTo>
                  <a:pt x="1993" y="644"/>
                </a:lnTo>
                <a:lnTo>
                  <a:pt x="1986" y="644"/>
                </a:lnTo>
                <a:lnTo>
                  <a:pt x="1986" y="637"/>
                </a:lnTo>
                <a:close/>
                <a:moveTo>
                  <a:pt x="2010" y="637"/>
                </a:moveTo>
                <a:lnTo>
                  <a:pt x="2013" y="637"/>
                </a:lnTo>
                <a:lnTo>
                  <a:pt x="2020" y="637"/>
                </a:lnTo>
                <a:lnTo>
                  <a:pt x="2023" y="637"/>
                </a:lnTo>
                <a:lnTo>
                  <a:pt x="2023" y="644"/>
                </a:lnTo>
                <a:lnTo>
                  <a:pt x="2020" y="644"/>
                </a:lnTo>
                <a:lnTo>
                  <a:pt x="2013" y="644"/>
                </a:lnTo>
                <a:lnTo>
                  <a:pt x="2010" y="644"/>
                </a:lnTo>
                <a:lnTo>
                  <a:pt x="2010" y="637"/>
                </a:lnTo>
                <a:close/>
                <a:moveTo>
                  <a:pt x="2035" y="637"/>
                </a:moveTo>
                <a:lnTo>
                  <a:pt x="2041" y="637"/>
                </a:lnTo>
                <a:lnTo>
                  <a:pt x="2047" y="637"/>
                </a:lnTo>
                <a:lnTo>
                  <a:pt x="2047" y="644"/>
                </a:lnTo>
                <a:lnTo>
                  <a:pt x="2041" y="644"/>
                </a:lnTo>
                <a:lnTo>
                  <a:pt x="2035" y="644"/>
                </a:lnTo>
                <a:lnTo>
                  <a:pt x="2035" y="637"/>
                </a:lnTo>
                <a:close/>
                <a:moveTo>
                  <a:pt x="2060" y="637"/>
                </a:moveTo>
                <a:lnTo>
                  <a:pt x="2061" y="637"/>
                </a:lnTo>
                <a:lnTo>
                  <a:pt x="2068" y="637"/>
                </a:lnTo>
                <a:lnTo>
                  <a:pt x="2072" y="637"/>
                </a:lnTo>
                <a:lnTo>
                  <a:pt x="2072" y="644"/>
                </a:lnTo>
                <a:lnTo>
                  <a:pt x="2068" y="644"/>
                </a:lnTo>
                <a:lnTo>
                  <a:pt x="2061" y="644"/>
                </a:lnTo>
                <a:lnTo>
                  <a:pt x="2060" y="644"/>
                </a:lnTo>
                <a:lnTo>
                  <a:pt x="2060" y="637"/>
                </a:lnTo>
                <a:close/>
                <a:moveTo>
                  <a:pt x="2084" y="637"/>
                </a:moveTo>
                <a:lnTo>
                  <a:pt x="2089" y="637"/>
                </a:lnTo>
                <a:lnTo>
                  <a:pt x="2095" y="637"/>
                </a:lnTo>
                <a:lnTo>
                  <a:pt x="2096" y="637"/>
                </a:lnTo>
                <a:lnTo>
                  <a:pt x="2096" y="644"/>
                </a:lnTo>
                <a:lnTo>
                  <a:pt x="2095" y="644"/>
                </a:lnTo>
                <a:lnTo>
                  <a:pt x="2089" y="644"/>
                </a:lnTo>
                <a:lnTo>
                  <a:pt x="2084" y="644"/>
                </a:lnTo>
                <a:lnTo>
                  <a:pt x="2084" y="637"/>
                </a:lnTo>
                <a:close/>
                <a:moveTo>
                  <a:pt x="2109" y="637"/>
                </a:moveTo>
                <a:lnTo>
                  <a:pt x="2109" y="637"/>
                </a:lnTo>
                <a:lnTo>
                  <a:pt x="2116" y="637"/>
                </a:lnTo>
                <a:lnTo>
                  <a:pt x="2121" y="637"/>
                </a:lnTo>
                <a:lnTo>
                  <a:pt x="2121" y="644"/>
                </a:lnTo>
                <a:lnTo>
                  <a:pt x="2116" y="644"/>
                </a:lnTo>
                <a:lnTo>
                  <a:pt x="2109" y="644"/>
                </a:lnTo>
                <a:lnTo>
                  <a:pt x="2109" y="637"/>
                </a:lnTo>
                <a:close/>
                <a:moveTo>
                  <a:pt x="2133" y="637"/>
                </a:moveTo>
                <a:lnTo>
                  <a:pt x="2137" y="637"/>
                </a:lnTo>
                <a:lnTo>
                  <a:pt x="2144" y="637"/>
                </a:lnTo>
                <a:lnTo>
                  <a:pt x="2146" y="637"/>
                </a:lnTo>
                <a:lnTo>
                  <a:pt x="2146" y="644"/>
                </a:lnTo>
                <a:lnTo>
                  <a:pt x="2144" y="644"/>
                </a:lnTo>
                <a:lnTo>
                  <a:pt x="2137" y="644"/>
                </a:lnTo>
                <a:lnTo>
                  <a:pt x="2133" y="644"/>
                </a:lnTo>
                <a:lnTo>
                  <a:pt x="2133" y="637"/>
                </a:lnTo>
                <a:close/>
                <a:moveTo>
                  <a:pt x="2158" y="637"/>
                </a:moveTo>
                <a:lnTo>
                  <a:pt x="2164" y="637"/>
                </a:lnTo>
                <a:lnTo>
                  <a:pt x="2170" y="637"/>
                </a:lnTo>
                <a:lnTo>
                  <a:pt x="2170" y="644"/>
                </a:lnTo>
                <a:lnTo>
                  <a:pt x="2164" y="644"/>
                </a:lnTo>
                <a:lnTo>
                  <a:pt x="2158" y="644"/>
                </a:lnTo>
                <a:lnTo>
                  <a:pt x="2158" y="637"/>
                </a:lnTo>
                <a:close/>
                <a:moveTo>
                  <a:pt x="2182" y="637"/>
                </a:moveTo>
                <a:lnTo>
                  <a:pt x="2185" y="637"/>
                </a:lnTo>
                <a:lnTo>
                  <a:pt x="2192" y="637"/>
                </a:lnTo>
                <a:lnTo>
                  <a:pt x="2195" y="637"/>
                </a:lnTo>
                <a:lnTo>
                  <a:pt x="2195" y="644"/>
                </a:lnTo>
                <a:lnTo>
                  <a:pt x="2192" y="644"/>
                </a:lnTo>
                <a:lnTo>
                  <a:pt x="2185" y="644"/>
                </a:lnTo>
                <a:lnTo>
                  <a:pt x="2182" y="644"/>
                </a:lnTo>
                <a:lnTo>
                  <a:pt x="2182" y="637"/>
                </a:lnTo>
                <a:close/>
                <a:moveTo>
                  <a:pt x="2207" y="637"/>
                </a:moveTo>
                <a:lnTo>
                  <a:pt x="2212" y="637"/>
                </a:lnTo>
                <a:lnTo>
                  <a:pt x="2219" y="637"/>
                </a:lnTo>
                <a:lnTo>
                  <a:pt x="2219" y="644"/>
                </a:lnTo>
                <a:lnTo>
                  <a:pt x="2212" y="644"/>
                </a:lnTo>
                <a:lnTo>
                  <a:pt x="2207" y="644"/>
                </a:lnTo>
                <a:lnTo>
                  <a:pt x="2207" y="637"/>
                </a:lnTo>
                <a:close/>
                <a:moveTo>
                  <a:pt x="2232" y="637"/>
                </a:moveTo>
                <a:lnTo>
                  <a:pt x="2233" y="637"/>
                </a:lnTo>
                <a:lnTo>
                  <a:pt x="2239" y="637"/>
                </a:lnTo>
                <a:lnTo>
                  <a:pt x="2244" y="637"/>
                </a:lnTo>
                <a:lnTo>
                  <a:pt x="2244" y="644"/>
                </a:lnTo>
                <a:lnTo>
                  <a:pt x="2239" y="644"/>
                </a:lnTo>
                <a:lnTo>
                  <a:pt x="2233" y="644"/>
                </a:lnTo>
                <a:lnTo>
                  <a:pt x="2232" y="644"/>
                </a:lnTo>
                <a:lnTo>
                  <a:pt x="2232" y="637"/>
                </a:lnTo>
                <a:close/>
                <a:moveTo>
                  <a:pt x="2256" y="637"/>
                </a:moveTo>
                <a:lnTo>
                  <a:pt x="2260" y="637"/>
                </a:lnTo>
                <a:lnTo>
                  <a:pt x="2267" y="637"/>
                </a:lnTo>
                <a:lnTo>
                  <a:pt x="2268" y="637"/>
                </a:lnTo>
                <a:lnTo>
                  <a:pt x="2268" y="644"/>
                </a:lnTo>
                <a:lnTo>
                  <a:pt x="2267" y="644"/>
                </a:lnTo>
                <a:lnTo>
                  <a:pt x="2260" y="644"/>
                </a:lnTo>
                <a:lnTo>
                  <a:pt x="2256" y="644"/>
                </a:lnTo>
                <a:lnTo>
                  <a:pt x="2256" y="637"/>
                </a:lnTo>
                <a:close/>
                <a:moveTo>
                  <a:pt x="2281" y="637"/>
                </a:moveTo>
                <a:lnTo>
                  <a:pt x="2281" y="637"/>
                </a:lnTo>
                <a:lnTo>
                  <a:pt x="2288" y="637"/>
                </a:lnTo>
                <a:lnTo>
                  <a:pt x="2293" y="637"/>
                </a:lnTo>
                <a:lnTo>
                  <a:pt x="2293" y="644"/>
                </a:lnTo>
                <a:lnTo>
                  <a:pt x="2288" y="644"/>
                </a:lnTo>
                <a:lnTo>
                  <a:pt x="2281" y="644"/>
                </a:lnTo>
                <a:lnTo>
                  <a:pt x="2281" y="637"/>
                </a:lnTo>
                <a:close/>
                <a:moveTo>
                  <a:pt x="2305" y="637"/>
                </a:moveTo>
                <a:lnTo>
                  <a:pt x="2308" y="637"/>
                </a:lnTo>
                <a:lnTo>
                  <a:pt x="2315" y="637"/>
                </a:lnTo>
                <a:lnTo>
                  <a:pt x="2318" y="637"/>
                </a:lnTo>
                <a:lnTo>
                  <a:pt x="2318" y="644"/>
                </a:lnTo>
                <a:lnTo>
                  <a:pt x="2315" y="644"/>
                </a:lnTo>
                <a:lnTo>
                  <a:pt x="2308" y="644"/>
                </a:lnTo>
                <a:lnTo>
                  <a:pt x="2305" y="644"/>
                </a:lnTo>
                <a:lnTo>
                  <a:pt x="2305" y="637"/>
                </a:lnTo>
                <a:close/>
                <a:moveTo>
                  <a:pt x="2330" y="637"/>
                </a:moveTo>
                <a:lnTo>
                  <a:pt x="2336" y="637"/>
                </a:lnTo>
                <a:lnTo>
                  <a:pt x="2342" y="637"/>
                </a:lnTo>
                <a:lnTo>
                  <a:pt x="2342" y="644"/>
                </a:lnTo>
                <a:lnTo>
                  <a:pt x="2336" y="644"/>
                </a:lnTo>
                <a:lnTo>
                  <a:pt x="2330" y="644"/>
                </a:lnTo>
                <a:lnTo>
                  <a:pt x="2330" y="637"/>
                </a:lnTo>
                <a:close/>
                <a:moveTo>
                  <a:pt x="2354" y="637"/>
                </a:moveTo>
                <a:lnTo>
                  <a:pt x="2357" y="637"/>
                </a:lnTo>
                <a:lnTo>
                  <a:pt x="2363" y="637"/>
                </a:lnTo>
                <a:lnTo>
                  <a:pt x="2367" y="637"/>
                </a:lnTo>
                <a:lnTo>
                  <a:pt x="2367" y="644"/>
                </a:lnTo>
                <a:lnTo>
                  <a:pt x="2363" y="644"/>
                </a:lnTo>
                <a:lnTo>
                  <a:pt x="2357" y="644"/>
                </a:lnTo>
                <a:lnTo>
                  <a:pt x="2354" y="644"/>
                </a:lnTo>
                <a:lnTo>
                  <a:pt x="2354" y="637"/>
                </a:lnTo>
                <a:close/>
                <a:moveTo>
                  <a:pt x="2379" y="637"/>
                </a:moveTo>
                <a:lnTo>
                  <a:pt x="2384" y="637"/>
                </a:lnTo>
                <a:lnTo>
                  <a:pt x="2391" y="637"/>
                </a:lnTo>
                <a:lnTo>
                  <a:pt x="2391" y="644"/>
                </a:lnTo>
                <a:lnTo>
                  <a:pt x="2384" y="644"/>
                </a:lnTo>
                <a:lnTo>
                  <a:pt x="2379" y="644"/>
                </a:lnTo>
                <a:lnTo>
                  <a:pt x="2379" y="637"/>
                </a:lnTo>
                <a:close/>
                <a:moveTo>
                  <a:pt x="2404" y="637"/>
                </a:moveTo>
                <a:lnTo>
                  <a:pt x="2404" y="637"/>
                </a:lnTo>
                <a:lnTo>
                  <a:pt x="2411" y="637"/>
                </a:lnTo>
                <a:lnTo>
                  <a:pt x="2416" y="637"/>
                </a:lnTo>
                <a:lnTo>
                  <a:pt x="2416" y="644"/>
                </a:lnTo>
                <a:lnTo>
                  <a:pt x="2411" y="644"/>
                </a:lnTo>
                <a:lnTo>
                  <a:pt x="2404" y="644"/>
                </a:lnTo>
                <a:lnTo>
                  <a:pt x="2404" y="637"/>
                </a:lnTo>
                <a:close/>
                <a:moveTo>
                  <a:pt x="2428" y="637"/>
                </a:moveTo>
                <a:lnTo>
                  <a:pt x="2432" y="637"/>
                </a:lnTo>
                <a:lnTo>
                  <a:pt x="2438" y="637"/>
                </a:lnTo>
                <a:lnTo>
                  <a:pt x="2440" y="637"/>
                </a:lnTo>
                <a:lnTo>
                  <a:pt x="2440" y="644"/>
                </a:lnTo>
                <a:lnTo>
                  <a:pt x="2438" y="644"/>
                </a:lnTo>
                <a:lnTo>
                  <a:pt x="2432" y="644"/>
                </a:lnTo>
                <a:lnTo>
                  <a:pt x="2428" y="644"/>
                </a:lnTo>
                <a:lnTo>
                  <a:pt x="2428" y="637"/>
                </a:lnTo>
                <a:close/>
                <a:moveTo>
                  <a:pt x="2453" y="637"/>
                </a:moveTo>
                <a:lnTo>
                  <a:pt x="2459" y="637"/>
                </a:lnTo>
                <a:lnTo>
                  <a:pt x="2465" y="637"/>
                </a:lnTo>
                <a:lnTo>
                  <a:pt x="2465" y="644"/>
                </a:lnTo>
                <a:lnTo>
                  <a:pt x="2459" y="644"/>
                </a:lnTo>
                <a:lnTo>
                  <a:pt x="2453" y="644"/>
                </a:lnTo>
                <a:lnTo>
                  <a:pt x="2453" y="637"/>
                </a:lnTo>
                <a:close/>
                <a:moveTo>
                  <a:pt x="2477" y="637"/>
                </a:moveTo>
                <a:lnTo>
                  <a:pt x="2480" y="637"/>
                </a:lnTo>
                <a:lnTo>
                  <a:pt x="2486" y="637"/>
                </a:lnTo>
                <a:lnTo>
                  <a:pt x="2490" y="637"/>
                </a:lnTo>
                <a:lnTo>
                  <a:pt x="2490" y="644"/>
                </a:lnTo>
                <a:lnTo>
                  <a:pt x="2486" y="644"/>
                </a:lnTo>
                <a:lnTo>
                  <a:pt x="2480" y="644"/>
                </a:lnTo>
                <a:lnTo>
                  <a:pt x="2477" y="644"/>
                </a:lnTo>
                <a:lnTo>
                  <a:pt x="2477" y="637"/>
                </a:lnTo>
                <a:close/>
                <a:moveTo>
                  <a:pt x="2502" y="637"/>
                </a:moveTo>
                <a:lnTo>
                  <a:pt x="2507" y="637"/>
                </a:lnTo>
                <a:lnTo>
                  <a:pt x="2514" y="637"/>
                </a:lnTo>
                <a:lnTo>
                  <a:pt x="2514" y="644"/>
                </a:lnTo>
                <a:lnTo>
                  <a:pt x="2507" y="644"/>
                </a:lnTo>
                <a:lnTo>
                  <a:pt x="2502" y="644"/>
                </a:lnTo>
                <a:lnTo>
                  <a:pt x="2502" y="637"/>
                </a:lnTo>
                <a:close/>
                <a:moveTo>
                  <a:pt x="2526" y="637"/>
                </a:moveTo>
                <a:lnTo>
                  <a:pt x="2527" y="637"/>
                </a:lnTo>
                <a:lnTo>
                  <a:pt x="2534" y="637"/>
                </a:lnTo>
                <a:lnTo>
                  <a:pt x="2539" y="637"/>
                </a:lnTo>
                <a:lnTo>
                  <a:pt x="2539" y="644"/>
                </a:lnTo>
                <a:lnTo>
                  <a:pt x="2534" y="644"/>
                </a:lnTo>
                <a:lnTo>
                  <a:pt x="2527" y="644"/>
                </a:lnTo>
                <a:lnTo>
                  <a:pt x="2526" y="644"/>
                </a:lnTo>
                <a:lnTo>
                  <a:pt x="2526" y="637"/>
                </a:lnTo>
                <a:close/>
                <a:moveTo>
                  <a:pt x="2551" y="637"/>
                </a:moveTo>
                <a:lnTo>
                  <a:pt x="2555" y="637"/>
                </a:lnTo>
                <a:lnTo>
                  <a:pt x="2562" y="637"/>
                </a:lnTo>
                <a:lnTo>
                  <a:pt x="2563" y="637"/>
                </a:lnTo>
                <a:lnTo>
                  <a:pt x="2563" y="644"/>
                </a:lnTo>
                <a:lnTo>
                  <a:pt x="2562" y="644"/>
                </a:lnTo>
                <a:lnTo>
                  <a:pt x="2555" y="644"/>
                </a:lnTo>
                <a:lnTo>
                  <a:pt x="2551" y="644"/>
                </a:lnTo>
                <a:lnTo>
                  <a:pt x="2551" y="637"/>
                </a:lnTo>
                <a:close/>
                <a:moveTo>
                  <a:pt x="2576" y="637"/>
                </a:moveTo>
                <a:lnTo>
                  <a:pt x="2576" y="637"/>
                </a:lnTo>
                <a:lnTo>
                  <a:pt x="2583" y="637"/>
                </a:lnTo>
                <a:lnTo>
                  <a:pt x="2588" y="637"/>
                </a:lnTo>
                <a:lnTo>
                  <a:pt x="2588" y="644"/>
                </a:lnTo>
                <a:lnTo>
                  <a:pt x="2583" y="644"/>
                </a:lnTo>
                <a:lnTo>
                  <a:pt x="2576" y="644"/>
                </a:lnTo>
                <a:lnTo>
                  <a:pt x="2576" y="637"/>
                </a:lnTo>
                <a:close/>
                <a:moveTo>
                  <a:pt x="2600" y="637"/>
                </a:moveTo>
                <a:lnTo>
                  <a:pt x="2604" y="637"/>
                </a:lnTo>
                <a:lnTo>
                  <a:pt x="2610" y="637"/>
                </a:lnTo>
                <a:lnTo>
                  <a:pt x="2612" y="637"/>
                </a:lnTo>
                <a:lnTo>
                  <a:pt x="2612" y="644"/>
                </a:lnTo>
                <a:lnTo>
                  <a:pt x="2610" y="644"/>
                </a:lnTo>
                <a:lnTo>
                  <a:pt x="2604" y="644"/>
                </a:lnTo>
                <a:lnTo>
                  <a:pt x="2600" y="644"/>
                </a:lnTo>
                <a:lnTo>
                  <a:pt x="2600" y="637"/>
                </a:lnTo>
                <a:close/>
                <a:moveTo>
                  <a:pt x="2625" y="637"/>
                </a:moveTo>
                <a:lnTo>
                  <a:pt x="2631" y="637"/>
                </a:lnTo>
                <a:lnTo>
                  <a:pt x="2637" y="637"/>
                </a:lnTo>
                <a:lnTo>
                  <a:pt x="2637" y="644"/>
                </a:lnTo>
                <a:lnTo>
                  <a:pt x="2631" y="644"/>
                </a:lnTo>
                <a:lnTo>
                  <a:pt x="2625" y="644"/>
                </a:lnTo>
                <a:lnTo>
                  <a:pt x="2625" y="637"/>
                </a:lnTo>
                <a:close/>
                <a:moveTo>
                  <a:pt x="2649" y="637"/>
                </a:moveTo>
                <a:lnTo>
                  <a:pt x="2652" y="637"/>
                </a:lnTo>
                <a:lnTo>
                  <a:pt x="2659" y="637"/>
                </a:lnTo>
                <a:lnTo>
                  <a:pt x="2661" y="637"/>
                </a:lnTo>
                <a:lnTo>
                  <a:pt x="2661" y="644"/>
                </a:lnTo>
                <a:lnTo>
                  <a:pt x="2659" y="644"/>
                </a:lnTo>
                <a:lnTo>
                  <a:pt x="2652" y="644"/>
                </a:lnTo>
                <a:lnTo>
                  <a:pt x="2649" y="644"/>
                </a:lnTo>
                <a:lnTo>
                  <a:pt x="2649" y="637"/>
                </a:lnTo>
                <a:close/>
                <a:moveTo>
                  <a:pt x="2674" y="637"/>
                </a:moveTo>
                <a:lnTo>
                  <a:pt x="2679" y="637"/>
                </a:lnTo>
                <a:lnTo>
                  <a:pt x="2685" y="637"/>
                </a:lnTo>
                <a:lnTo>
                  <a:pt x="2686" y="637"/>
                </a:lnTo>
                <a:lnTo>
                  <a:pt x="2686" y="644"/>
                </a:lnTo>
                <a:lnTo>
                  <a:pt x="2685" y="644"/>
                </a:lnTo>
                <a:lnTo>
                  <a:pt x="2679" y="644"/>
                </a:lnTo>
                <a:lnTo>
                  <a:pt x="2674" y="644"/>
                </a:lnTo>
                <a:lnTo>
                  <a:pt x="2674" y="637"/>
                </a:lnTo>
                <a:close/>
                <a:moveTo>
                  <a:pt x="2698" y="637"/>
                </a:moveTo>
                <a:lnTo>
                  <a:pt x="2700" y="637"/>
                </a:lnTo>
                <a:lnTo>
                  <a:pt x="2706" y="637"/>
                </a:lnTo>
                <a:lnTo>
                  <a:pt x="2711" y="637"/>
                </a:lnTo>
                <a:lnTo>
                  <a:pt x="2711" y="644"/>
                </a:lnTo>
                <a:lnTo>
                  <a:pt x="2706" y="644"/>
                </a:lnTo>
                <a:lnTo>
                  <a:pt x="2700" y="644"/>
                </a:lnTo>
                <a:lnTo>
                  <a:pt x="2698" y="644"/>
                </a:lnTo>
                <a:lnTo>
                  <a:pt x="2698" y="637"/>
                </a:lnTo>
                <a:close/>
                <a:moveTo>
                  <a:pt x="2723" y="637"/>
                </a:moveTo>
                <a:lnTo>
                  <a:pt x="2727" y="637"/>
                </a:lnTo>
                <a:lnTo>
                  <a:pt x="2734" y="637"/>
                </a:lnTo>
                <a:lnTo>
                  <a:pt x="2735" y="637"/>
                </a:lnTo>
                <a:lnTo>
                  <a:pt x="2735" y="644"/>
                </a:lnTo>
                <a:lnTo>
                  <a:pt x="2734" y="644"/>
                </a:lnTo>
                <a:lnTo>
                  <a:pt x="2727" y="644"/>
                </a:lnTo>
                <a:lnTo>
                  <a:pt x="2723" y="644"/>
                </a:lnTo>
                <a:lnTo>
                  <a:pt x="2723" y="637"/>
                </a:lnTo>
                <a:close/>
                <a:moveTo>
                  <a:pt x="2747" y="637"/>
                </a:moveTo>
                <a:lnTo>
                  <a:pt x="2748" y="637"/>
                </a:lnTo>
                <a:lnTo>
                  <a:pt x="2755" y="637"/>
                </a:lnTo>
                <a:lnTo>
                  <a:pt x="2756" y="637"/>
                </a:lnTo>
                <a:lnTo>
                  <a:pt x="2758" y="637"/>
                </a:lnTo>
                <a:lnTo>
                  <a:pt x="2759" y="637"/>
                </a:lnTo>
                <a:lnTo>
                  <a:pt x="2761" y="637"/>
                </a:lnTo>
                <a:lnTo>
                  <a:pt x="2762" y="639"/>
                </a:lnTo>
                <a:lnTo>
                  <a:pt x="2762" y="640"/>
                </a:lnTo>
                <a:lnTo>
                  <a:pt x="2757" y="642"/>
                </a:lnTo>
                <a:lnTo>
                  <a:pt x="2756" y="642"/>
                </a:lnTo>
                <a:lnTo>
                  <a:pt x="2757" y="642"/>
                </a:lnTo>
                <a:lnTo>
                  <a:pt x="2759" y="644"/>
                </a:lnTo>
                <a:lnTo>
                  <a:pt x="2758" y="644"/>
                </a:lnTo>
                <a:lnTo>
                  <a:pt x="2756" y="644"/>
                </a:lnTo>
                <a:lnTo>
                  <a:pt x="2755" y="644"/>
                </a:lnTo>
                <a:lnTo>
                  <a:pt x="2748" y="644"/>
                </a:lnTo>
                <a:lnTo>
                  <a:pt x="2747" y="644"/>
                </a:lnTo>
                <a:lnTo>
                  <a:pt x="2747" y="637"/>
                </a:lnTo>
                <a:close/>
                <a:moveTo>
                  <a:pt x="2767" y="651"/>
                </a:moveTo>
                <a:lnTo>
                  <a:pt x="2768" y="653"/>
                </a:lnTo>
                <a:lnTo>
                  <a:pt x="2771" y="662"/>
                </a:lnTo>
                <a:lnTo>
                  <a:pt x="2771" y="663"/>
                </a:lnTo>
                <a:lnTo>
                  <a:pt x="2766" y="665"/>
                </a:lnTo>
                <a:lnTo>
                  <a:pt x="2766" y="664"/>
                </a:lnTo>
                <a:lnTo>
                  <a:pt x="2762" y="656"/>
                </a:lnTo>
                <a:lnTo>
                  <a:pt x="2761" y="654"/>
                </a:lnTo>
                <a:lnTo>
                  <a:pt x="2767" y="651"/>
                </a:lnTo>
                <a:close/>
                <a:moveTo>
                  <a:pt x="2776" y="674"/>
                </a:moveTo>
                <a:lnTo>
                  <a:pt x="2778" y="678"/>
                </a:lnTo>
                <a:lnTo>
                  <a:pt x="2780" y="685"/>
                </a:lnTo>
                <a:lnTo>
                  <a:pt x="2775" y="688"/>
                </a:lnTo>
                <a:lnTo>
                  <a:pt x="2772" y="681"/>
                </a:lnTo>
                <a:lnTo>
                  <a:pt x="2770" y="676"/>
                </a:lnTo>
                <a:lnTo>
                  <a:pt x="2776" y="674"/>
                </a:lnTo>
                <a:close/>
                <a:moveTo>
                  <a:pt x="2785" y="697"/>
                </a:moveTo>
                <a:lnTo>
                  <a:pt x="2785" y="697"/>
                </a:lnTo>
                <a:lnTo>
                  <a:pt x="2786" y="698"/>
                </a:lnTo>
                <a:lnTo>
                  <a:pt x="2787" y="701"/>
                </a:lnTo>
                <a:lnTo>
                  <a:pt x="2789" y="705"/>
                </a:lnTo>
                <a:lnTo>
                  <a:pt x="2789" y="706"/>
                </a:lnTo>
                <a:lnTo>
                  <a:pt x="2789" y="707"/>
                </a:lnTo>
                <a:lnTo>
                  <a:pt x="2790" y="708"/>
                </a:lnTo>
                <a:lnTo>
                  <a:pt x="2784" y="711"/>
                </a:lnTo>
                <a:lnTo>
                  <a:pt x="2784" y="710"/>
                </a:lnTo>
                <a:lnTo>
                  <a:pt x="2783" y="708"/>
                </a:lnTo>
                <a:lnTo>
                  <a:pt x="2783" y="707"/>
                </a:lnTo>
                <a:lnTo>
                  <a:pt x="2781" y="703"/>
                </a:lnTo>
                <a:lnTo>
                  <a:pt x="2780" y="701"/>
                </a:lnTo>
                <a:lnTo>
                  <a:pt x="2780" y="700"/>
                </a:lnTo>
                <a:lnTo>
                  <a:pt x="2780" y="699"/>
                </a:lnTo>
                <a:lnTo>
                  <a:pt x="2785" y="697"/>
                </a:lnTo>
                <a:close/>
                <a:moveTo>
                  <a:pt x="2794" y="720"/>
                </a:moveTo>
                <a:lnTo>
                  <a:pt x="2795" y="720"/>
                </a:lnTo>
                <a:lnTo>
                  <a:pt x="2795" y="722"/>
                </a:lnTo>
                <a:lnTo>
                  <a:pt x="2796" y="723"/>
                </a:lnTo>
                <a:lnTo>
                  <a:pt x="2796" y="724"/>
                </a:lnTo>
                <a:lnTo>
                  <a:pt x="2793" y="722"/>
                </a:lnTo>
                <a:lnTo>
                  <a:pt x="2794" y="722"/>
                </a:lnTo>
                <a:lnTo>
                  <a:pt x="2795" y="722"/>
                </a:lnTo>
                <a:lnTo>
                  <a:pt x="2796" y="722"/>
                </a:lnTo>
                <a:lnTo>
                  <a:pt x="2799" y="722"/>
                </a:lnTo>
                <a:lnTo>
                  <a:pt x="2801" y="722"/>
                </a:lnTo>
                <a:lnTo>
                  <a:pt x="2801" y="728"/>
                </a:lnTo>
                <a:lnTo>
                  <a:pt x="2799" y="728"/>
                </a:lnTo>
                <a:lnTo>
                  <a:pt x="2796" y="728"/>
                </a:lnTo>
                <a:lnTo>
                  <a:pt x="2795" y="728"/>
                </a:lnTo>
                <a:lnTo>
                  <a:pt x="2794" y="728"/>
                </a:lnTo>
                <a:lnTo>
                  <a:pt x="2792" y="728"/>
                </a:lnTo>
                <a:lnTo>
                  <a:pt x="2790" y="726"/>
                </a:lnTo>
                <a:lnTo>
                  <a:pt x="2790" y="725"/>
                </a:lnTo>
                <a:lnTo>
                  <a:pt x="2790" y="724"/>
                </a:lnTo>
                <a:lnTo>
                  <a:pt x="2789" y="722"/>
                </a:lnTo>
                <a:lnTo>
                  <a:pt x="2794" y="720"/>
                </a:lnTo>
                <a:close/>
                <a:moveTo>
                  <a:pt x="2813" y="722"/>
                </a:moveTo>
                <a:lnTo>
                  <a:pt x="2816" y="722"/>
                </a:lnTo>
                <a:lnTo>
                  <a:pt x="2823" y="722"/>
                </a:lnTo>
                <a:lnTo>
                  <a:pt x="2825" y="722"/>
                </a:lnTo>
                <a:lnTo>
                  <a:pt x="2825" y="728"/>
                </a:lnTo>
                <a:lnTo>
                  <a:pt x="2823" y="728"/>
                </a:lnTo>
                <a:lnTo>
                  <a:pt x="2816" y="728"/>
                </a:lnTo>
                <a:lnTo>
                  <a:pt x="2813" y="728"/>
                </a:lnTo>
                <a:lnTo>
                  <a:pt x="2813" y="722"/>
                </a:lnTo>
                <a:close/>
                <a:moveTo>
                  <a:pt x="2837" y="722"/>
                </a:moveTo>
                <a:lnTo>
                  <a:pt x="2844" y="722"/>
                </a:lnTo>
                <a:lnTo>
                  <a:pt x="2850" y="722"/>
                </a:lnTo>
                <a:lnTo>
                  <a:pt x="2850" y="728"/>
                </a:lnTo>
                <a:lnTo>
                  <a:pt x="2844" y="728"/>
                </a:lnTo>
                <a:lnTo>
                  <a:pt x="2837" y="728"/>
                </a:lnTo>
                <a:lnTo>
                  <a:pt x="2837" y="722"/>
                </a:lnTo>
                <a:close/>
                <a:moveTo>
                  <a:pt x="2862" y="722"/>
                </a:moveTo>
                <a:lnTo>
                  <a:pt x="2864" y="722"/>
                </a:lnTo>
                <a:lnTo>
                  <a:pt x="2871" y="722"/>
                </a:lnTo>
                <a:lnTo>
                  <a:pt x="2874" y="722"/>
                </a:lnTo>
                <a:lnTo>
                  <a:pt x="2874" y="728"/>
                </a:lnTo>
                <a:lnTo>
                  <a:pt x="2871" y="728"/>
                </a:lnTo>
                <a:lnTo>
                  <a:pt x="2864" y="728"/>
                </a:lnTo>
                <a:lnTo>
                  <a:pt x="2862" y="728"/>
                </a:lnTo>
                <a:lnTo>
                  <a:pt x="2862" y="722"/>
                </a:lnTo>
                <a:close/>
                <a:moveTo>
                  <a:pt x="2887" y="722"/>
                </a:moveTo>
                <a:lnTo>
                  <a:pt x="2892" y="722"/>
                </a:lnTo>
                <a:lnTo>
                  <a:pt x="2894" y="722"/>
                </a:lnTo>
                <a:lnTo>
                  <a:pt x="2895" y="722"/>
                </a:lnTo>
                <a:lnTo>
                  <a:pt x="2896" y="722"/>
                </a:lnTo>
                <a:lnTo>
                  <a:pt x="2894" y="723"/>
                </a:lnTo>
                <a:lnTo>
                  <a:pt x="2893" y="724"/>
                </a:lnTo>
                <a:lnTo>
                  <a:pt x="2894" y="724"/>
                </a:lnTo>
                <a:lnTo>
                  <a:pt x="2894" y="723"/>
                </a:lnTo>
                <a:lnTo>
                  <a:pt x="2894" y="722"/>
                </a:lnTo>
                <a:lnTo>
                  <a:pt x="2894" y="721"/>
                </a:lnTo>
                <a:lnTo>
                  <a:pt x="2900" y="724"/>
                </a:lnTo>
                <a:lnTo>
                  <a:pt x="2900" y="725"/>
                </a:lnTo>
                <a:lnTo>
                  <a:pt x="2899" y="726"/>
                </a:lnTo>
                <a:lnTo>
                  <a:pt x="2899" y="727"/>
                </a:lnTo>
                <a:lnTo>
                  <a:pt x="2897" y="728"/>
                </a:lnTo>
                <a:lnTo>
                  <a:pt x="2896" y="728"/>
                </a:lnTo>
                <a:lnTo>
                  <a:pt x="2895" y="728"/>
                </a:lnTo>
                <a:lnTo>
                  <a:pt x="2894" y="728"/>
                </a:lnTo>
                <a:lnTo>
                  <a:pt x="2892" y="728"/>
                </a:lnTo>
                <a:lnTo>
                  <a:pt x="2887" y="728"/>
                </a:lnTo>
                <a:lnTo>
                  <a:pt x="2887" y="722"/>
                </a:lnTo>
                <a:close/>
                <a:moveTo>
                  <a:pt x="2899" y="710"/>
                </a:moveTo>
                <a:lnTo>
                  <a:pt x="2899" y="710"/>
                </a:lnTo>
                <a:lnTo>
                  <a:pt x="2902" y="702"/>
                </a:lnTo>
                <a:lnTo>
                  <a:pt x="2904" y="699"/>
                </a:lnTo>
                <a:lnTo>
                  <a:pt x="2909" y="701"/>
                </a:lnTo>
                <a:lnTo>
                  <a:pt x="2908" y="704"/>
                </a:lnTo>
                <a:lnTo>
                  <a:pt x="2905" y="712"/>
                </a:lnTo>
                <a:lnTo>
                  <a:pt x="2904" y="712"/>
                </a:lnTo>
                <a:lnTo>
                  <a:pt x="2899" y="710"/>
                </a:lnTo>
                <a:close/>
                <a:moveTo>
                  <a:pt x="2908" y="687"/>
                </a:moveTo>
                <a:lnTo>
                  <a:pt x="2909" y="684"/>
                </a:lnTo>
                <a:lnTo>
                  <a:pt x="2913" y="676"/>
                </a:lnTo>
                <a:lnTo>
                  <a:pt x="2918" y="678"/>
                </a:lnTo>
                <a:lnTo>
                  <a:pt x="2915" y="687"/>
                </a:lnTo>
                <a:lnTo>
                  <a:pt x="2914" y="690"/>
                </a:lnTo>
                <a:lnTo>
                  <a:pt x="2908" y="687"/>
                </a:lnTo>
                <a:close/>
                <a:moveTo>
                  <a:pt x="2917" y="664"/>
                </a:moveTo>
                <a:lnTo>
                  <a:pt x="2918" y="663"/>
                </a:lnTo>
                <a:lnTo>
                  <a:pt x="2919" y="659"/>
                </a:lnTo>
                <a:lnTo>
                  <a:pt x="2920" y="659"/>
                </a:lnTo>
                <a:lnTo>
                  <a:pt x="2920" y="658"/>
                </a:lnTo>
                <a:lnTo>
                  <a:pt x="2920" y="657"/>
                </a:lnTo>
                <a:lnTo>
                  <a:pt x="2921" y="655"/>
                </a:lnTo>
                <a:lnTo>
                  <a:pt x="2922" y="653"/>
                </a:lnTo>
                <a:lnTo>
                  <a:pt x="2928" y="655"/>
                </a:lnTo>
                <a:lnTo>
                  <a:pt x="2927" y="657"/>
                </a:lnTo>
                <a:lnTo>
                  <a:pt x="2926" y="659"/>
                </a:lnTo>
                <a:lnTo>
                  <a:pt x="2926" y="660"/>
                </a:lnTo>
                <a:lnTo>
                  <a:pt x="2925" y="661"/>
                </a:lnTo>
                <a:lnTo>
                  <a:pt x="2923" y="666"/>
                </a:lnTo>
                <a:lnTo>
                  <a:pt x="2923" y="667"/>
                </a:lnTo>
                <a:lnTo>
                  <a:pt x="2917" y="664"/>
                </a:lnTo>
                <a:close/>
                <a:moveTo>
                  <a:pt x="2926" y="642"/>
                </a:moveTo>
                <a:lnTo>
                  <a:pt x="2927" y="641"/>
                </a:lnTo>
                <a:lnTo>
                  <a:pt x="2927" y="640"/>
                </a:lnTo>
                <a:lnTo>
                  <a:pt x="2927" y="639"/>
                </a:lnTo>
                <a:lnTo>
                  <a:pt x="2928" y="637"/>
                </a:lnTo>
                <a:lnTo>
                  <a:pt x="2931" y="637"/>
                </a:lnTo>
                <a:lnTo>
                  <a:pt x="2932" y="637"/>
                </a:lnTo>
                <a:lnTo>
                  <a:pt x="2933" y="637"/>
                </a:lnTo>
                <a:lnTo>
                  <a:pt x="2936" y="637"/>
                </a:lnTo>
                <a:lnTo>
                  <a:pt x="2939" y="637"/>
                </a:lnTo>
                <a:lnTo>
                  <a:pt x="2940" y="637"/>
                </a:lnTo>
                <a:lnTo>
                  <a:pt x="2940" y="644"/>
                </a:lnTo>
                <a:lnTo>
                  <a:pt x="2939" y="644"/>
                </a:lnTo>
                <a:lnTo>
                  <a:pt x="2936" y="644"/>
                </a:lnTo>
                <a:lnTo>
                  <a:pt x="2933" y="644"/>
                </a:lnTo>
                <a:lnTo>
                  <a:pt x="2932" y="644"/>
                </a:lnTo>
                <a:lnTo>
                  <a:pt x="2931" y="644"/>
                </a:lnTo>
                <a:lnTo>
                  <a:pt x="2930" y="644"/>
                </a:lnTo>
                <a:lnTo>
                  <a:pt x="2933" y="642"/>
                </a:lnTo>
                <a:lnTo>
                  <a:pt x="2933" y="643"/>
                </a:lnTo>
                <a:lnTo>
                  <a:pt x="2932" y="643"/>
                </a:lnTo>
                <a:lnTo>
                  <a:pt x="2932" y="644"/>
                </a:lnTo>
                <a:lnTo>
                  <a:pt x="2926" y="642"/>
                </a:lnTo>
                <a:close/>
                <a:moveTo>
                  <a:pt x="2952" y="637"/>
                </a:moveTo>
                <a:lnTo>
                  <a:pt x="2953" y="637"/>
                </a:lnTo>
                <a:lnTo>
                  <a:pt x="2961" y="637"/>
                </a:lnTo>
                <a:lnTo>
                  <a:pt x="2964" y="637"/>
                </a:lnTo>
                <a:lnTo>
                  <a:pt x="2964" y="644"/>
                </a:lnTo>
                <a:lnTo>
                  <a:pt x="2961" y="644"/>
                </a:lnTo>
                <a:lnTo>
                  <a:pt x="2953" y="644"/>
                </a:lnTo>
                <a:lnTo>
                  <a:pt x="2952" y="644"/>
                </a:lnTo>
                <a:lnTo>
                  <a:pt x="2952" y="637"/>
                </a:lnTo>
                <a:close/>
                <a:moveTo>
                  <a:pt x="2977" y="637"/>
                </a:moveTo>
                <a:lnTo>
                  <a:pt x="2981" y="637"/>
                </a:lnTo>
                <a:lnTo>
                  <a:pt x="2988" y="637"/>
                </a:lnTo>
                <a:lnTo>
                  <a:pt x="2989" y="637"/>
                </a:lnTo>
                <a:lnTo>
                  <a:pt x="2989" y="644"/>
                </a:lnTo>
                <a:lnTo>
                  <a:pt x="2988" y="644"/>
                </a:lnTo>
                <a:lnTo>
                  <a:pt x="2981" y="644"/>
                </a:lnTo>
                <a:lnTo>
                  <a:pt x="2977" y="644"/>
                </a:lnTo>
                <a:lnTo>
                  <a:pt x="2977" y="637"/>
                </a:lnTo>
                <a:close/>
                <a:moveTo>
                  <a:pt x="3001" y="637"/>
                </a:moveTo>
                <a:lnTo>
                  <a:pt x="3002" y="637"/>
                </a:lnTo>
                <a:lnTo>
                  <a:pt x="3008" y="637"/>
                </a:lnTo>
                <a:lnTo>
                  <a:pt x="3014" y="637"/>
                </a:lnTo>
                <a:lnTo>
                  <a:pt x="3014" y="644"/>
                </a:lnTo>
                <a:lnTo>
                  <a:pt x="3008" y="644"/>
                </a:lnTo>
                <a:lnTo>
                  <a:pt x="3002" y="644"/>
                </a:lnTo>
                <a:lnTo>
                  <a:pt x="3001" y="644"/>
                </a:lnTo>
                <a:lnTo>
                  <a:pt x="3001" y="637"/>
                </a:lnTo>
                <a:close/>
                <a:moveTo>
                  <a:pt x="3026" y="637"/>
                </a:moveTo>
                <a:lnTo>
                  <a:pt x="3029" y="637"/>
                </a:lnTo>
                <a:lnTo>
                  <a:pt x="3036" y="637"/>
                </a:lnTo>
                <a:lnTo>
                  <a:pt x="3038" y="637"/>
                </a:lnTo>
                <a:lnTo>
                  <a:pt x="3038" y="644"/>
                </a:lnTo>
                <a:lnTo>
                  <a:pt x="3036" y="644"/>
                </a:lnTo>
                <a:lnTo>
                  <a:pt x="3029" y="644"/>
                </a:lnTo>
                <a:lnTo>
                  <a:pt x="3026" y="644"/>
                </a:lnTo>
                <a:lnTo>
                  <a:pt x="3026" y="637"/>
                </a:lnTo>
                <a:close/>
                <a:moveTo>
                  <a:pt x="3050" y="637"/>
                </a:moveTo>
                <a:lnTo>
                  <a:pt x="3056" y="637"/>
                </a:lnTo>
                <a:lnTo>
                  <a:pt x="3063" y="637"/>
                </a:lnTo>
                <a:lnTo>
                  <a:pt x="3063" y="644"/>
                </a:lnTo>
                <a:lnTo>
                  <a:pt x="3056" y="644"/>
                </a:lnTo>
                <a:lnTo>
                  <a:pt x="3050" y="644"/>
                </a:lnTo>
                <a:lnTo>
                  <a:pt x="3050" y="637"/>
                </a:lnTo>
                <a:close/>
                <a:moveTo>
                  <a:pt x="3075" y="637"/>
                </a:moveTo>
                <a:lnTo>
                  <a:pt x="3077" y="637"/>
                </a:lnTo>
                <a:lnTo>
                  <a:pt x="3083" y="637"/>
                </a:lnTo>
                <a:lnTo>
                  <a:pt x="3087" y="637"/>
                </a:lnTo>
                <a:lnTo>
                  <a:pt x="3087" y="644"/>
                </a:lnTo>
                <a:lnTo>
                  <a:pt x="3083" y="644"/>
                </a:lnTo>
                <a:lnTo>
                  <a:pt x="3077" y="644"/>
                </a:lnTo>
                <a:lnTo>
                  <a:pt x="3075" y="644"/>
                </a:lnTo>
                <a:lnTo>
                  <a:pt x="3075" y="637"/>
                </a:lnTo>
                <a:close/>
                <a:moveTo>
                  <a:pt x="3099" y="637"/>
                </a:moveTo>
                <a:lnTo>
                  <a:pt x="3104" y="637"/>
                </a:lnTo>
                <a:lnTo>
                  <a:pt x="3111" y="637"/>
                </a:lnTo>
                <a:lnTo>
                  <a:pt x="3112" y="637"/>
                </a:lnTo>
                <a:lnTo>
                  <a:pt x="3112" y="644"/>
                </a:lnTo>
                <a:lnTo>
                  <a:pt x="3111" y="644"/>
                </a:lnTo>
                <a:lnTo>
                  <a:pt x="3104" y="644"/>
                </a:lnTo>
                <a:lnTo>
                  <a:pt x="3099" y="644"/>
                </a:lnTo>
                <a:lnTo>
                  <a:pt x="3099" y="637"/>
                </a:lnTo>
                <a:close/>
                <a:moveTo>
                  <a:pt x="3124" y="637"/>
                </a:moveTo>
                <a:lnTo>
                  <a:pt x="3125" y="637"/>
                </a:lnTo>
                <a:lnTo>
                  <a:pt x="3132" y="637"/>
                </a:lnTo>
                <a:lnTo>
                  <a:pt x="3136" y="637"/>
                </a:lnTo>
                <a:lnTo>
                  <a:pt x="3136" y="644"/>
                </a:lnTo>
                <a:lnTo>
                  <a:pt x="3132" y="644"/>
                </a:lnTo>
                <a:lnTo>
                  <a:pt x="3125" y="644"/>
                </a:lnTo>
                <a:lnTo>
                  <a:pt x="3124" y="644"/>
                </a:lnTo>
                <a:lnTo>
                  <a:pt x="3124" y="637"/>
                </a:lnTo>
                <a:close/>
                <a:moveTo>
                  <a:pt x="3149" y="637"/>
                </a:moveTo>
                <a:lnTo>
                  <a:pt x="3152" y="637"/>
                </a:lnTo>
                <a:lnTo>
                  <a:pt x="3159" y="637"/>
                </a:lnTo>
                <a:lnTo>
                  <a:pt x="3161" y="637"/>
                </a:lnTo>
                <a:lnTo>
                  <a:pt x="3161" y="644"/>
                </a:lnTo>
                <a:lnTo>
                  <a:pt x="3159" y="644"/>
                </a:lnTo>
                <a:lnTo>
                  <a:pt x="3152" y="644"/>
                </a:lnTo>
                <a:lnTo>
                  <a:pt x="3149" y="644"/>
                </a:lnTo>
                <a:lnTo>
                  <a:pt x="3149" y="637"/>
                </a:lnTo>
                <a:close/>
                <a:moveTo>
                  <a:pt x="3173" y="637"/>
                </a:moveTo>
                <a:lnTo>
                  <a:pt x="3180" y="637"/>
                </a:lnTo>
                <a:lnTo>
                  <a:pt x="3185" y="637"/>
                </a:lnTo>
                <a:lnTo>
                  <a:pt x="3185" y="644"/>
                </a:lnTo>
                <a:lnTo>
                  <a:pt x="3180" y="644"/>
                </a:lnTo>
                <a:lnTo>
                  <a:pt x="3173" y="644"/>
                </a:lnTo>
                <a:lnTo>
                  <a:pt x="3173" y="637"/>
                </a:lnTo>
                <a:close/>
                <a:moveTo>
                  <a:pt x="3198" y="637"/>
                </a:moveTo>
                <a:lnTo>
                  <a:pt x="3200" y="637"/>
                </a:lnTo>
                <a:lnTo>
                  <a:pt x="3207" y="637"/>
                </a:lnTo>
                <a:lnTo>
                  <a:pt x="3210" y="637"/>
                </a:lnTo>
                <a:lnTo>
                  <a:pt x="3210" y="644"/>
                </a:lnTo>
                <a:lnTo>
                  <a:pt x="3207" y="644"/>
                </a:lnTo>
                <a:lnTo>
                  <a:pt x="3200" y="644"/>
                </a:lnTo>
                <a:lnTo>
                  <a:pt x="3198" y="644"/>
                </a:lnTo>
                <a:lnTo>
                  <a:pt x="3198" y="637"/>
                </a:lnTo>
                <a:close/>
                <a:moveTo>
                  <a:pt x="3222" y="637"/>
                </a:moveTo>
                <a:lnTo>
                  <a:pt x="3227" y="637"/>
                </a:lnTo>
                <a:lnTo>
                  <a:pt x="3234" y="637"/>
                </a:lnTo>
                <a:lnTo>
                  <a:pt x="3235" y="637"/>
                </a:lnTo>
                <a:lnTo>
                  <a:pt x="3235" y="644"/>
                </a:lnTo>
                <a:lnTo>
                  <a:pt x="3234" y="644"/>
                </a:lnTo>
                <a:lnTo>
                  <a:pt x="3227" y="644"/>
                </a:lnTo>
                <a:lnTo>
                  <a:pt x="3222" y="644"/>
                </a:lnTo>
                <a:lnTo>
                  <a:pt x="3222" y="637"/>
                </a:lnTo>
                <a:close/>
                <a:moveTo>
                  <a:pt x="3247" y="637"/>
                </a:moveTo>
                <a:lnTo>
                  <a:pt x="3248" y="637"/>
                </a:lnTo>
                <a:lnTo>
                  <a:pt x="3255" y="637"/>
                </a:lnTo>
                <a:lnTo>
                  <a:pt x="3259" y="637"/>
                </a:lnTo>
                <a:lnTo>
                  <a:pt x="3259" y="644"/>
                </a:lnTo>
                <a:lnTo>
                  <a:pt x="3255" y="644"/>
                </a:lnTo>
                <a:lnTo>
                  <a:pt x="3248" y="644"/>
                </a:lnTo>
                <a:lnTo>
                  <a:pt x="3247" y="644"/>
                </a:lnTo>
                <a:lnTo>
                  <a:pt x="3247" y="637"/>
                </a:lnTo>
                <a:close/>
                <a:moveTo>
                  <a:pt x="3271" y="637"/>
                </a:moveTo>
                <a:lnTo>
                  <a:pt x="3272" y="637"/>
                </a:lnTo>
                <a:lnTo>
                  <a:pt x="3273" y="637"/>
                </a:lnTo>
                <a:lnTo>
                  <a:pt x="3270" y="640"/>
                </a:lnTo>
                <a:lnTo>
                  <a:pt x="3270" y="639"/>
                </a:lnTo>
                <a:lnTo>
                  <a:pt x="3270" y="637"/>
                </a:lnTo>
                <a:lnTo>
                  <a:pt x="3270" y="635"/>
                </a:lnTo>
                <a:lnTo>
                  <a:pt x="3270" y="632"/>
                </a:lnTo>
                <a:lnTo>
                  <a:pt x="3270" y="630"/>
                </a:lnTo>
                <a:lnTo>
                  <a:pt x="3270" y="629"/>
                </a:lnTo>
                <a:lnTo>
                  <a:pt x="3276" y="629"/>
                </a:lnTo>
                <a:lnTo>
                  <a:pt x="3276" y="630"/>
                </a:lnTo>
                <a:lnTo>
                  <a:pt x="3276" y="632"/>
                </a:lnTo>
                <a:lnTo>
                  <a:pt x="3276" y="636"/>
                </a:lnTo>
                <a:lnTo>
                  <a:pt x="3276" y="638"/>
                </a:lnTo>
                <a:lnTo>
                  <a:pt x="3276" y="640"/>
                </a:lnTo>
                <a:lnTo>
                  <a:pt x="3275" y="644"/>
                </a:lnTo>
                <a:lnTo>
                  <a:pt x="3272" y="644"/>
                </a:lnTo>
                <a:lnTo>
                  <a:pt x="3271" y="644"/>
                </a:lnTo>
                <a:lnTo>
                  <a:pt x="3271" y="637"/>
                </a:lnTo>
                <a:close/>
                <a:moveTo>
                  <a:pt x="3271" y="617"/>
                </a:moveTo>
                <a:lnTo>
                  <a:pt x="3271" y="616"/>
                </a:lnTo>
                <a:lnTo>
                  <a:pt x="3271" y="614"/>
                </a:lnTo>
                <a:lnTo>
                  <a:pt x="3271" y="612"/>
                </a:lnTo>
                <a:lnTo>
                  <a:pt x="3271" y="608"/>
                </a:lnTo>
                <a:lnTo>
                  <a:pt x="3271" y="605"/>
                </a:lnTo>
                <a:lnTo>
                  <a:pt x="3278" y="605"/>
                </a:lnTo>
                <a:lnTo>
                  <a:pt x="3277" y="609"/>
                </a:lnTo>
                <a:lnTo>
                  <a:pt x="3277" y="613"/>
                </a:lnTo>
                <a:lnTo>
                  <a:pt x="3277" y="615"/>
                </a:lnTo>
                <a:lnTo>
                  <a:pt x="3277" y="616"/>
                </a:lnTo>
                <a:lnTo>
                  <a:pt x="3277" y="617"/>
                </a:lnTo>
                <a:lnTo>
                  <a:pt x="3271" y="617"/>
                </a:lnTo>
                <a:close/>
                <a:moveTo>
                  <a:pt x="3272" y="592"/>
                </a:moveTo>
                <a:lnTo>
                  <a:pt x="3273" y="585"/>
                </a:lnTo>
                <a:lnTo>
                  <a:pt x="3273" y="583"/>
                </a:lnTo>
                <a:lnTo>
                  <a:pt x="3273" y="581"/>
                </a:lnTo>
                <a:lnTo>
                  <a:pt x="3273" y="580"/>
                </a:lnTo>
                <a:lnTo>
                  <a:pt x="3279" y="580"/>
                </a:lnTo>
                <a:lnTo>
                  <a:pt x="3279" y="582"/>
                </a:lnTo>
                <a:lnTo>
                  <a:pt x="3279" y="583"/>
                </a:lnTo>
                <a:lnTo>
                  <a:pt x="3279" y="585"/>
                </a:lnTo>
                <a:lnTo>
                  <a:pt x="3278" y="592"/>
                </a:lnTo>
                <a:lnTo>
                  <a:pt x="3272" y="592"/>
                </a:lnTo>
                <a:close/>
                <a:moveTo>
                  <a:pt x="3274" y="568"/>
                </a:moveTo>
                <a:lnTo>
                  <a:pt x="3274" y="555"/>
                </a:lnTo>
                <a:lnTo>
                  <a:pt x="3280" y="556"/>
                </a:lnTo>
                <a:lnTo>
                  <a:pt x="3280" y="568"/>
                </a:lnTo>
                <a:lnTo>
                  <a:pt x="3274" y="568"/>
                </a:lnTo>
                <a:close/>
                <a:moveTo>
                  <a:pt x="3275" y="543"/>
                </a:moveTo>
                <a:lnTo>
                  <a:pt x="3275" y="531"/>
                </a:lnTo>
                <a:lnTo>
                  <a:pt x="3282" y="531"/>
                </a:lnTo>
                <a:lnTo>
                  <a:pt x="3281" y="544"/>
                </a:lnTo>
                <a:lnTo>
                  <a:pt x="3275" y="543"/>
                </a:lnTo>
                <a:close/>
                <a:moveTo>
                  <a:pt x="3276" y="519"/>
                </a:moveTo>
                <a:lnTo>
                  <a:pt x="3277" y="506"/>
                </a:lnTo>
                <a:lnTo>
                  <a:pt x="3283" y="507"/>
                </a:lnTo>
                <a:lnTo>
                  <a:pt x="3282" y="519"/>
                </a:lnTo>
                <a:lnTo>
                  <a:pt x="3276" y="519"/>
                </a:lnTo>
                <a:close/>
                <a:moveTo>
                  <a:pt x="3277" y="494"/>
                </a:moveTo>
                <a:lnTo>
                  <a:pt x="3278" y="482"/>
                </a:lnTo>
                <a:lnTo>
                  <a:pt x="3284" y="482"/>
                </a:lnTo>
                <a:lnTo>
                  <a:pt x="3284" y="494"/>
                </a:lnTo>
                <a:lnTo>
                  <a:pt x="3277" y="494"/>
                </a:lnTo>
                <a:close/>
                <a:moveTo>
                  <a:pt x="3279" y="470"/>
                </a:moveTo>
                <a:lnTo>
                  <a:pt x="3279" y="464"/>
                </a:lnTo>
                <a:lnTo>
                  <a:pt x="3279" y="457"/>
                </a:lnTo>
                <a:lnTo>
                  <a:pt x="3285" y="458"/>
                </a:lnTo>
                <a:lnTo>
                  <a:pt x="3285" y="464"/>
                </a:lnTo>
                <a:lnTo>
                  <a:pt x="3285" y="470"/>
                </a:lnTo>
                <a:lnTo>
                  <a:pt x="3279" y="470"/>
                </a:lnTo>
                <a:close/>
                <a:moveTo>
                  <a:pt x="3280" y="445"/>
                </a:moveTo>
                <a:lnTo>
                  <a:pt x="3281" y="433"/>
                </a:lnTo>
                <a:lnTo>
                  <a:pt x="3287" y="433"/>
                </a:lnTo>
                <a:lnTo>
                  <a:pt x="3286" y="445"/>
                </a:lnTo>
                <a:lnTo>
                  <a:pt x="3280" y="445"/>
                </a:lnTo>
                <a:close/>
                <a:moveTo>
                  <a:pt x="3281" y="421"/>
                </a:moveTo>
                <a:lnTo>
                  <a:pt x="3282" y="408"/>
                </a:lnTo>
                <a:lnTo>
                  <a:pt x="3288" y="409"/>
                </a:lnTo>
                <a:lnTo>
                  <a:pt x="3288" y="421"/>
                </a:lnTo>
                <a:lnTo>
                  <a:pt x="3281" y="421"/>
                </a:lnTo>
                <a:close/>
                <a:moveTo>
                  <a:pt x="3283" y="396"/>
                </a:moveTo>
                <a:lnTo>
                  <a:pt x="3283" y="384"/>
                </a:lnTo>
                <a:lnTo>
                  <a:pt x="3290" y="384"/>
                </a:lnTo>
                <a:lnTo>
                  <a:pt x="3289" y="396"/>
                </a:lnTo>
                <a:lnTo>
                  <a:pt x="3283" y="396"/>
                </a:lnTo>
                <a:close/>
                <a:moveTo>
                  <a:pt x="3284" y="371"/>
                </a:moveTo>
                <a:lnTo>
                  <a:pt x="3285" y="359"/>
                </a:lnTo>
                <a:lnTo>
                  <a:pt x="3291" y="360"/>
                </a:lnTo>
                <a:lnTo>
                  <a:pt x="3290" y="372"/>
                </a:lnTo>
                <a:lnTo>
                  <a:pt x="3284" y="371"/>
                </a:lnTo>
                <a:close/>
                <a:moveTo>
                  <a:pt x="3285" y="347"/>
                </a:moveTo>
                <a:lnTo>
                  <a:pt x="3286" y="335"/>
                </a:lnTo>
                <a:lnTo>
                  <a:pt x="3292" y="335"/>
                </a:lnTo>
                <a:lnTo>
                  <a:pt x="3291" y="347"/>
                </a:lnTo>
                <a:lnTo>
                  <a:pt x="3285" y="347"/>
                </a:lnTo>
                <a:close/>
                <a:moveTo>
                  <a:pt x="3287" y="322"/>
                </a:moveTo>
                <a:lnTo>
                  <a:pt x="3287" y="310"/>
                </a:lnTo>
                <a:lnTo>
                  <a:pt x="3294" y="311"/>
                </a:lnTo>
                <a:lnTo>
                  <a:pt x="3293" y="323"/>
                </a:lnTo>
                <a:lnTo>
                  <a:pt x="3287" y="322"/>
                </a:lnTo>
                <a:close/>
                <a:moveTo>
                  <a:pt x="3288" y="298"/>
                </a:moveTo>
                <a:lnTo>
                  <a:pt x="3289" y="286"/>
                </a:lnTo>
                <a:lnTo>
                  <a:pt x="3295" y="286"/>
                </a:lnTo>
                <a:lnTo>
                  <a:pt x="3294" y="298"/>
                </a:lnTo>
                <a:lnTo>
                  <a:pt x="3288" y="298"/>
                </a:lnTo>
                <a:close/>
                <a:moveTo>
                  <a:pt x="3289" y="273"/>
                </a:moveTo>
                <a:lnTo>
                  <a:pt x="3290" y="261"/>
                </a:lnTo>
                <a:lnTo>
                  <a:pt x="3296" y="261"/>
                </a:lnTo>
                <a:lnTo>
                  <a:pt x="3295" y="274"/>
                </a:lnTo>
                <a:lnTo>
                  <a:pt x="3289" y="273"/>
                </a:lnTo>
                <a:close/>
                <a:moveTo>
                  <a:pt x="3291" y="249"/>
                </a:moveTo>
                <a:lnTo>
                  <a:pt x="3291" y="237"/>
                </a:lnTo>
                <a:lnTo>
                  <a:pt x="3297" y="237"/>
                </a:lnTo>
                <a:lnTo>
                  <a:pt x="3297" y="249"/>
                </a:lnTo>
                <a:lnTo>
                  <a:pt x="3291" y="249"/>
                </a:lnTo>
                <a:close/>
                <a:moveTo>
                  <a:pt x="3292" y="224"/>
                </a:moveTo>
                <a:lnTo>
                  <a:pt x="3293" y="212"/>
                </a:lnTo>
                <a:lnTo>
                  <a:pt x="3299" y="212"/>
                </a:lnTo>
                <a:lnTo>
                  <a:pt x="3298" y="225"/>
                </a:lnTo>
                <a:lnTo>
                  <a:pt x="3292" y="224"/>
                </a:lnTo>
                <a:close/>
                <a:moveTo>
                  <a:pt x="3293" y="200"/>
                </a:moveTo>
                <a:lnTo>
                  <a:pt x="3294" y="192"/>
                </a:lnTo>
                <a:lnTo>
                  <a:pt x="3294" y="188"/>
                </a:lnTo>
                <a:lnTo>
                  <a:pt x="3300" y="188"/>
                </a:lnTo>
                <a:lnTo>
                  <a:pt x="3300" y="192"/>
                </a:lnTo>
                <a:lnTo>
                  <a:pt x="3299" y="200"/>
                </a:lnTo>
                <a:lnTo>
                  <a:pt x="3293" y="200"/>
                </a:lnTo>
                <a:close/>
                <a:moveTo>
                  <a:pt x="3294" y="175"/>
                </a:moveTo>
                <a:lnTo>
                  <a:pt x="3295" y="163"/>
                </a:lnTo>
                <a:lnTo>
                  <a:pt x="3301" y="163"/>
                </a:lnTo>
                <a:lnTo>
                  <a:pt x="3301" y="176"/>
                </a:lnTo>
                <a:lnTo>
                  <a:pt x="3294" y="175"/>
                </a:lnTo>
                <a:close/>
                <a:moveTo>
                  <a:pt x="3296" y="151"/>
                </a:moveTo>
                <a:lnTo>
                  <a:pt x="3296" y="142"/>
                </a:lnTo>
                <a:lnTo>
                  <a:pt x="3296" y="140"/>
                </a:lnTo>
                <a:lnTo>
                  <a:pt x="3297" y="138"/>
                </a:lnTo>
                <a:lnTo>
                  <a:pt x="3303" y="139"/>
                </a:lnTo>
                <a:lnTo>
                  <a:pt x="3303" y="140"/>
                </a:lnTo>
                <a:lnTo>
                  <a:pt x="3303" y="142"/>
                </a:lnTo>
                <a:lnTo>
                  <a:pt x="3302" y="151"/>
                </a:lnTo>
                <a:lnTo>
                  <a:pt x="3296" y="151"/>
                </a:lnTo>
                <a:close/>
                <a:moveTo>
                  <a:pt x="3297" y="126"/>
                </a:moveTo>
                <a:lnTo>
                  <a:pt x="3297" y="125"/>
                </a:lnTo>
                <a:lnTo>
                  <a:pt x="3298" y="114"/>
                </a:lnTo>
                <a:lnTo>
                  <a:pt x="3304" y="114"/>
                </a:lnTo>
                <a:lnTo>
                  <a:pt x="3303" y="126"/>
                </a:lnTo>
                <a:lnTo>
                  <a:pt x="3303" y="127"/>
                </a:lnTo>
                <a:lnTo>
                  <a:pt x="3297" y="126"/>
                </a:lnTo>
                <a:close/>
                <a:moveTo>
                  <a:pt x="3299" y="102"/>
                </a:moveTo>
                <a:lnTo>
                  <a:pt x="3299" y="90"/>
                </a:lnTo>
                <a:lnTo>
                  <a:pt x="3305" y="90"/>
                </a:lnTo>
                <a:lnTo>
                  <a:pt x="3305" y="102"/>
                </a:lnTo>
                <a:lnTo>
                  <a:pt x="3299" y="102"/>
                </a:lnTo>
                <a:close/>
                <a:moveTo>
                  <a:pt x="3300" y="77"/>
                </a:moveTo>
                <a:lnTo>
                  <a:pt x="3300" y="75"/>
                </a:lnTo>
                <a:lnTo>
                  <a:pt x="3300" y="73"/>
                </a:lnTo>
                <a:lnTo>
                  <a:pt x="3300" y="71"/>
                </a:lnTo>
                <a:lnTo>
                  <a:pt x="3300" y="67"/>
                </a:lnTo>
                <a:lnTo>
                  <a:pt x="3300" y="65"/>
                </a:lnTo>
                <a:lnTo>
                  <a:pt x="3307" y="65"/>
                </a:lnTo>
                <a:lnTo>
                  <a:pt x="3307" y="67"/>
                </a:lnTo>
                <a:lnTo>
                  <a:pt x="3306" y="71"/>
                </a:lnTo>
                <a:lnTo>
                  <a:pt x="3306" y="74"/>
                </a:lnTo>
                <a:lnTo>
                  <a:pt x="3306" y="76"/>
                </a:lnTo>
                <a:lnTo>
                  <a:pt x="3306" y="77"/>
                </a:lnTo>
                <a:lnTo>
                  <a:pt x="3300" y="77"/>
                </a:lnTo>
                <a:close/>
                <a:moveTo>
                  <a:pt x="3301" y="53"/>
                </a:moveTo>
                <a:lnTo>
                  <a:pt x="3302" y="43"/>
                </a:lnTo>
                <a:lnTo>
                  <a:pt x="3302" y="40"/>
                </a:lnTo>
                <a:lnTo>
                  <a:pt x="3308" y="41"/>
                </a:lnTo>
                <a:lnTo>
                  <a:pt x="3308" y="43"/>
                </a:lnTo>
                <a:lnTo>
                  <a:pt x="3307" y="53"/>
                </a:lnTo>
                <a:lnTo>
                  <a:pt x="3301" y="53"/>
                </a:lnTo>
                <a:close/>
                <a:moveTo>
                  <a:pt x="3303" y="28"/>
                </a:moveTo>
                <a:lnTo>
                  <a:pt x="3303" y="26"/>
                </a:lnTo>
                <a:lnTo>
                  <a:pt x="3303" y="24"/>
                </a:lnTo>
                <a:lnTo>
                  <a:pt x="3303" y="22"/>
                </a:lnTo>
                <a:lnTo>
                  <a:pt x="3303" y="18"/>
                </a:lnTo>
                <a:lnTo>
                  <a:pt x="3303" y="16"/>
                </a:lnTo>
                <a:lnTo>
                  <a:pt x="3309" y="16"/>
                </a:lnTo>
                <a:lnTo>
                  <a:pt x="3309" y="18"/>
                </a:lnTo>
                <a:lnTo>
                  <a:pt x="3309" y="22"/>
                </a:lnTo>
                <a:lnTo>
                  <a:pt x="3309" y="24"/>
                </a:lnTo>
                <a:lnTo>
                  <a:pt x="3309" y="27"/>
                </a:lnTo>
                <a:lnTo>
                  <a:pt x="3309" y="29"/>
                </a:lnTo>
                <a:lnTo>
                  <a:pt x="3303" y="28"/>
                </a:lnTo>
                <a:close/>
                <a:moveTo>
                  <a:pt x="3304" y="3"/>
                </a:moveTo>
                <a:lnTo>
                  <a:pt x="3304" y="0"/>
                </a:lnTo>
                <a:lnTo>
                  <a:pt x="3307" y="0"/>
                </a:lnTo>
                <a:lnTo>
                  <a:pt x="3308" y="0"/>
                </a:lnTo>
                <a:lnTo>
                  <a:pt x="3309" y="0"/>
                </a:lnTo>
                <a:lnTo>
                  <a:pt x="3310" y="0"/>
                </a:lnTo>
                <a:lnTo>
                  <a:pt x="3313" y="0"/>
                </a:lnTo>
                <a:lnTo>
                  <a:pt x="3317" y="0"/>
                </a:lnTo>
                <a:lnTo>
                  <a:pt x="3319" y="0"/>
                </a:lnTo>
                <a:lnTo>
                  <a:pt x="3319" y="6"/>
                </a:lnTo>
                <a:lnTo>
                  <a:pt x="3317" y="6"/>
                </a:lnTo>
                <a:lnTo>
                  <a:pt x="3313" y="6"/>
                </a:lnTo>
                <a:lnTo>
                  <a:pt x="3310" y="6"/>
                </a:lnTo>
                <a:lnTo>
                  <a:pt x="3309" y="6"/>
                </a:lnTo>
                <a:lnTo>
                  <a:pt x="3308" y="6"/>
                </a:lnTo>
                <a:lnTo>
                  <a:pt x="3307" y="6"/>
                </a:lnTo>
                <a:lnTo>
                  <a:pt x="3310" y="4"/>
                </a:lnTo>
                <a:lnTo>
                  <a:pt x="3304" y="3"/>
                </a:lnTo>
                <a:close/>
                <a:moveTo>
                  <a:pt x="3331" y="0"/>
                </a:moveTo>
                <a:lnTo>
                  <a:pt x="3337" y="0"/>
                </a:lnTo>
                <a:lnTo>
                  <a:pt x="3343" y="0"/>
                </a:lnTo>
                <a:lnTo>
                  <a:pt x="3343" y="6"/>
                </a:lnTo>
                <a:lnTo>
                  <a:pt x="3337" y="6"/>
                </a:lnTo>
                <a:lnTo>
                  <a:pt x="3331" y="6"/>
                </a:lnTo>
                <a:lnTo>
                  <a:pt x="3331" y="0"/>
                </a:lnTo>
                <a:close/>
                <a:moveTo>
                  <a:pt x="3356" y="0"/>
                </a:moveTo>
                <a:lnTo>
                  <a:pt x="3358" y="0"/>
                </a:lnTo>
                <a:lnTo>
                  <a:pt x="3365" y="0"/>
                </a:lnTo>
                <a:lnTo>
                  <a:pt x="3368" y="0"/>
                </a:lnTo>
                <a:lnTo>
                  <a:pt x="3368" y="6"/>
                </a:lnTo>
                <a:lnTo>
                  <a:pt x="3365" y="6"/>
                </a:lnTo>
                <a:lnTo>
                  <a:pt x="3358" y="6"/>
                </a:lnTo>
                <a:lnTo>
                  <a:pt x="3356" y="6"/>
                </a:lnTo>
                <a:lnTo>
                  <a:pt x="3356" y="0"/>
                </a:lnTo>
                <a:close/>
                <a:moveTo>
                  <a:pt x="3380" y="0"/>
                </a:moveTo>
                <a:lnTo>
                  <a:pt x="3385" y="0"/>
                </a:lnTo>
                <a:lnTo>
                  <a:pt x="3392" y="0"/>
                </a:lnTo>
                <a:lnTo>
                  <a:pt x="3392" y="6"/>
                </a:lnTo>
                <a:lnTo>
                  <a:pt x="3385" y="6"/>
                </a:lnTo>
                <a:lnTo>
                  <a:pt x="3380" y="6"/>
                </a:lnTo>
                <a:lnTo>
                  <a:pt x="3380" y="0"/>
                </a:lnTo>
                <a:close/>
                <a:moveTo>
                  <a:pt x="3405" y="0"/>
                </a:moveTo>
                <a:lnTo>
                  <a:pt x="3406" y="0"/>
                </a:lnTo>
                <a:lnTo>
                  <a:pt x="3413" y="0"/>
                </a:lnTo>
                <a:lnTo>
                  <a:pt x="3417" y="0"/>
                </a:lnTo>
                <a:lnTo>
                  <a:pt x="3417" y="6"/>
                </a:lnTo>
                <a:lnTo>
                  <a:pt x="3413" y="6"/>
                </a:lnTo>
                <a:lnTo>
                  <a:pt x="3406" y="6"/>
                </a:lnTo>
                <a:lnTo>
                  <a:pt x="3405" y="6"/>
                </a:lnTo>
                <a:lnTo>
                  <a:pt x="3405" y="0"/>
                </a:lnTo>
                <a:close/>
              </a:path>
            </a:pathLst>
          </a:custGeom>
          <a:solidFill>
            <a:srgbClr val="FF0000"/>
          </a:solidFill>
          <a:ln w="4763" cap="flat">
            <a:solidFill>
              <a:srgbClr val="FF0000"/>
            </a:solidFill>
            <a:prstDash val="sysDot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" name="Freeform 11"/>
          <p:cNvSpPr>
            <a:spLocks/>
          </p:cNvSpPr>
          <p:nvPr/>
        </p:nvSpPr>
        <p:spPr bwMode="auto">
          <a:xfrm>
            <a:off x="611172" y="4397343"/>
            <a:ext cx="17080" cy="1647"/>
          </a:xfrm>
          <a:custGeom>
            <a:avLst/>
            <a:gdLst>
              <a:gd name="T0" fmla="*/ 0 w 8"/>
              <a:gd name="T1" fmla="*/ 2109123 h 1"/>
              <a:gd name="T2" fmla="*/ 0 w 8"/>
              <a:gd name="T3" fmla="*/ 2109123 h 1"/>
              <a:gd name="T4" fmla="*/ 1868373 w 8"/>
              <a:gd name="T5" fmla="*/ 2109123 h 1"/>
              <a:gd name="T6" fmla="*/ 1868373 w 8"/>
              <a:gd name="T7" fmla="*/ 2109123 h 1"/>
              <a:gd name="T8" fmla="*/ 1868373 w 8"/>
              <a:gd name="T9" fmla="*/ 2109123 h 1"/>
              <a:gd name="T10" fmla="*/ 1868373 w 8"/>
              <a:gd name="T11" fmla="*/ 2109123 h 1"/>
              <a:gd name="T12" fmla="*/ 1868373 w 8"/>
              <a:gd name="T13" fmla="*/ 2109123 h 1"/>
              <a:gd name="T14" fmla="*/ 1868373 w 8"/>
              <a:gd name="T15" fmla="*/ 2109123 h 1"/>
              <a:gd name="T16" fmla="*/ 1868373 w 8"/>
              <a:gd name="T17" fmla="*/ 2109123 h 1"/>
              <a:gd name="T18" fmla="*/ 3736746 w 8"/>
              <a:gd name="T19" fmla="*/ 2109123 h 1"/>
              <a:gd name="T20" fmla="*/ 3736746 w 8"/>
              <a:gd name="T21" fmla="*/ 2109123 h 1"/>
              <a:gd name="T22" fmla="*/ 3736746 w 8"/>
              <a:gd name="T23" fmla="*/ 2109123 h 1"/>
              <a:gd name="T24" fmla="*/ 3736746 w 8"/>
              <a:gd name="T25" fmla="*/ 2109123 h 1"/>
              <a:gd name="T26" fmla="*/ 3736746 w 8"/>
              <a:gd name="T27" fmla="*/ 2109123 h 1"/>
              <a:gd name="T28" fmla="*/ 3736746 w 8"/>
              <a:gd name="T29" fmla="*/ 2109123 h 1"/>
              <a:gd name="T30" fmla="*/ 3736746 w 8"/>
              <a:gd name="T31" fmla="*/ 2109123 h 1"/>
              <a:gd name="T32" fmla="*/ 3736746 w 8"/>
              <a:gd name="T33" fmla="*/ 2109123 h 1"/>
              <a:gd name="T34" fmla="*/ 5605119 w 8"/>
              <a:gd name="T35" fmla="*/ 2109123 h 1"/>
              <a:gd name="T36" fmla="*/ 5605119 w 8"/>
              <a:gd name="T37" fmla="*/ 2109123 h 1"/>
              <a:gd name="T38" fmla="*/ 5605119 w 8"/>
              <a:gd name="T39" fmla="*/ 2109123 h 1"/>
              <a:gd name="T40" fmla="*/ 5605119 w 8"/>
              <a:gd name="T41" fmla="*/ 2109123 h 1"/>
              <a:gd name="T42" fmla="*/ 5605119 w 8"/>
              <a:gd name="T43" fmla="*/ 2109123 h 1"/>
              <a:gd name="T44" fmla="*/ 5605119 w 8"/>
              <a:gd name="T45" fmla="*/ 2109123 h 1"/>
              <a:gd name="T46" fmla="*/ 5605119 w 8"/>
              <a:gd name="T47" fmla="*/ 2109123 h 1"/>
              <a:gd name="T48" fmla="*/ 5605119 w 8"/>
              <a:gd name="T49" fmla="*/ 2109123 h 1"/>
              <a:gd name="T50" fmla="*/ 5605119 w 8"/>
              <a:gd name="T51" fmla="*/ 2109123 h 1"/>
              <a:gd name="T52" fmla="*/ 5605119 w 8"/>
              <a:gd name="T53" fmla="*/ 2109123 h 1"/>
              <a:gd name="T54" fmla="*/ 5605119 w 8"/>
              <a:gd name="T55" fmla="*/ 2109123 h 1"/>
              <a:gd name="T56" fmla="*/ 5605119 w 8"/>
              <a:gd name="T57" fmla="*/ 2109123 h 1"/>
              <a:gd name="T58" fmla="*/ 7473493 w 8"/>
              <a:gd name="T59" fmla="*/ 2109123 h 1"/>
              <a:gd name="T60" fmla="*/ 7473493 w 8"/>
              <a:gd name="T61" fmla="*/ 2109123 h 1"/>
              <a:gd name="T62" fmla="*/ 7473493 w 8"/>
              <a:gd name="T63" fmla="*/ 2109123 h 1"/>
              <a:gd name="T64" fmla="*/ 7473493 w 8"/>
              <a:gd name="T65" fmla="*/ 2109123 h 1"/>
              <a:gd name="T66" fmla="*/ 7473493 w 8"/>
              <a:gd name="T67" fmla="*/ 2109123 h 1"/>
              <a:gd name="T68" fmla="*/ 9341866 w 8"/>
              <a:gd name="T69" fmla="*/ 2109123 h 1"/>
              <a:gd name="T70" fmla="*/ 9341866 w 8"/>
              <a:gd name="T71" fmla="*/ 2109123 h 1"/>
              <a:gd name="T72" fmla="*/ 9341866 w 8"/>
              <a:gd name="T73" fmla="*/ 2109123 h 1"/>
              <a:gd name="T74" fmla="*/ 9341866 w 8"/>
              <a:gd name="T75" fmla="*/ 2109123 h 1"/>
              <a:gd name="T76" fmla="*/ 9341866 w 8"/>
              <a:gd name="T77" fmla="*/ 2109123 h 1"/>
              <a:gd name="T78" fmla="*/ 9341866 w 8"/>
              <a:gd name="T79" fmla="*/ 2109123 h 1"/>
              <a:gd name="T80" fmla="*/ 9341866 w 8"/>
              <a:gd name="T81" fmla="*/ 2109123 h 1"/>
              <a:gd name="T82" fmla="*/ 9341866 w 8"/>
              <a:gd name="T83" fmla="*/ 2109123 h 1"/>
              <a:gd name="T84" fmla="*/ 9341866 w 8"/>
              <a:gd name="T85" fmla="*/ 2109123 h 1"/>
              <a:gd name="T86" fmla="*/ 9341866 w 8"/>
              <a:gd name="T87" fmla="*/ 2109123 h 1"/>
              <a:gd name="T88" fmla="*/ 9341866 w 8"/>
              <a:gd name="T89" fmla="*/ 2109123 h 1"/>
              <a:gd name="T90" fmla="*/ 9341866 w 8"/>
              <a:gd name="T91" fmla="*/ 2109123 h 1"/>
              <a:gd name="T92" fmla="*/ 11210239 w 8"/>
              <a:gd name="T93" fmla="*/ 2109123 h 1"/>
              <a:gd name="T94" fmla="*/ 11210239 w 8"/>
              <a:gd name="T95" fmla="*/ 2109123 h 1"/>
              <a:gd name="T96" fmla="*/ 11210239 w 8"/>
              <a:gd name="T97" fmla="*/ 0 h 1"/>
              <a:gd name="T98" fmla="*/ 11210239 w 8"/>
              <a:gd name="T99" fmla="*/ 0 h 1"/>
              <a:gd name="T100" fmla="*/ 11210239 w 8"/>
              <a:gd name="T101" fmla="*/ 0 h 1"/>
              <a:gd name="T102" fmla="*/ 11210239 w 8"/>
              <a:gd name="T103" fmla="*/ 0 h 1"/>
              <a:gd name="T104" fmla="*/ 11210239 w 8"/>
              <a:gd name="T105" fmla="*/ 0 h 1"/>
              <a:gd name="T106" fmla="*/ 11210239 w 8"/>
              <a:gd name="T107" fmla="*/ 0 h 1"/>
              <a:gd name="T108" fmla="*/ 11210239 w 8"/>
              <a:gd name="T109" fmla="*/ 0 h 1"/>
              <a:gd name="T110" fmla="*/ 13078612 w 8"/>
              <a:gd name="T111" fmla="*/ 0 h 1"/>
              <a:gd name="T112" fmla="*/ 13078612 w 8"/>
              <a:gd name="T113" fmla="*/ 0 h 1"/>
              <a:gd name="T114" fmla="*/ 13078612 w 8"/>
              <a:gd name="T115" fmla="*/ 0 h 1"/>
              <a:gd name="T116" fmla="*/ 13078612 w 8"/>
              <a:gd name="T117" fmla="*/ 0 h 1"/>
              <a:gd name="T118" fmla="*/ 13078612 w 8"/>
              <a:gd name="T119" fmla="*/ 2109123 h 1"/>
              <a:gd name="T120" fmla="*/ 13078612 w 8"/>
              <a:gd name="T121" fmla="*/ 2109123 h 1"/>
              <a:gd name="T122" fmla="*/ 14946985 w 8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"/>
              <a:gd name="T188" fmla="*/ 8 w 8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" name="Freeform 12"/>
          <p:cNvSpPr>
            <a:spLocks/>
          </p:cNvSpPr>
          <p:nvPr/>
        </p:nvSpPr>
        <p:spPr bwMode="auto">
          <a:xfrm>
            <a:off x="628252" y="4397343"/>
            <a:ext cx="14640" cy="3294"/>
          </a:xfrm>
          <a:custGeom>
            <a:avLst/>
            <a:gdLst>
              <a:gd name="T0" fmla="*/ 0 w 7"/>
              <a:gd name="T1" fmla="*/ 2109788 h 2"/>
              <a:gd name="T2" fmla="*/ 0 w 7"/>
              <a:gd name="T3" fmla="*/ 2109788 h 2"/>
              <a:gd name="T4" fmla="*/ 0 w 7"/>
              <a:gd name="T5" fmla="*/ 2109788 h 2"/>
              <a:gd name="T6" fmla="*/ 0 w 7"/>
              <a:gd name="T7" fmla="*/ 2109788 h 2"/>
              <a:gd name="T8" fmla="*/ 0 w 7"/>
              <a:gd name="T9" fmla="*/ 2109788 h 2"/>
              <a:gd name="T10" fmla="*/ 0 w 7"/>
              <a:gd name="T11" fmla="*/ 2109788 h 2"/>
              <a:gd name="T12" fmla="*/ 0 w 7"/>
              <a:gd name="T13" fmla="*/ 2109788 h 2"/>
              <a:gd name="T14" fmla="*/ 0 w 7"/>
              <a:gd name="T15" fmla="*/ 2109788 h 2"/>
              <a:gd name="T16" fmla="*/ 0 w 7"/>
              <a:gd name="T17" fmla="*/ 2109788 h 2"/>
              <a:gd name="T18" fmla="*/ 0 w 7"/>
              <a:gd name="T19" fmla="*/ 2109788 h 2"/>
              <a:gd name="T20" fmla="*/ 1830161 w 7"/>
              <a:gd name="T21" fmla="*/ 2109788 h 2"/>
              <a:gd name="T22" fmla="*/ 1830161 w 7"/>
              <a:gd name="T23" fmla="*/ 2109788 h 2"/>
              <a:gd name="T24" fmla="*/ 1830161 w 7"/>
              <a:gd name="T25" fmla="*/ 2109788 h 2"/>
              <a:gd name="T26" fmla="*/ 1830161 w 7"/>
              <a:gd name="T27" fmla="*/ 0 h 2"/>
              <a:gd name="T28" fmla="*/ 1830161 w 7"/>
              <a:gd name="T29" fmla="*/ 0 h 2"/>
              <a:gd name="T30" fmla="*/ 3660321 w 7"/>
              <a:gd name="T31" fmla="*/ 0 h 2"/>
              <a:gd name="T32" fmla="*/ 3660321 w 7"/>
              <a:gd name="T33" fmla="*/ 0 h 2"/>
              <a:gd name="T34" fmla="*/ 3660321 w 7"/>
              <a:gd name="T35" fmla="*/ 0 h 2"/>
              <a:gd name="T36" fmla="*/ 3660321 w 7"/>
              <a:gd name="T37" fmla="*/ 0 h 2"/>
              <a:gd name="T38" fmla="*/ 3660321 w 7"/>
              <a:gd name="T39" fmla="*/ 0 h 2"/>
              <a:gd name="T40" fmla="*/ 3660321 w 7"/>
              <a:gd name="T41" fmla="*/ 0 h 2"/>
              <a:gd name="T42" fmla="*/ 3660321 w 7"/>
              <a:gd name="T43" fmla="*/ 0 h 2"/>
              <a:gd name="T44" fmla="*/ 3660321 w 7"/>
              <a:gd name="T45" fmla="*/ 0 h 2"/>
              <a:gd name="T46" fmla="*/ 3660321 w 7"/>
              <a:gd name="T47" fmla="*/ 0 h 2"/>
              <a:gd name="T48" fmla="*/ 3660321 w 7"/>
              <a:gd name="T49" fmla="*/ 0 h 2"/>
              <a:gd name="T50" fmla="*/ 3660321 w 7"/>
              <a:gd name="T51" fmla="*/ 0 h 2"/>
              <a:gd name="T52" fmla="*/ 5490482 w 7"/>
              <a:gd name="T53" fmla="*/ 2109788 h 2"/>
              <a:gd name="T54" fmla="*/ 5490482 w 7"/>
              <a:gd name="T55" fmla="*/ 2109788 h 2"/>
              <a:gd name="T56" fmla="*/ 5490482 w 7"/>
              <a:gd name="T57" fmla="*/ 2109788 h 2"/>
              <a:gd name="T58" fmla="*/ 5490482 w 7"/>
              <a:gd name="T59" fmla="*/ 4219575 h 2"/>
              <a:gd name="T60" fmla="*/ 5490482 w 7"/>
              <a:gd name="T61" fmla="*/ 4219575 h 2"/>
              <a:gd name="T62" fmla="*/ 5490482 w 7"/>
              <a:gd name="T63" fmla="*/ 4219575 h 2"/>
              <a:gd name="T64" fmla="*/ 5490482 w 7"/>
              <a:gd name="T65" fmla="*/ 4219575 h 2"/>
              <a:gd name="T66" fmla="*/ 5490482 w 7"/>
              <a:gd name="T67" fmla="*/ 4219575 h 2"/>
              <a:gd name="T68" fmla="*/ 5490482 w 7"/>
              <a:gd name="T69" fmla="*/ 4219575 h 2"/>
              <a:gd name="T70" fmla="*/ 5490482 w 7"/>
              <a:gd name="T71" fmla="*/ 4219575 h 2"/>
              <a:gd name="T72" fmla="*/ 5490482 w 7"/>
              <a:gd name="T73" fmla="*/ 4219575 h 2"/>
              <a:gd name="T74" fmla="*/ 5490482 w 7"/>
              <a:gd name="T75" fmla="*/ 4219575 h 2"/>
              <a:gd name="T76" fmla="*/ 7320643 w 7"/>
              <a:gd name="T77" fmla="*/ 4219575 h 2"/>
              <a:gd name="T78" fmla="*/ 7320643 w 7"/>
              <a:gd name="T79" fmla="*/ 4219575 h 2"/>
              <a:gd name="T80" fmla="*/ 7320643 w 7"/>
              <a:gd name="T81" fmla="*/ 2109788 h 2"/>
              <a:gd name="T82" fmla="*/ 7320643 w 7"/>
              <a:gd name="T83" fmla="*/ 2109788 h 2"/>
              <a:gd name="T84" fmla="*/ 7320643 w 7"/>
              <a:gd name="T85" fmla="*/ 0 h 2"/>
              <a:gd name="T86" fmla="*/ 9150804 w 7"/>
              <a:gd name="T87" fmla="*/ 0 h 2"/>
              <a:gd name="T88" fmla="*/ 9150804 w 7"/>
              <a:gd name="T89" fmla="*/ 0 h 2"/>
              <a:gd name="T90" fmla="*/ 9150804 w 7"/>
              <a:gd name="T91" fmla="*/ 0 h 2"/>
              <a:gd name="T92" fmla="*/ 9150804 w 7"/>
              <a:gd name="T93" fmla="*/ 0 h 2"/>
              <a:gd name="T94" fmla="*/ 9150804 w 7"/>
              <a:gd name="T95" fmla="*/ 0 h 2"/>
              <a:gd name="T96" fmla="*/ 9150804 w 7"/>
              <a:gd name="T97" fmla="*/ 0 h 2"/>
              <a:gd name="T98" fmla="*/ 9150804 w 7"/>
              <a:gd name="T99" fmla="*/ 0 h 2"/>
              <a:gd name="T100" fmla="*/ 9150804 w 7"/>
              <a:gd name="T101" fmla="*/ 0 h 2"/>
              <a:gd name="T102" fmla="*/ 9150804 w 7"/>
              <a:gd name="T103" fmla="*/ 0 h 2"/>
              <a:gd name="T104" fmla="*/ 9150804 w 7"/>
              <a:gd name="T105" fmla="*/ 0 h 2"/>
              <a:gd name="T106" fmla="*/ 9150804 w 7"/>
              <a:gd name="T107" fmla="*/ 0 h 2"/>
              <a:gd name="T108" fmla="*/ 9150804 w 7"/>
              <a:gd name="T109" fmla="*/ 0 h 2"/>
              <a:gd name="T110" fmla="*/ 10980964 w 7"/>
              <a:gd name="T111" fmla="*/ 0 h 2"/>
              <a:gd name="T112" fmla="*/ 10980964 w 7"/>
              <a:gd name="T113" fmla="*/ 2109788 h 2"/>
              <a:gd name="T114" fmla="*/ 10980964 w 7"/>
              <a:gd name="T115" fmla="*/ 2109788 h 2"/>
              <a:gd name="T116" fmla="*/ 10980964 w 7"/>
              <a:gd name="T117" fmla="*/ 4219575 h 2"/>
              <a:gd name="T118" fmla="*/ 10980964 w 7"/>
              <a:gd name="T119" fmla="*/ 4219575 h 2"/>
              <a:gd name="T120" fmla="*/ 12811125 w 7"/>
              <a:gd name="T121" fmla="*/ 4219575 h 2"/>
              <a:gd name="T122" fmla="*/ 12811125 w 7"/>
              <a:gd name="T123" fmla="*/ 4219575 h 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"/>
              <a:gd name="T188" fmla="*/ 7 w 7"/>
              <a:gd name="T189" fmla="*/ 2 h 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" name="Freeform 13"/>
          <p:cNvSpPr>
            <a:spLocks/>
          </p:cNvSpPr>
          <p:nvPr/>
        </p:nvSpPr>
        <p:spPr bwMode="auto">
          <a:xfrm>
            <a:off x="642892" y="4395696"/>
            <a:ext cx="12199" cy="4942"/>
          </a:xfrm>
          <a:custGeom>
            <a:avLst/>
            <a:gdLst>
              <a:gd name="T0" fmla="*/ 0 w 6"/>
              <a:gd name="T1" fmla="*/ 4747520 h 4"/>
              <a:gd name="T2" fmla="*/ 0 w 6"/>
              <a:gd name="T3" fmla="*/ 4747520 h 4"/>
              <a:gd name="T4" fmla="*/ 0 w 6"/>
              <a:gd name="T5" fmla="*/ 4747520 h 4"/>
              <a:gd name="T6" fmla="*/ 0 w 6"/>
              <a:gd name="T7" fmla="*/ 4747520 h 4"/>
              <a:gd name="T8" fmla="*/ 0 w 6"/>
              <a:gd name="T9" fmla="*/ 4747520 h 4"/>
              <a:gd name="T10" fmla="*/ 0 w 6"/>
              <a:gd name="T11" fmla="*/ 4747520 h 4"/>
              <a:gd name="T12" fmla="*/ 0 w 6"/>
              <a:gd name="T13" fmla="*/ 4747520 h 4"/>
              <a:gd name="T14" fmla="*/ 0 w 6"/>
              <a:gd name="T15" fmla="*/ 3165014 h 4"/>
              <a:gd name="T16" fmla="*/ 1779211 w 6"/>
              <a:gd name="T17" fmla="*/ 1582507 h 4"/>
              <a:gd name="T18" fmla="*/ 1779211 w 6"/>
              <a:gd name="T19" fmla="*/ 1582507 h 4"/>
              <a:gd name="T20" fmla="*/ 1779211 w 6"/>
              <a:gd name="T21" fmla="*/ 1582507 h 4"/>
              <a:gd name="T22" fmla="*/ 1779211 w 6"/>
              <a:gd name="T23" fmla="*/ 1582507 h 4"/>
              <a:gd name="T24" fmla="*/ 1779211 w 6"/>
              <a:gd name="T25" fmla="*/ 0 h 4"/>
              <a:gd name="T26" fmla="*/ 1779211 w 6"/>
              <a:gd name="T27" fmla="*/ 0 h 4"/>
              <a:gd name="T28" fmla="*/ 1779211 w 6"/>
              <a:gd name="T29" fmla="*/ 0 h 4"/>
              <a:gd name="T30" fmla="*/ 1779211 w 6"/>
              <a:gd name="T31" fmla="*/ 0 h 4"/>
              <a:gd name="T32" fmla="*/ 1779211 w 6"/>
              <a:gd name="T33" fmla="*/ 0 h 4"/>
              <a:gd name="T34" fmla="*/ 1779211 w 6"/>
              <a:gd name="T35" fmla="*/ 0 h 4"/>
              <a:gd name="T36" fmla="*/ 1779211 w 6"/>
              <a:gd name="T37" fmla="*/ 0 h 4"/>
              <a:gd name="T38" fmla="*/ 1779211 w 6"/>
              <a:gd name="T39" fmla="*/ 0 h 4"/>
              <a:gd name="T40" fmla="*/ 3558422 w 6"/>
              <a:gd name="T41" fmla="*/ 1582507 h 4"/>
              <a:gd name="T42" fmla="*/ 3558422 w 6"/>
              <a:gd name="T43" fmla="*/ 1582507 h 4"/>
              <a:gd name="T44" fmla="*/ 3558422 w 6"/>
              <a:gd name="T45" fmla="*/ 1582507 h 4"/>
              <a:gd name="T46" fmla="*/ 3558422 w 6"/>
              <a:gd name="T47" fmla="*/ 3165014 h 4"/>
              <a:gd name="T48" fmla="*/ 3558422 w 6"/>
              <a:gd name="T49" fmla="*/ 4747520 h 4"/>
              <a:gd name="T50" fmla="*/ 3558422 w 6"/>
              <a:gd name="T51" fmla="*/ 4747520 h 4"/>
              <a:gd name="T52" fmla="*/ 5337633 w 6"/>
              <a:gd name="T53" fmla="*/ 4747520 h 4"/>
              <a:gd name="T54" fmla="*/ 5337633 w 6"/>
              <a:gd name="T55" fmla="*/ 4747520 h 4"/>
              <a:gd name="T56" fmla="*/ 5337633 w 6"/>
              <a:gd name="T57" fmla="*/ 4747520 h 4"/>
              <a:gd name="T58" fmla="*/ 5337633 w 6"/>
              <a:gd name="T59" fmla="*/ 4747520 h 4"/>
              <a:gd name="T60" fmla="*/ 5337633 w 6"/>
              <a:gd name="T61" fmla="*/ 4747520 h 4"/>
              <a:gd name="T62" fmla="*/ 5337633 w 6"/>
              <a:gd name="T63" fmla="*/ 4747520 h 4"/>
              <a:gd name="T64" fmla="*/ 5337633 w 6"/>
              <a:gd name="T65" fmla="*/ 4747520 h 4"/>
              <a:gd name="T66" fmla="*/ 5337633 w 6"/>
              <a:gd name="T67" fmla="*/ 4747520 h 4"/>
              <a:gd name="T68" fmla="*/ 5337633 w 6"/>
              <a:gd name="T69" fmla="*/ 4747520 h 4"/>
              <a:gd name="T70" fmla="*/ 5337633 w 6"/>
              <a:gd name="T71" fmla="*/ 4747520 h 4"/>
              <a:gd name="T72" fmla="*/ 5337633 w 6"/>
              <a:gd name="T73" fmla="*/ 4747520 h 4"/>
              <a:gd name="T74" fmla="*/ 7116843 w 6"/>
              <a:gd name="T75" fmla="*/ 4747520 h 4"/>
              <a:gd name="T76" fmla="*/ 7116843 w 6"/>
              <a:gd name="T77" fmla="*/ 3165014 h 4"/>
              <a:gd name="T78" fmla="*/ 7116843 w 6"/>
              <a:gd name="T79" fmla="*/ 1582507 h 4"/>
              <a:gd name="T80" fmla="*/ 7116843 w 6"/>
              <a:gd name="T81" fmla="*/ 0 h 4"/>
              <a:gd name="T82" fmla="*/ 7116843 w 6"/>
              <a:gd name="T83" fmla="*/ 0 h 4"/>
              <a:gd name="T84" fmla="*/ 7116843 w 6"/>
              <a:gd name="T85" fmla="*/ 0 h 4"/>
              <a:gd name="T86" fmla="*/ 7116843 w 6"/>
              <a:gd name="T87" fmla="*/ 0 h 4"/>
              <a:gd name="T88" fmla="*/ 8896054 w 6"/>
              <a:gd name="T89" fmla="*/ 0 h 4"/>
              <a:gd name="T90" fmla="*/ 8896054 w 6"/>
              <a:gd name="T91" fmla="*/ 0 h 4"/>
              <a:gd name="T92" fmla="*/ 8896054 w 6"/>
              <a:gd name="T93" fmla="*/ 0 h 4"/>
              <a:gd name="T94" fmla="*/ 8896054 w 6"/>
              <a:gd name="T95" fmla="*/ 0 h 4"/>
              <a:gd name="T96" fmla="*/ 8896054 w 6"/>
              <a:gd name="T97" fmla="*/ 0 h 4"/>
              <a:gd name="T98" fmla="*/ 8896054 w 6"/>
              <a:gd name="T99" fmla="*/ 0 h 4"/>
              <a:gd name="T100" fmla="*/ 8896054 w 6"/>
              <a:gd name="T101" fmla="*/ 0 h 4"/>
              <a:gd name="T102" fmla="*/ 8896054 w 6"/>
              <a:gd name="T103" fmla="*/ 0 h 4"/>
              <a:gd name="T104" fmla="*/ 8896054 w 6"/>
              <a:gd name="T105" fmla="*/ 1582507 h 4"/>
              <a:gd name="T106" fmla="*/ 8896054 w 6"/>
              <a:gd name="T107" fmla="*/ 3165014 h 4"/>
              <a:gd name="T108" fmla="*/ 10675265 w 6"/>
              <a:gd name="T109" fmla="*/ 4747520 h 4"/>
              <a:gd name="T110" fmla="*/ 10675265 w 6"/>
              <a:gd name="T111" fmla="*/ 6330027 h 4"/>
              <a:gd name="T112" fmla="*/ 10675265 w 6"/>
              <a:gd name="T113" fmla="*/ 6330027 h 4"/>
              <a:gd name="T114" fmla="*/ 10675265 w 6"/>
              <a:gd name="T115" fmla="*/ 6330027 h 4"/>
              <a:gd name="T116" fmla="*/ 10675265 w 6"/>
              <a:gd name="T117" fmla="*/ 6330027 h 4"/>
              <a:gd name="T118" fmla="*/ 10675265 w 6"/>
              <a:gd name="T119" fmla="*/ 6330027 h 4"/>
              <a:gd name="T120" fmla="*/ 10675265 w 6"/>
              <a:gd name="T121" fmla="*/ 6330027 h 4"/>
              <a:gd name="T122" fmla="*/ 10675265 w 6"/>
              <a:gd name="T123" fmla="*/ 6330027 h 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4"/>
              <a:gd name="T188" fmla="*/ 6 w 6"/>
              <a:gd name="T189" fmla="*/ 4 h 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4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6" y="3"/>
                </a:lnTo>
                <a:lnTo>
                  <a:pt x="6" y="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14"/>
          <p:cNvSpPr>
            <a:spLocks/>
          </p:cNvSpPr>
          <p:nvPr/>
        </p:nvSpPr>
        <p:spPr bwMode="auto">
          <a:xfrm>
            <a:off x="655091" y="4392401"/>
            <a:ext cx="14640" cy="11531"/>
          </a:xfrm>
          <a:custGeom>
            <a:avLst/>
            <a:gdLst>
              <a:gd name="T0" fmla="*/ 0 w 7"/>
              <a:gd name="T1" fmla="*/ 11075494 h 8"/>
              <a:gd name="T2" fmla="*/ 0 w 7"/>
              <a:gd name="T3" fmla="*/ 11075494 h 8"/>
              <a:gd name="T4" fmla="*/ 0 w 7"/>
              <a:gd name="T5" fmla="*/ 11075494 h 8"/>
              <a:gd name="T6" fmla="*/ 1830161 w 7"/>
              <a:gd name="T7" fmla="*/ 9229347 h 8"/>
              <a:gd name="T8" fmla="*/ 1830161 w 7"/>
              <a:gd name="T9" fmla="*/ 9229347 h 8"/>
              <a:gd name="T10" fmla="*/ 1830161 w 7"/>
              <a:gd name="T11" fmla="*/ 5538441 h 8"/>
              <a:gd name="T12" fmla="*/ 1830161 w 7"/>
              <a:gd name="T13" fmla="*/ 3692294 h 8"/>
              <a:gd name="T14" fmla="*/ 3660321 w 7"/>
              <a:gd name="T15" fmla="*/ 1846147 h 8"/>
              <a:gd name="T16" fmla="*/ 3660321 w 7"/>
              <a:gd name="T17" fmla="*/ 1846147 h 8"/>
              <a:gd name="T18" fmla="*/ 3660321 w 7"/>
              <a:gd name="T19" fmla="*/ 1846147 h 8"/>
              <a:gd name="T20" fmla="*/ 3660321 w 7"/>
              <a:gd name="T21" fmla="*/ 1846147 h 8"/>
              <a:gd name="T22" fmla="*/ 3660321 w 7"/>
              <a:gd name="T23" fmla="*/ 1846147 h 8"/>
              <a:gd name="T24" fmla="*/ 3660321 w 7"/>
              <a:gd name="T25" fmla="*/ 1846147 h 8"/>
              <a:gd name="T26" fmla="*/ 3660321 w 7"/>
              <a:gd name="T27" fmla="*/ 1846147 h 8"/>
              <a:gd name="T28" fmla="*/ 3660321 w 7"/>
              <a:gd name="T29" fmla="*/ 1846147 h 8"/>
              <a:gd name="T30" fmla="*/ 3660321 w 7"/>
              <a:gd name="T31" fmla="*/ 1846147 h 8"/>
              <a:gd name="T32" fmla="*/ 3660321 w 7"/>
              <a:gd name="T33" fmla="*/ 1846147 h 8"/>
              <a:gd name="T34" fmla="*/ 3660321 w 7"/>
              <a:gd name="T35" fmla="*/ 3692294 h 8"/>
              <a:gd name="T36" fmla="*/ 3660321 w 7"/>
              <a:gd name="T37" fmla="*/ 3692294 h 8"/>
              <a:gd name="T38" fmla="*/ 5490482 w 7"/>
              <a:gd name="T39" fmla="*/ 5538441 h 8"/>
              <a:gd name="T40" fmla="*/ 5490482 w 7"/>
              <a:gd name="T41" fmla="*/ 9229347 h 8"/>
              <a:gd name="T42" fmla="*/ 5490482 w 7"/>
              <a:gd name="T43" fmla="*/ 9229347 h 8"/>
              <a:gd name="T44" fmla="*/ 5490482 w 7"/>
              <a:gd name="T45" fmla="*/ 11075494 h 8"/>
              <a:gd name="T46" fmla="*/ 5490482 w 7"/>
              <a:gd name="T47" fmla="*/ 12921641 h 8"/>
              <a:gd name="T48" fmla="*/ 5490482 w 7"/>
              <a:gd name="T49" fmla="*/ 12921641 h 8"/>
              <a:gd name="T50" fmla="*/ 5490482 w 7"/>
              <a:gd name="T51" fmla="*/ 12921641 h 8"/>
              <a:gd name="T52" fmla="*/ 5490482 w 7"/>
              <a:gd name="T53" fmla="*/ 12921641 h 8"/>
              <a:gd name="T54" fmla="*/ 7320643 w 7"/>
              <a:gd name="T55" fmla="*/ 12921641 h 8"/>
              <a:gd name="T56" fmla="*/ 7320643 w 7"/>
              <a:gd name="T57" fmla="*/ 12921641 h 8"/>
              <a:gd name="T58" fmla="*/ 7320643 w 7"/>
              <a:gd name="T59" fmla="*/ 12921641 h 8"/>
              <a:gd name="T60" fmla="*/ 7320643 w 7"/>
              <a:gd name="T61" fmla="*/ 12921641 h 8"/>
              <a:gd name="T62" fmla="*/ 7320643 w 7"/>
              <a:gd name="T63" fmla="*/ 12921641 h 8"/>
              <a:gd name="T64" fmla="*/ 7320643 w 7"/>
              <a:gd name="T65" fmla="*/ 11075494 h 8"/>
              <a:gd name="T66" fmla="*/ 7320643 w 7"/>
              <a:gd name="T67" fmla="*/ 11075494 h 8"/>
              <a:gd name="T68" fmla="*/ 7320643 w 7"/>
              <a:gd name="T69" fmla="*/ 7384589 h 8"/>
              <a:gd name="T70" fmla="*/ 7320643 w 7"/>
              <a:gd name="T71" fmla="*/ 5538441 h 8"/>
              <a:gd name="T72" fmla="*/ 9150804 w 7"/>
              <a:gd name="T73" fmla="*/ 3692294 h 8"/>
              <a:gd name="T74" fmla="*/ 9150804 w 7"/>
              <a:gd name="T75" fmla="*/ 1846147 h 8"/>
              <a:gd name="T76" fmla="*/ 9150804 w 7"/>
              <a:gd name="T77" fmla="*/ 0 h 8"/>
              <a:gd name="T78" fmla="*/ 9150804 w 7"/>
              <a:gd name="T79" fmla="*/ 0 h 8"/>
              <a:gd name="T80" fmla="*/ 9150804 w 7"/>
              <a:gd name="T81" fmla="*/ 0 h 8"/>
              <a:gd name="T82" fmla="*/ 9150804 w 7"/>
              <a:gd name="T83" fmla="*/ 0 h 8"/>
              <a:gd name="T84" fmla="*/ 9150804 w 7"/>
              <a:gd name="T85" fmla="*/ 0 h 8"/>
              <a:gd name="T86" fmla="*/ 9150804 w 7"/>
              <a:gd name="T87" fmla="*/ 0 h 8"/>
              <a:gd name="T88" fmla="*/ 9150804 w 7"/>
              <a:gd name="T89" fmla="*/ 0 h 8"/>
              <a:gd name="T90" fmla="*/ 9150804 w 7"/>
              <a:gd name="T91" fmla="*/ 0 h 8"/>
              <a:gd name="T92" fmla="*/ 9150804 w 7"/>
              <a:gd name="T93" fmla="*/ 0 h 8"/>
              <a:gd name="T94" fmla="*/ 9150804 w 7"/>
              <a:gd name="T95" fmla="*/ 0 h 8"/>
              <a:gd name="T96" fmla="*/ 10980964 w 7"/>
              <a:gd name="T97" fmla="*/ 3692294 h 8"/>
              <a:gd name="T98" fmla="*/ 10980964 w 7"/>
              <a:gd name="T99" fmla="*/ 7384589 h 8"/>
              <a:gd name="T100" fmla="*/ 10980964 w 7"/>
              <a:gd name="T101" fmla="*/ 11075494 h 8"/>
              <a:gd name="T102" fmla="*/ 10980964 w 7"/>
              <a:gd name="T103" fmla="*/ 12921641 h 8"/>
              <a:gd name="T104" fmla="*/ 10980964 w 7"/>
              <a:gd name="T105" fmla="*/ 14767788 h 8"/>
              <a:gd name="T106" fmla="*/ 12811125 w 7"/>
              <a:gd name="T107" fmla="*/ 14767788 h 8"/>
              <a:gd name="T108" fmla="*/ 12811125 w 7"/>
              <a:gd name="T109" fmla="*/ 14767788 h 8"/>
              <a:gd name="T110" fmla="*/ 12811125 w 7"/>
              <a:gd name="T111" fmla="*/ 14767788 h 8"/>
              <a:gd name="T112" fmla="*/ 12811125 w 7"/>
              <a:gd name="T113" fmla="*/ 14767788 h 8"/>
              <a:gd name="T114" fmla="*/ 12811125 w 7"/>
              <a:gd name="T115" fmla="*/ 14767788 h 8"/>
              <a:gd name="T116" fmla="*/ 12811125 w 7"/>
              <a:gd name="T117" fmla="*/ 14767788 h 8"/>
              <a:gd name="T118" fmla="*/ 12811125 w 7"/>
              <a:gd name="T119" fmla="*/ 14767788 h 8"/>
              <a:gd name="T120" fmla="*/ 12811125 w 7"/>
              <a:gd name="T121" fmla="*/ 14767788 h 8"/>
              <a:gd name="T122" fmla="*/ 12811125 w 7"/>
              <a:gd name="T123" fmla="*/ 12921641 h 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8"/>
              <a:gd name="T188" fmla="*/ 7 w 7"/>
              <a:gd name="T189" fmla="*/ 8 h 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8">
                <a:moveTo>
                  <a:pt x="0" y="6"/>
                </a:move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7" y="8"/>
                </a:lnTo>
                <a:lnTo>
                  <a:pt x="7" y="7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Freeform 15"/>
          <p:cNvSpPr>
            <a:spLocks/>
          </p:cNvSpPr>
          <p:nvPr/>
        </p:nvSpPr>
        <p:spPr bwMode="auto">
          <a:xfrm>
            <a:off x="669731" y="4389107"/>
            <a:ext cx="14640" cy="19767"/>
          </a:xfrm>
          <a:custGeom>
            <a:avLst/>
            <a:gdLst>
              <a:gd name="T0" fmla="*/ 0 w 7"/>
              <a:gd name="T1" fmla="*/ 16274143 h 14"/>
              <a:gd name="T2" fmla="*/ 1830161 w 7"/>
              <a:gd name="T3" fmla="*/ 9041946 h 14"/>
              <a:gd name="T4" fmla="*/ 1830161 w 7"/>
              <a:gd name="T5" fmla="*/ 5425168 h 14"/>
              <a:gd name="T6" fmla="*/ 1830161 w 7"/>
              <a:gd name="T7" fmla="*/ 5425168 h 14"/>
              <a:gd name="T8" fmla="*/ 1830161 w 7"/>
              <a:gd name="T9" fmla="*/ 3616779 h 14"/>
              <a:gd name="T10" fmla="*/ 1830161 w 7"/>
              <a:gd name="T11" fmla="*/ 3616779 h 14"/>
              <a:gd name="T12" fmla="*/ 1830161 w 7"/>
              <a:gd name="T13" fmla="*/ 3616779 h 14"/>
              <a:gd name="T14" fmla="*/ 1830161 w 7"/>
              <a:gd name="T15" fmla="*/ 3616779 h 14"/>
              <a:gd name="T16" fmla="*/ 1830161 w 7"/>
              <a:gd name="T17" fmla="*/ 3616779 h 14"/>
              <a:gd name="T18" fmla="*/ 1830161 w 7"/>
              <a:gd name="T19" fmla="*/ 3616779 h 14"/>
              <a:gd name="T20" fmla="*/ 3660321 w 7"/>
              <a:gd name="T21" fmla="*/ 3616779 h 14"/>
              <a:gd name="T22" fmla="*/ 3660321 w 7"/>
              <a:gd name="T23" fmla="*/ 3616779 h 14"/>
              <a:gd name="T24" fmla="*/ 3660321 w 7"/>
              <a:gd name="T25" fmla="*/ 3616779 h 14"/>
              <a:gd name="T26" fmla="*/ 3660321 w 7"/>
              <a:gd name="T27" fmla="*/ 5425168 h 14"/>
              <a:gd name="T28" fmla="*/ 3660321 w 7"/>
              <a:gd name="T29" fmla="*/ 7233557 h 14"/>
              <a:gd name="T30" fmla="*/ 3660321 w 7"/>
              <a:gd name="T31" fmla="*/ 10850336 h 14"/>
              <a:gd name="T32" fmla="*/ 3660321 w 7"/>
              <a:gd name="T33" fmla="*/ 16274143 h 14"/>
              <a:gd name="T34" fmla="*/ 3660321 w 7"/>
              <a:gd name="T35" fmla="*/ 18082532 h 14"/>
              <a:gd name="T36" fmla="*/ 5490482 w 7"/>
              <a:gd name="T37" fmla="*/ 19890921 h 14"/>
              <a:gd name="T38" fmla="*/ 5490482 w 7"/>
              <a:gd name="T39" fmla="*/ 21699311 h 14"/>
              <a:gd name="T40" fmla="*/ 5490482 w 7"/>
              <a:gd name="T41" fmla="*/ 21699311 h 14"/>
              <a:gd name="T42" fmla="*/ 5490482 w 7"/>
              <a:gd name="T43" fmla="*/ 23507700 h 14"/>
              <a:gd name="T44" fmla="*/ 5490482 w 7"/>
              <a:gd name="T45" fmla="*/ 23507700 h 14"/>
              <a:gd name="T46" fmla="*/ 5490482 w 7"/>
              <a:gd name="T47" fmla="*/ 23507700 h 14"/>
              <a:gd name="T48" fmla="*/ 5490482 w 7"/>
              <a:gd name="T49" fmla="*/ 23507700 h 14"/>
              <a:gd name="T50" fmla="*/ 5490482 w 7"/>
              <a:gd name="T51" fmla="*/ 23507700 h 14"/>
              <a:gd name="T52" fmla="*/ 5490482 w 7"/>
              <a:gd name="T53" fmla="*/ 23507700 h 14"/>
              <a:gd name="T54" fmla="*/ 5490482 w 7"/>
              <a:gd name="T55" fmla="*/ 21699311 h 14"/>
              <a:gd name="T56" fmla="*/ 5490482 w 7"/>
              <a:gd name="T57" fmla="*/ 21699311 h 14"/>
              <a:gd name="T58" fmla="*/ 5490482 w 7"/>
              <a:gd name="T59" fmla="*/ 19890921 h 14"/>
              <a:gd name="T60" fmla="*/ 7320643 w 7"/>
              <a:gd name="T61" fmla="*/ 16274143 h 14"/>
              <a:gd name="T62" fmla="*/ 7320643 w 7"/>
              <a:gd name="T63" fmla="*/ 12658725 h 14"/>
              <a:gd name="T64" fmla="*/ 7320643 w 7"/>
              <a:gd name="T65" fmla="*/ 7233557 h 14"/>
              <a:gd name="T66" fmla="*/ 7320643 w 7"/>
              <a:gd name="T67" fmla="*/ 3616779 h 14"/>
              <a:gd name="T68" fmla="*/ 7320643 w 7"/>
              <a:gd name="T69" fmla="*/ 1808389 h 14"/>
              <a:gd name="T70" fmla="*/ 7320643 w 7"/>
              <a:gd name="T71" fmla="*/ 1808389 h 14"/>
              <a:gd name="T72" fmla="*/ 7320643 w 7"/>
              <a:gd name="T73" fmla="*/ 0 h 14"/>
              <a:gd name="T74" fmla="*/ 9150804 w 7"/>
              <a:gd name="T75" fmla="*/ 0 h 14"/>
              <a:gd name="T76" fmla="*/ 9150804 w 7"/>
              <a:gd name="T77" fmla="*/ 0 h 14"/>
              <a:gd name="T78" fmla="*/ 9150804 w 7"/>
              <a:gd name="T79" fmla="*/ 0 h 14"/>
              <a:gd name="T80" fmla="*/ 9150804 w 7"/>
              <a:gd name="T81" fmla="*/ 0 h 14"/>
              <a:gd name="T82" fmla="*/ 9150804 w 7"/>
              <a:gd name="T83" fmla="*/ 0 h 14"/>
              <a:gd name="T84" fmla="*/ 9150804 w 7"/>
              <a:gd name="T85" fmla="*/ 0 h 14"/>
              <a:gd name="T86" fmla="*/ 9150804 w 7"/>
              <a:gd name="T87" fmla="*/ 1808389 h 14"/>
              <a:gd name="T88" fmla="*/ 9150804 w 7"/>
              <a:gd name="T89" fmla="*/ 3616779 h 14"/>
              <a:gd name="T90" fmla="*/ 9150804 w 7"/>
              <a:gd name="T91" fmla="*/ 5425168 h 14"/>
              <a:gd name="T92" fmla="*/ 10980964 w 7"/>
              <a:gd name="T93" fmla="*/ 14465754 h 14"/>
              <a:gd name="T94" fmla="*/ 10980964 w 7"/>
              <a:gd name="T95" fmla="*/ 21699311 h 14"/>
              <a:gd name="T96" fmla="*/ 10980964 w 7"/>
              <a:gd name="T97" fmla="*/ 23507700 h 14"/>
              <a:gd name="T98" fmla="*/ 10980964 w 7"/>
              <a:gd name="T99" fmla="*/ 23507700 h 14"/>
              <a:gd name="T100" fmla="*/ 10980964 w 7"/>
              <a:gd name="T101" fmla="*/ 25316089 h 14"/>
              <a:gd name="T102" fmla="*/ 10980964 w 7"/>
              <a:gd name="T103" fmla="*/ 25316089 h 14"/>
              <a:gd name="T104" fmla="*/ 10980964 w 7"/>
              <a:gd name="T105" fmla="*/ 25316089 h 14"/>
              <a:gd name="T106" fmla="*/ 10980964 w 7"/>
              <a:gd name="T107" fmla="*/ 25316089 h 14"/>
              <a:gd name="T108" fmla="*/ 10980964 w 7"/>
              <a:gd name="T109" fmla="*/ 25316089 h 14"/>
              <a:gd name="T110" fmla="*/ 10980964 w 7"/>
              <a:gd name="T111" fmla="*/ 25316089 h 14"/>
              <a:gd name="T112" fmla="*/ 10980964 w 7"/>
              <a:gd name="T113" fmla="*/ 25316089 h 14"/>
              <a:gd name="T114" fmla="*/ 10980964 w 7"/>
              <a:gd name="T115" fmla="*/ 25316089 h 14"/>
              <a:gd name="T116" fmla="*/ 10980964 w 7"/>
              <a:gd name="T117" fmla="*/ 23507700 h 14"/>
              <a:gd name="T118" fmla="*/ 12811125 w 7"/>
              <a:gd name="T119" fmla="*/ 21699311 h 14"/>
              <a:gd name="T120" fmla="*/ 12811125 w 7"/>
              <a:gd name="T121" fmla="*/ 18082532 h 14"/>
              <a:gd name="T122" fmla="*/ 12811125 w 7"/>
              <a:gd name="T123" fmla="*/ 7233557 h 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4"/>
              <a:gd name="T188" fmla="*/ 7 w 7"/>
              <a:gd name="T189" fmla="*/ 14 h 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4">
                <a:moveTo>
                  <a:pt x="0" y="10"/>
                </a:move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3"/>
                </a:lnTo>
                <a:lnTo>
                  <a:pt x="7" y="13"/>
                </a:lnTo>
                <a:lnTo>
                  <a:pt x="7" y="12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684370" y="4380871"/>
            <a:ext cx="14640" cy="34592"/>
          </a:xfrm>
          <a:custGeom>
            <a:avLst/>
            <a:gdLst>
              <a:gd name="T0" fmla="*/ 0 w 7"/>
              <a:gd name="T1" fmla="*/ 10633170 h 25"/>
              <a:gd name="T2" fmla="*/ 1830161 w 7"/>
              <a:gd name="T3" fmla="*/ 8860975 h 25"/>
              <a:gd name="T4" fmla="*/ 1830161 w 7"/>
              <a:gd name="T5" fmla="*/ 8860975 h 25"/>
              <a:gd name="T6" fmla="*/ 1830161 w 7"/>
              <a:gd name="T7" fmla="*/ 7088780 h 25"/>
              <a:gd name="T8" fmla="*/ 1830161 w 7"/>
              <a:gd name="T9" fmla="*/ 7088780 h 25"/>
              <a:gd name="T10" fmla="*/ 1830161 w 7"/>
              <a:gd name="T11" fmla="*/ 7088780 h 25"/>
              <a:gd name="T12" fmla="*/ 1830161 w 7"/>
              <a:gd name="T13" fmla="*/ 7088780 h 25"/>
              <a:gd name="T14" fmla="*/ 1830161 w 7"/>
              <a:gd name="T15" fmla="*/ 7088780 h 25"/>
              <a:gd name="T16" fmla="*/ 1830161 w 7"/>
              <a:gd name="T17" fmla="*/ 7088780 h 25"/>
              <a:gd name="T18" fmla="*/ 1830161 w 7"/>
              <a:gd name="T19" fmla="*/ 8860975 h 25"/>
              <a:gd name="T20" fmla="*/ 1830161 w 7"/>
              <a:gd name="T21" fmla="*/ 10633170 h 25"/>
              <a:gd name="T22" fmla="*/ 1830161 w 7"/>
              <a:gd name="T23" fmla="*/ 12404031 h 25"/>
              <a:gd name="T24" fmla="*/ 3660321 w 7"/>
              <a:gd name="T25" fmla="*/ 17720616 h 25"/>
              <a:gd name="T26" fmla="*/ 3660321 w 7"/>
              <a:gd name="T27" fmla="*/ 23037200 h 25"/>
              <a:gd name="T28" fmla="*/ 3660321 w 7"/>
              <a:gd name="T29" fmla="*/ 30125980 h 25"/>
              <a:gd name="T30" fmla="*/ 3660321 w 7"/>
              <a:gd name="T31" fmla="*/ 33669037 h 25"/>
              <a:gd name="T32" fmla="*/ 3660321 w 7"/>
              <a:gd name="T33" fmla="*/ 37213426 h 25"/>
              <a:gd name="T34" fmla="*/ 3660321 w 7"/>
              <a:gd name="T35" fmla="*/ 38985621 h 25"/>
              <a:gd name="T36" fmla="*/ 3660321 w 7"/>
              <a:gd name="T37" fmla="*/ 38985621 h 25"/>
              <a:gd name="T38" fmla="*/ 3660321 w 7"/>
              <a:gd name="T39" fmla="*/ 38985621 h 25"/>
              <a:gd name="T40" fmla="*/ 5490482 w 7"/>
              <a:gd name="T41" fmla="*/ 38985621 h 25"/>
              <a:gd name="T42" fmla="*/ 5490482 w 7"/>
              <a:gd name="T43" fmla="*/ 40757816 h 25"/>
              <a:gd name="T44" fmla="*/ 5490482 w 7"/>
              <a:gd name="T45" fmla="*/ 38985621 h 25"/>
              <a:gd name="T46" fmla="*/ 5490482 w 7"/>
              <a:gd name="T47" fmla="*/ 38985621 h 25"/>
              <a:gd name="T48" fmla="*/ 5490482 w 7"/>
              <a:gd name="T49" fmla="*/ 38985621 h 25"/>
              <a:gd name="T50" fmla="*/ 5490482 w 7"/>
              <a:gd name="T51" fmla="*/ 37213426 h 25"/>
              <a:gd name="T52" fmla="*/ 5490482 w 7"/>
              <a:gd name="T53" fmla="*/ 35441231 h 25"/>
              <a:gd name="T54" fmla="*/ 5490482 w 7"/>
              <a:gd name="T55" fmla="*/ 30125980 h 25"/>
              <a:gd name="T56" fmla="*/ 5490482 w 7"/>
              <a:gd name="T57" fmla="*/ 24809395 h 25"/>
              <a:gd name="T58" fmla="*/ 7320643 w 7"/>
              <a:gd name="T59" fmla="*/ 17720616 h 25"/>
              <a:gd name="T60" fmla="*/ 7320643 w 7"/>
              <a:gd name="T61" fmla="*/ 10633170 h 25"/>
              <a:gd name="T62" fmla="*/ 7320643 w 7"/>
              <a:gd name="T63" fmla="*/ 7088780 h 25"/>
              <a:gd name="T64" fmla="*/ 7320643 w 7"/>
              <a:gd name="T65" fmla="*/ 5316585 h 25"/>
              <a:gd name="T66" fmla="*/ 7320643 w 7"/>
              <a:gd name="T67" fmla="*/ 5316585 h 25"/>
              <a:gd name="T68" fmla="*/ 7320643 w 7"/>
              <a:gd name="T69" fmla="*/ 3544390 h 25"/>
              <a:gd name="T70" fmla="*/ 7320643 w 7"/>
              <a:gd name="T71" fmla="*/ 3544390 h 25"/>
              <a:gd name="T72" fmla="*/ 7320643 w 7"/>
              <a:gd name="T73" fmla="*/ 3544390 h 25"/>
              <a:gd name="T74" fmla="*/ 7320643 w 7"/>
              <a:gd name="T75" fmla="*/ 3544390 h 25"/>
              <a:gd name="T76" fmla="*/ 7320643 w 7"/>
              <a:gd name="T77" fmla="*/ 3544390 h 25"/>
              <a:gd name="T78" fmla="*/ 7320643 w 7"/>
              <a:gd name="T79" fmla="*/ 3544390 h 25"/>
              <a:gd name="T80" fmla="*/ 7320643 w 7"/>
              <a:gd name="T81" fmla="*/ 5316585 h 25"/>
              <a:gd name="T82" fmla="*/ 7320643 w 7"/>
              <a:gd name="T83" fmla="*/ 7088780 h 25"/>
              <a:gd name="T84" fmla="*/ 7320643 w 7"/>
              <a:gd name="T85" fmla="*/ 8860975 h 25"/>
              <a:gd name="T86" fmla="*/ 9150804 w 7"/>
              <a:gd name="T87" fmla="*/ 15948421 h 25"/>
              <a:gd name="T88" fmla="*/ 9150804 w 7"/>
              <a:gd name="T89" fmla="*/ 30125980 h 25"/>
              <a:gd name="T90" fmla="*/ 9150804 w 7"/>
              <a:gd name="T91" fmla="*/ 37213426 h 25"/>
              <a:gd name="T92" fmla="*/ 9150804 w 7"/>
              <a:gd name="T93" fmla="*/ 40757816 h 25"/>
              <a:gd name="T94" fmla="*/ 10980964 w 7"/>
              <a:gd name="T95" fmla="*/ 42530011 h 25"/>
              <a:gd name="T96" fmla="*/ 10980964 w 7"/>
              <a:gd name="T97" fmla="*/ 44302206 h 25"/>
              <a:gd name="T98" fmla="*/ 10980964 w 7"/>
              <a:gd name="T99" fmla="*/ 44302206 h 25"/>
              <a:gd name="T100" fmla="*/ 10980964 w 7"/>
              <a:gd name="T101" fmla="*/ 44302206 h 25"/>
              <a:gd name="T102" fmla="*/ 10980964 w 7"/>
              <a:gd name="T103" fmla="*/ 44302206 h 25"/>
              <a:gd name="T104" fmla="*/ 10980964 w 7"/>
              <a:gd name="T105" fmla="*/ 44302206 h 25"/>
              <a:gd name="T106" fmla="*/ 10980964 w 7"/>
              <a:gd name="T107" fmla="*/ 44302206 h 25"/>
              <a:gd name="T108" fmla="*/ 10980964 w 7"/>
              <a:gd name="T109" fmla="*/ 42530011 h 25"/>
              <a:gd name="T110" fmla="*/ 10980964 w 7"/>
              <a:gd name="T111" fmla="*/ 42530011 h 25"/>
              <a:gd name="T112" fmla="*/ 10980964 w 7"/>
              <a:gd name="T113" fmla="*/ 40757816 h 25"/>
              <a:gd name="T114" fmla="*/ 10980964 w 7"/>
              <a:gd name="T115" fmla="*/ 35441231 h 25"/>
              <a:gd name="T116" fmla="*/ 12811125 w 7"/>
              <a:gd name="T117" fmla="*/ 17720616 h 25"/>
              <a:gd name="T118" fmla="*/ 12811125 w 7"/>
              <a:gd name="T119" fmla="*/ 10633170 h 25"/>
              <a:gd name="T120" fmla="*/ 12811125 w 7"/>
              <a:gd name="T121" fmla="*/ 3544390 h 25"/>
              <a:gd name="T122" fmla="*/ 12811125 w 7"/>
              <a:gd name="T123" fmla="*/ 1772195 h 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5"/>
              <a:gd name="T188" fmla="*/ 7 w 7"/>
              <a:gd name="T189" fmla="*/ 25 h 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5">
                <a:moveTo>
                  <a:pt x="0" y="9"/>
                </a:move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2" y="17"/>
                </a:lnTo>
                <a:lnTo>
                  <a:pt x="2" y="18"/>
                </a:lnTo>
                <a:lnTo>
                  <a:pt x="2" y="19"/>
                </a:lnTo>
                <a:lnTo>
                  <a:pt x="2" y="20"/>
                </a:lnTo>
                <a:lnTo>
                  <a:pt x="2" y="21"/>
                </a:lnTo>
                <a:lnTo>
                  <a:pt x="2" y="22"/>
                </a:lnTo>
                <a:lnTo>
                  <a:pt x="3" y="22"/>
                </a:lnTo>
                <a:lnTo>
                  <a:pt x="3" y="23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3"/>
                </a:lnTo>
                <a:lnTo>
                  <a:pt x="5" y="14"/>
                </a:lnTo>
                <a:lnTo>
                  <a:pt x="5" y="15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0"/>
                </a:lnTo>
                <a:lnTo>
                  <a:pt x="5" y="21"/>
                </a:lnTo>
                <a:lnTo>
                  <a:pt x="5" y="22"/>
                </a:lnTo>
                <a:lnTo>
                  <a:pt x="5" y="23"/>
                </a:lnTo>
                <a:lnTo>
                  <a:pt x="5" y="24"/>
                </a:lnTo>
                <a:lnTo>
                  <a:pt x="6" y="24"/>
                </a:lnTo>
                <a:lnTo>
                  <a:pt x="6" y="25"/>
                </a:lnTo>
                <a:lnTo>
                  <a:pt x="6" y="24"/>
                </a:lnTo>
                <a:lnTo>
                  <a:pt x="6" y="23"/>
                </a:lnTo>
                <a:lnTo>
                  <a:pt x="6" y="22"/>
                </a:lnTo>
                <a:lnTo>
                  <a:pt x="6" y="21"/>
                </a:lnTo>
                <a:lnTo>
                  <a:pt x="6" y="20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7" y="14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Freeform 17"/>
          <p:cNvSpPr>
            <a:spLocks/>
          </p:cNvSpPr>
          <p:nvPr/>
        </p:nvSpPr>
        <p:spPr bwMode="auto">
          <a:xfrm>
            <a:off x="699010" y="4370988"/>
            <a:ext cx="14640" cy="52712"/>
          </a:xfrm>
          <a:custGeom>
            <a:avLst/>
            <a:gdLst>
              <a:gd name="T0" fmla="*/ 0 w 7"/>
              <a:gd name="T1" fmla="*/ 12435305 h 38"/>
              <a:gd name="T2" fmla="*/ 0 w 7"/>
              <a:gd name="T3" fmla="*/ 12435305 h 38"/>
              <a:gd name="T4" fmla="*/ 0 w 7"/>
              <a:gd name="T5" fmla="*/ 10659979 h 38"/>
              <a:gd name="T6" fmla="*/ 0 w 7"/>
              <a:gd name="T7" fmla="*/ 10659979 h 38"/>
              <a:gd name="T8" fmla="*/ 0 w 7"/>
              <a:gd name="T9" fmla="*/ 10659979 h 38"/>
              <a:gd name="T10" fmla="*/ 1830161 w 7"/>
              <a:gd name="T11" fmla="*/ 10659979 h 38"/>
              <a:gd name="T12" fmla="*/ 1830161 w 7"/>
              <a:gd name="T13" fmla="*/ 12435305 h 38"/>
              <a:gd name="T14" fmla="*/ 1830161 w 7"/>
              <a:gd name="T15" fmla="*/ 12435305 h 38"/>
              <a:gd name="T16" fmla="*/ 1830161 w 7"/>
              <a:gd name="T17" fmla="*/ 15988632 h 38"/>
              <a:gd name="T18" fmla="*/ 1830161 w 7"/>
              <a:gd name="T19" fmla="*/ 19541958 h 38"/>
              <a:gd name="T20" fmla="*/ 1830161 w 7"/>
              <a:gd name="T21" fmla="*/ 28425274 h 38"/>
              <a:gd name="T22" fmla="*/ 1830161 w 7"/>
              <a:gd name="T23" fmla="*/ 39083916 h 38"/>
              <a:gd name="T24" fmla="*/ 3660321 w 7"/>
              <a:gd name="T25" fmla="*/ 47967232 h 38"/>
              <a:gd name="T26" fmla="*/ 3660321 w 7"/>
              <a:gd name="T27" fmla="*/ 53297221 h 38"/>
              <a:gd name="T28" fmla="*/ 3660321 w 7"/>
              <a:gd name="T29" fmla="*/ 56849211 h 38"/>
              <a:gd name="T30" fmla="*/ 3660321 w 7"/>
              <a:gd name="T31" fmla="*/ 60402537 h 38"/>
              <a:gd name="T32" fmla="*/ 3660321 w 7"/>
              <a:gd name="T33" fmla="*/ 62179200 h 38"/>
              <a:gd name="T34" fmla="*/ 3660321 w 7"/>
              <a:gd name="T35" fmla="*/ 62179200 h 38"/>
              <a:gd name="T36" fmla="*/ 3660321 w 7"/>
              <a:gd name="T37" fmla="*/ 62179200 h 38"/>
              <a:gd name="T38" fmla="*/ 3660321 w 7"/>
              <a:gd name="T39" fmla="*/ 62179200 h 38"/>
              <a:gd name="T40" fmla="*/ 3660321 w 7"/>
              <a:gd name="T41" fmla="*/ 62179200 h 38"/>
              <a:gd name="T42" fmla="*/ 3660321 w 7"/>
              <a:gd name="T43" fmla="*/ 62179200 h 38"/>
              <a:gd name="T44" fmla="*/ 3660321 w 7"/>
              <a:gd name="T45" fmla="*/ 60402537 h 38"/>
              <a:gd name="T46" fmla="*/ 3660321 w 7"/>
              <a:gd name="T47" fmla="*/ 58625874 h 38"/>
              <a:gd name="T48" fmla="*/ 3660321 w 7"/>
              <a:gd name="T49" fmla="*/ 55073884 h 38"/>
              <a:gd name="T50" fmla="*/ 5490482 w 7"/>
              <a:gd name="T51" fmla="*/ 47967232 h 38"/>
              <a:gd name="T52" fmla="*/ 5490482 w 7"/>
              <a:gd name="T53" fmla="*/ 33755263 h 38"/>
              <a:gd name="T54" fmla="*/ 5490482 w 7"/>
              <a:gd name="T55" fmla="*/ 19541958 h 38"/>
              <a:gd name="T56" fmla="*/ 5490482 w 7"/>
              <a:gd name="T57" fmla="*/ 14211968 h 38"/>
              <a:gd name="T58" fmla="*/ 5490482 w 7"/>
              <a:gd name="T59" fmla="*/ 10659979 h 38"/>
              <a:gd name="T60" fmla="*/ 5490482 w 7"/>
              <a:gd name="T61" fmla="*/ 8883316 h 38"/>
              <a:gd name="T62" fmla="*/ 7320643 w 7"/>
              <a:gd name="T63" fmla="*/ 7106653 h 38"/>
              <a:gd name="T64" fmla="*/ 7320643 w 7"/>
              <a:gd name="T65" fmla="*/ 5329989 h 38"/>
              <a:gd name="T66" fmla="*/ 7320643 w 7"/>
              <a:gd name="T67" fmla="*/ 5329989 h 38"/>
              <a:gd name="T68" fmla="*/ 7320643 w 7"/>
              <a:gd name="T69" fmla="*/ 5329989 h 38"/>
              <a:gd name="T70" fmla="*/ 7320643 w 7"/>
              <a:gd name="T71" fmla="*/ 5329989 h 38"/>
              <a:gd name="T72" fmla="*/ 7320643 w 7"/>
              <a:gd name="T73" fmla="*/ 5329989 h 38"/>
              <a:gd name="T74" fmla="*/ 7320643 w 7"/>
              <a:gd name="T75" fmla="*/ 7106653 h 38"/>
              <a:gd name="T76" fmla="*/ 7320643 w 7"/>
              <a:gd name="T77" fmla="*/ 10659979 h 38"/>
              <a:gd name="T78" fmla="*/ 7320643 w 7"/>
              <a:gd name="T79" fmla="*/ 14211968 h 38"/>
              <a:gd name="T80" fmla="*/ 7320643 w 7"/>
              <a:gd name="T81" fmla="*/ 24871947 h 38"/>
              <a:gd name="T82" fmla="*/ 9150804 w 7"/>
              <a:gd name="T83" fmla="*/ 46190568 h 38"/>
              <a:gd name="T84" fmla="*/ 9150804 w 7"/>
              <a:gd name="T85" fmla="*/ 55073884 h 38"/>
              <a:gd name="T86" fmla="*/ 9150804 w 7"/>
              <a:gd name="T87" fmla="*/ 62179200 h 38"/>
              <a:gd name="T88" fmla="*/ 9150804 w 7"/>
              <a:gd name="T89" fmla="*/ 63955863 h 38"/>
              <a:gd name="T90" fmla="*/ 9150804 w 7"/>
              <a:gd name="T91" fmla="*/ 65732526 h 38"/>
              <a:gd name="T92" fmla="*/ 9150804 w 7"/>
              <a:gd name="T93" fmla="*/ 67509189 h 38"/>
              <a:gd name="T94" fmla="*/ 9150804 w 7"/>
              <a:gd name="T95" fmla="*/ 67509189 h 38"/>
              <a:gd name="T96" fmla="*/ 9150804 w 7"/>
              <a:gd name="T97" fmla="*/ 67509189 h 38"/>
              <a:gd name="T98" fmla="*/ 9150804 w 7"/>
              <a:gd name="T99" fmla="*/ 67509189 h 38"/>
              <a:gd name="T100" fmla="*/ 9150804 w 7"/>
              <a:gd name="T101" fmla="*/ 67509189 h 38"/>
              <a:gd name="T102" fmla="*/ 10980964 w 7"/>
              <a:gd name="T103" fmla="*/ 65732526 h 38"/>
              <a:gd name="T104" fmla="*/ 10980964 w 7"/>
              <a:gd name="T105" fmla="*/ 63955863 h 38"/>
              <a:gd name="T106" fmla="*/ 10980964 w 7"/>
              <a:gd name="T107" fmla="*/ 60402537 h 38"/>
              <a:gd name="T108" fmla="*/ 10980964 w 7"/>
              <a:gd name="T109" fmla="*/ 49743895 h 38"/>
              <a:gd name="T110" fmla="*/ 10980964 w 7"/>
              <a:gd name="T111" fmla="*/ 28425274 h 38"/>
              <a:gd name="T112" fmla="*/ 12811125 w 7"/>
              <a:gd name="T113" fmla="*/ 15988632 h 38"/>
              <a:gd name="T114" fmla="*/ 12811125 w 7"/>
              <a:gd name="T115" fmla="*/ 7106653 h 38"/>
              <a:gd name="T116" fmla="*/ 12811125 w 7"/>
              <a:gd name="T117" fmla="*/ 1776663 h 38"/>
              <a:gd name="T118" fmla="*/ 12811125 w 7"/>
              <a:gd name="T119" fmla="*/ 0 h 38"/>
              <a:gd name="T120" fmla="*/ 12811125 w 7"/>
              <a:gd name="T121" fmla="*/ 0 h 38"/>
              <a:gd name="T122" fmla="*/ 12811125 w 7"/>
              <a:gd name="T123" fmla="*/ 0 h 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8"/>
              <a:gd name="T188" fmla="*/ 7 w 7"/>
              <a:gd name="T189" fmla="*/ 38 h 3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8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5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5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3" y="27"/>
                </a:lnTo>
                <a:lnTo>
                  <a:pt x="3" y="26"/>
                </a:lnTo>
                <a:lnTo>
                  <a:pt x="3" y="25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7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20"/>
                </a:lnTo>
                <a:lnTo>
                  <a:pt x="5" y="21"/>
                </a:lnTo>
                <a:lnTo>
                  <a:pt x="5" y="22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7"/>
                </a:lnTo>
                <a:lnTo>
                  <a:pt x="6" y="37"/>
                </a:lnTo>
                <a:lnTo>
                  <a:pt x="6" y="36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6" y="31"/>
                </a:lnTo>
                <a:lnTo>
                  <a:pt x="6" y="28"/>
                </a:lnTo>
                <a:lnTo>
                  <a:pt x="6" y="27"/>
                </a:lnTo>
                <a:lnTo>
                  <a:pt x="6" y="26"/>
                </a:lnTo>
                <a:lnTo>
                  <a:pt x="6" y="23"/>
                </a:lnTo>
                <a:lnTo>
                  <a:pt x="6" y="17"/>
                </a:lnTo>
                <a:lnTo>
                  <a:pt x="6" y="16"/>
                </a:lnTo>
                <a:lnTo>
                  <a:pt x="6" y="15"/>
                </a:lnTo>
                <a:lnTo>
                  <a:pt x="6" y="13"/>
                </a:lnTo>
                <a:lnTo>
                  <a:pt x="6" y="10"/>
                </a:lnTo>
                <a:lnTo>
                  <a:pt x="7" y="9"/>
                </a:lnTo>
                <a:lnTo>
                  <a:pt x="7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Freeform 18"/>
          <p:cNvSpPr>
            <a:spLocks/>
          </p:cNvSpPr>
          <p:nvPr/>
        </p:nvSpPr>
        <p:spPr bwMode="auto">
          <a:xfrm>
            <a:off x="713650" y="4359456"/>
            <a:ext cx="14640" cy="74126"/>
          </a:xfrm>
          <a:custGeom>
            <a:avLst/>
            <a:gdLst>
              <a:gd name="T0" fmla="*/ 0 w 7"/>
              <a:gd name="T1" fmla="*/ 14064026 h 54"/>
              <a:gd name="T2" fmla="*/ 0 w 7"/>
              <a:gd name="T3" fmla="*/ 14064026 h 54"/>
              <a:gd name="T4" fmla="*/ 0 w 7"/>
              <a:gd name="T5" fmla="*/ 14064026 h 54"/>
              <a:gd name="T6" fmla="*/ 0 w 7"/>
              <a:gd name="T7" fmla="*/ 15822194 h 54"/>
              <a:gd name="T8" fmla="*/ 0 w 7"/>
              <a:gd name="T9" fmla="*/ 19338531 h 54"/>
              <a:gd name="T10" fmla="*/ 0 w 7"/>
              <a:gd name="T11" fmla="*/ 28129374 h 54"/>
              <a:gd name="T12" fmla="*/ 1830161 w 7"/>
              <a:gd name="T13" fmla="*/ 38677062 h 54"/>
              <a:gd name="T14" fmla="*/ 1830161 w 7"/>
              <a:gd name="T15" fmla="*/ 52741088 h 54"/>
              <a:gd name="T16" fmla="*/ 1830161 w 7"/>
              <a:gd name="T17" fmla="*/ 68563282 h 54"/>
              <a:gd name="T18" fmla="*/ 1830161 w 7"/>
              <a:gd name="T19" fmla="*/ 75595956 h 54"/>
              <a:gd name="T20" fmla="*/ 1830161 w 7"/>
              <a:gd name="T21" fmla="*/ 82628630 h 54"/>
              <a:gd name="T22" fmla="*/ 1830161 w 7"/>
              <a:gd name="T23" fmla="*/ 84386799 h 54"/>
              <a:gd name="T24" fmla="*/ 1830161 w 7"/>
              <a:gd name="T25" fmla="*/ 86143645 h 54"/>
              <a:gd name="T26" fmla="*/ 1830161 w 7"/>
              <a:gd name="T27" fmla="*/ 87901813 h 54"/>
              <a:gd name="T28" fmla="*/ 3660321 w 7"/>
              <a:gd name="T29" fmla="*/ 87901813 h 54"/>
              <a:gd name="T30" fmla="*/ 3660321 w 7"/>
              <a:gd name="T31" fmla="*/ 87901813 h 54"/>
              <a:gd name="T32" fmla="*/ 3660321 w 7"/>
              <a:gd name="T33" fmla="*/ 87901813 h 54"/>
              <a:gd name="T34" fmla="*/ 3660321 w 7"/>
              <a:gd name="T35" fmla="*/ 86143645 h 54"/>
              <a:gd name="T36" fmla="*/ 3660321 w 7"/>
              <a:gd name="T37" fmla="*/ 86143645 h 54"/>
              <a:gd name="T38" fmla="*/ 3660321 w 7"/>
              <a:gd name="T39" fmla="*/ 82628630 h 54"/>
              <a:gd name="T40" fmla="*/ 3660321 w 7"/>
              <a:gd name="T41" fmla="*/ 77354125 h 54"/>
              <a:gd name="T42" fmla="*/ 3660321 w 7"/>
              <a:gd name="T43" fmla="*/ 66805113 h 54"/>
              <a:gd name="T44" fmla="*/ 3660321 w 7"/>
              <a:gd name="T45" fmla="*/ 50982919 h 54"/>
              <a:gd name="T46" fmla="*/ 5490482 w 7"/>
              <a:gd name="T47" fmla="*/ 29886220 h 54"/>
              <a:gd name="T48" fmla="*/ 5490482 w 7"/>
              <a:gd name="T49" fmla="*/ 21096700 h 54"/>
              <a:gd name="T50" fmla="*/ 5490482 w 7"/>
              <a:gd name="T51" fmla="*/ 15822194 h 54"/>
              <a:gd name="T52" fmla="*/ 5490482 w 7"/>
              <a:gd name="T53" fmla="*/ 10547688 h 54"/>
              <a:gd name="T54" fmla="*/ 5490482 w 7"/>
              <a:gd name="T55" fmla="*/ 8790843 h 54"/>
              <a:gd name="T56" fmla="*/ 5490482 w 7"/>
              <a:gd name="T57" fmla="*/ 7032674 h 54"/>
              <a:gd name="T58" fmla="*/ 5490482 w 7"/>
              <a:gd name="T59" fmla="*/ 7032674 h 54"/>
              <a:gd name="T60" fmla="*/ 5490482 w 7"/>
              <a:gd name="T61" fmla="*/ 7032674 h 54"/>
              <a:gd name="T62" fmla="*/ 5490482 w 7"/>
              <a:gd name="T63" fmla="*/ 7032674 h 54"/>
              <a:gd name="T64" fmla="*/ 5490482 w 7"/>
              <a:gd name="T65" fmla="*/ 7032674 h 54"/>
              <a:gd name="T66" fmla="*/ 5490482 w 7"/>
              <a:gd name="T67" fmla="*/ 8790843 h 54"/>
              <a:gd name="T68" fmla="*/ 5490482 w 7"/>
              <a:gd name="T69" fmla="*/ 10547688 h 54"/>
              <a:gd name="T70" fmla="*/ 7320643 w 7"/>
              <a:gd name="T71" fmla="*/ 15822194 h 54"/>
              <a:gd name="T72" fmla="*/ 7320643 w 7"/>
              <a:gd name="T73" fmla="*/ 24613037 h 54"/>
              <a:gd name="T74" fmla="*/ 7320643 w 7"/>
              <a:gd name="T75" fmla="*/ 52741088 h 54"/>
              <a:gd name="T76" fmla="*/ 7320643 w 7"/>
              <a:gd name="T77" fmla="*/ 72079619 h 54"/>
              <a:gd name="T78" fmla="*/ 7320643 w 7"/>
              <a:gd name="T79" fmla="*/ 82628630 h 54"/>
              <a:gd name="T80" fmla="*/ 7320643 w 7"/>
              <a:gd name="T81" fmla="*/ 89659982 h 54"/>
              <a:gd name="T82" fmla="*/ 9150804 w 7"/>
              <a:gd name="T83" fmla="*/ 91418150 h 54"/>
              <a:gd name="T84" fmla="*/ 9150804 w 7"/>
              <a:gd name="T85" fmla="*/ 93176319 h 54"/>
              <a:gd name="T86" fmla="*/ 9150804 w 7"/>
              <a:gd name="T87" fmla="*/ 94934487 h 54"/>
              <a:gd name="T88" fmla="*/ 9150804 w 7"/>
              <a:gd name="T89" fmla="*/ 94934487 h 54"/>
              <a:gd name="T90" fmla="*/ 9150804 w 7"/>
              <a:gd name="T91" fmla="*/ 94934487 h 54"/>
              <a:gd name="T92" fmla="*/ 9150804 w 7"/>
              <a:gd name="T93" fmla="*/ 93176319 h 54"/>
              <a:gd name="T94" fmla="*/ 9150804 w 7"/>
              <a:gd name="T95" fmla="*/ 93176319 h 54"/>
              <a:gd name="T96" fmla="*/ 9150804 w 7"/>
              <a:gd name="T97" fmla="*/ 91418150 h 54"/>
              <a:gd name="T98" fmla="*/ 9150804 w 7"/>
              <a:gd name="T99" fmla="*/ 87901813 h 54"/>
              <a:gd name="T100" fmla="*/ 9150804 w 7"/>
              <a:gd name="T101" fmla="*/ 82628630 h 54"/>
              <a:gd name="T102" fmla="*/ 9150804 w 7"/>
              <a:gd name="T103" fmla="*/ 65048268 h 54"/>
              <a:gd name="T104" fmla="*/ 10980964 w 7"/>
              <a:gd name="T105" fmla="*/ 24613037 h 54"/>
              <a:gd name="T106" fmla="*/ 10980964 w 7"/>
              <a:gd name="T107" fmla="*/ 15822194 h 54"/>
              <a:gd name="T108" fmla="*/ 10980964 w 7"/>
              <a:gd name="T109" fmla="*/ 8790843 h 54"/>
              <a:gd name="T110" fmla="*/ 10980964 w 7"/>
              <a:gd name="T111" fmla="*/ 3516337 h 54"/>
              <a:gd name="T112" fmla="*/ 10980964 w 7"/>
              <a:gd name="T113" fmla="*/ 0 h 54"/>
              <a:gd name="T114" fmla="*/ 10980964 w 7"/>
              <a:gd name="T115" fmla="*/ 0 h 54"/>
              <a:gd name="T116" fmla="*/ 10980964 w 7"/>
              <a:gd name="T117" fmla="*/ 0 h 54"/>
              <a:gd name="T118" fmla="*/ 10980964 w 7"/>
              <a:gd name="T119" fmla="*/ 0 h 54"/>
              <a:gd name="T120" fmla="*/ 10980964 w 7"/>
              <a:gd name="T121" fmla="*/ 0 h 54"/>
              <a:gd name="T122" fmla="*/ 12811125 w 7"/>
              <a:gd name="T123" fmla="*/ 0 h 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54"/>
              <a:gd name="T188" fmla="*/ 7 w 7"/>
              <a:gd name="T189" fmla="*/ 54 h 5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54">
                <a:moveTo>
                  <a:pt x="0" y="8"/>
                </a:move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9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9"/>
                </a:lnTo>
                <a:lnTo>
                  <a:pt x="1" y="30"/>
                </a:lnTo>
                <a:lnTo>
                  <a:pt x="1" y="32"/>
                </a:lnTo>
                <a:lnTo>
                  <a:pt x="1" y="35"/>
                </a:lnTo>
                <a:lnTo>
                  <a:pt x="1" y="36"/>
                </a:lnTo>
                <a:lnTo>
                  <a:pt x="1" y="37"/>
                </a:lnTo>
                <a:lnTo>
                  <a:pt x="1" y="39"/>
                </a:lnTo>
                <a:lnTo>
                  <a:pt x="1" y="40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2"/>
                </a:lnTo>
                <a:lnTo>
                  <a:pt x="2" y="38"/>
                </a:lnTo>
                <a:lnTo>
                  <a:pt x="2" y="37"/>
                </a:lnTo>
                <a:lnTo>
                  <a:pt x="2" y="35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2" y="24"/>
                </a:lnTo>
                <a:lnTo>
                  <a:pt x="2" y="23"/>
                </a:lnTo>
                <a:lnTo>
                  <a:pt x="3" y="22"/>
                </a:lnTo>
                <a:lnTo>
                  <a:pt x="3" y="20"/>
                </a:lnTo>
                <a:lnTo>
                  <a:pt x="3" y="17"/>
                </a:lnTo>
                <a:lnTo>
                  <a:pt x="3" y="16"/>
                </a:lnTo>
                <a:lnTo>
                  <a:pt x="3" y="15"/>
                </a:lnTo>
                <a:lnTo>
                  <a:pt x="3" y="13"/>
                </a:lnTo>
                <a:lnTo>
                  <a:pt x="3" y="12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7"/>
                </a:lnTo>
                <a:lnTo>
                  <a:pt x="4" y="21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4" y="33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1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5" y="51"/>
                </a:lnTo>
                <a:lnTo>
                  <a:pt x="5" y="52"/>
                </a:lnTo>
                <a:lnTo>
                  <a:pt x="5" y="53"/>
                </a:lnTo>
                <a:lnTo>
                  <a:pt x="5" y="54"/>
                </a:lnTo>
                <a:lnTo>
                  <a:pt x="5" y="53"/>
                </a:lnTo>
                <a:lnTo>
                  <a:pt x="5" y="52"/>
                </a:lnTo>
                <a:lnTo>
                  <a:pt x="5" y="51"/>
                </a:lnTo>
                <a:lnTo>
                  <a:pt x="5" y="50"/>
                </a:lnTo>
                <a:lnTo>
                  <a:pt x="5" y="49"/>
                </a:lnTo>
                <a:lnTo>
                  <a:pt x="5" y="47"/>
                </a:lnTo>
                <a:lnTo>
                  <a:pt x="5" y="46"/>
                </a:lnTo>
                <a:lnTo>
                  <a:pt x="5" y="44"/>
                </a:lnTo>
                <a:lnTo>
                  <a:pt x="5" y="41"/>
                </a:lnTo>
                <a:lnTo>
                  <a:pt x="5" y="40"/>
                </a:lnTo>
                <a:lnTo>
                  <a:pt x="5" y="39"/>
                </a:lnTo>
                <a:lnTo>
                  <a:pt x="5" y="37"/>
                </a:lnTo>
                <a:lnTo>
                  <a:pt x="5" y="32"/>
                </a:lnTo>
                <a:lnTo>
                  <a:pt x="6" y="23"/>
                </a:lnTo>
                <a:lnTo>
                  <a:pt x="6" y="22"/>
                </a:lnTo>
                <a:lnTo>
                  <a:pt x="6" y="20"/>
                </a:lnTo>
                <a:lnTo>
                  <a:pt x="6" y="18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" name="Freeform 19"/>
          <p:cNvSpPr>
            <a:spLocks/>
          </p:cNvSpPr>
          <p:nvPr/>
        </p:nvSpPr>
        <p:spPr bwMode="auto">
          <a:xfrm>
            <a:off x="728290" y="4347926"/>
            <a:ext cx="14640" cy="97187"/>
          </a:xfrm>
          <a:custGeom>
            <a:avLst/>
            <a:gdLst>
              <a:gd name="T0" fmla="*/ 0 w 7"/>
              <a:gd name="T1" fmla="*/ 19283819 h 71"/>
              <a:gd name="T2" fmla="*/ 0 w 7"/>
              <a:gd name="T3" fmla="*/ 24543402 h 71"/>
              <a:gd name="T4" fmla="*/ 0 w 7"/>
              <a:gd name="T5" fmla="*/ 33308054 h 71"/>
              <a:gd name="T6" fmla="*/ 0 w 7"/>
              <a:gd name="T7" fmla="*/ 49086803 h 71"/>
              <a:gd name="T8" fmla="*/ 0 w 7"/>
              <a:gd name="T9" fmla="*/ 70123816 h 71"/>
              <a:gd name="T10" fmla="*/ 1830161 w 7"/>
              <a:gd name="T11" fmla="*/ 91160829 h 71"/>
              <a:gd name="T12" fmla="*/ 1830161 w 7"/>
              <a:gd name="T13" fmla="*/ 101678676 h 71"/>
              <a:gd name="T14" fmla="*/ 1830161 w 7"/>
              <a:gd name="T15" fmla="*/ 110444647 h 71"/>
              <a:gd name="T16" fmla="*/ 1830161 w 7"/>
              <a:gd name="T17" fmla="*/ 113951036 h 71"/>
              <a:gd name="T18" fmla="*/ 1830161 w 7"/>
              <a:gd name="T19" fmla="*/ 115702911 h 71"/>
              <a:gd name="T20" fmla="*/ 1830161 w 7"/>
              <a:gd name="T21" fmla="*/ 117456106 h 71"/>
              <a:gd name="T22" fmla="*/ 1830161 w 7"/>
              <a:gd name="T23" fmla="*/ 117456106 h 71"/>
              <a:gd name="T24" fmla="*/ 1830161 w 7"/>
              <a:gd name="T25" fmla="*/ 117456106 h 71"/>
              <a:gd name="T26" fmla="*/ 1830161 w 7"/>
              <a:gd name="T27" fmla="*/ 117456106 h 71"/>
              <a:gd name="T28" fmla="*/ 1830161 w 7"/>
              <a:gd name="T29" fmla="*/ 115702911 h 71"/>
              <a:gd name="T30" fmla="*/ 1830161 w 7"/>
              <a:gd name="T31" fmla="*/ 113951036 h 71"/>
              <a:gd name="T32" fmla="*/ 1830161 w 7"/>
              <a:gd name="T33" fmla="*/ 110444647 h 71"/>
              <a:gd name="T34" fmla="*/ 3660321 w 7"/>
              <a:gd name="T35" fmla="*/ 101678676 h 71"/>
              <a:gd name="T36" fmla="*/ 3660321 w 7"/>
              <a:gd name="T37" fmla="*/ 70123816 h 71"/>
              <a:gd name="T38" fmla="*/ 3660321 w 7"/>
              <a:gd name="T39" fmla="*/ 52591873 h 71"/>
              <a:gd name="T40" fmla="*/ 3660321 w 7"/>
              <a:gd name="T41" fmla="*/ 29802985 h 71"/>
              <a:gd name="T42" fmla="*/ 3660321 w 7"/>
              <a:gd name="T43" fmla="*/ 21037013 h 71"/>
              <a:gd name="T44" fmla="*/ 3660321 w 7"/>
              <a:gd name="T45" fmla="*/ 15777430 h 71"/>
              <a:gd name="T46" fmla="*/ 3660321 w 7"/>
              <a:gd name="T47" fmla="*/ 12271041 h 71"/>
              <a:gd name="T48" fmla="*/ 5490482 w 7"/>
              <a:gd name="T49" fmla="*/ 8765972 h 71"/>
              <a:gd name="T50" fmla="*/ 5490482 w 7"/>
              <a:gd name="T51" fmla="*/ 8765972 h 71"/>
              <a:gd name="T52" fmla="*/ 5490482 w 7"/>
              <a:gd name="T53" fmla="*/ 8765972 h 71"/>
              <a:gd name="T54" fmla="*/ 5490482 w 7"/>
              <a:gd name="T55" fmla="*/ 7012777 h 71"/>
              <a:gd name="T56" fmla="*/ 5490482 w 7"/>
              <a:gd name="T57" fmla="*/ 8765972 h 71"/>
              <a:gd name="T58" fmla="*/ 5490482 w 7"/>
              <a:gd name="T59" fmla="*/ 8765972 h 71"/>
              <a:gd name="T60" fmla="*/ 5490482 w 7"/>
              <a:gd name="T61" fmla="*/ 10517847 h 71"/>
              <a:gd name="T62" fmla="*/ 5490482 w 7"/>
              <a:gd name="T63" fmla="*/ 14024236 h 71"/>
              <a:gd name="T64" fmla="*/ 5490482 w 7"/>
              <a:gd name="T65" fmla="*/ 24543402 h 71"/>
              <a:gd name="T66" fmla="*/ 5490482 w 7"/>
              <a:gd name="T67" fmla="*/ 38567637 h 71"/>
              <a:gd name="T68" fmla="*/ 7320643 w 7"/>
              <a:gd name="T69" fmla="*/ 85901246 h 71"/>
              <a:gd name="T70" fmla="*/ 7320643 w 7"/>
              <a:gd name="T71" fmla="*/ 103431870 h 71"/>
              <a:gd name="T72" fmla="*/ 7320643 w 7"/>
              <a:gd name="T73" fmla="*/ 115702911 h 71"/>
              <a:gd name="T74" fmla="*/ 7320643 w 7"/>
              <a:gd name="T75" fmla="*/ 120962494 h 71"/>
              <a:gd name="T76" fmla="*/ 7320643 w 7"/>
              <a:gd name="T77" fmla="*/ 122715689 h 71"/>
              <a:gd name="T78" fmla="*/ 7320643 w 7"/>
              <a:gd name="T79" fmla="*/ 124468883 h 71"/>
              <a:gd name="T80" fmla="*/ 7320643 w 7"/>
              <a:gd name="T81" fmla="*/ 124468883 h 71"/>
              <a:gd name="T82" fmla="*/ 7320643 w 7"/>
              <a:gd name="T83" fmla="*/ 124468883 h 71"/>
              <a:gd name="T84" fmla="*/ 7320643 w 7"/>
              <a:gd name="T85" fmla="*/ 124468883 h 71"/>
              <a:gd name="T86" fmla="*/ 7320643 w 7"/>
              <a:gd name="T87" fmla="*/ 124468883 h 71"/>
              <a:gd name="T88" fmla="*/ 7320643 w 7"/>
              <a:gd name="T89" fmla="*/ 122715689 h 71"/>
              <a:gd name="T90" fmla="*/ 9150804 w 7"/>
              <a:gd name="T91" fmla="*/ 119209300 h 71"/>
              <a:gd name="T92" fmla="*/ 9150804 w 7"/>
              <a:gd name="T93" fmla="*/ 112197842 h 71"/>
              <a:gd name="T94" fmla="*/ 9150804 w 7"/>
              <a:gd name="T95" fmla="*/ 92914023 h 71"/>
              <a:gd name="T96" fmla="*/ 9150804 w 7"/>
              <a:gd name="T97" fmla="*/ 52591873 h 71"/>
              <a:gd name="T98" fmla="*/ 9150804 w 7"/>
              <a:gd name="T99" fmla="*/ 29802985 h 71"/>
              <a:gd name="T100" fmla="*/ 10980964 w 7"/>
              <a:gd name="T101" fmla="*/ 14024236 h 71"/>
              <a:gd name="T102" fmla="*/ 10980964 w 7"/>
              <a:gd name="T103" fmla="*/ 8765972 h 71"/>
              <a:gd name="T104" fmla="*/ 10980964 w 7"/>
              <a:gd name="T105" fmla="*/ 3506389 h 71"/>
              <a:gd name="T106" fmla="*/ 10980964 w 7"/>
              <a:gd name="T107" fmla="*/ 1753194 h 71"/>
              <a:gd name="T108" fmla="*/ 10980964 w 7"/>
              <a:gd name="T109" fmla="*/ 0 h 71"/>
              <a:gd name="T110" fmla="*/ 10980964 w 7"/>
              <a:gd name="T111" fmla="*/ 0 h 71"/>
              <a:gd name="T112" fmla="*/ 10980964 w 7"/>
              <a:gd name="T113" fmla="*/ 0 h 71"/>
              <a:gd name="T114" fmla="*/ 10980964 w 7"/>
              <a:gd name="T115" fmla="*/ 0 h 71"/>
              <a:gd name="T116" fmla="*/ 10980964 w 7"/>
              <a:gd name="T117" fmla="*/ 1753194 h 71"/>
              <a:gd name="T118" fmla="*/ 10980964 w 7"/>
              <a:gd name="T119" fmla="*/ 3506389 h 71"/>
              <a:gd name="T120" fmla="*/ 10980964 w 7"/>
              <a:gd name="T121" fmla="*/ 10517847 h 71"/>
              <a:gd name="T122" fmla="*/ 12811125 w 7"/>
              <a:gd name="T123" fmla="*/ 22790207 h 7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71"/>
              <a:gd name="T188" fmla="*/ 7 w 7"/>
              <a:gd name="T189" fmla="*/ 71 h 7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71">
                <a:moveTo>
                  <a:pt x="0" y="10"/>
                </a:move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3"/>
                </a:lnTo>
                <a:lnTo>
                  <a:pt x="0" y="38"/>
                </a:lnTo>
                <a:lnTo>
                  <a:pt x="0" y="39"/>
                </a:lnTo>
                <a:lnTo>
                  <a:pt x="0" y="40"/>
                </a:lnTo>
                <a:lnTo>
                  <a:pt x="0" y="43"/>
                </a:lnTo>
                <a:lnTo>
                  <a:pt x="0" y="47"/>
                </a:lnTo>
                <a:lnTo>
                  <a:pt x="0" y="48"/>
                </a:lnTo>
                <a:lnTo>
                  <a:pt x="1" y="49"/>
                </a:lnTo>
                <a:lnTo>
                  <a:pt x="1" y="50"/>
                </a:lnTo>
                <a:lnTo>
                  <a:pt x="1" y="52"/>
                </a:lnTo>
                <a:lnTo>
                  <a:pt x="1" y="53"/>
                </a:lnTo>
                <a:lnTo>
                  <a:pt x="1" y="54"/>
                </a:lnTo>
                <a:lnTo>
                  <a:pt x="1" y="56"/>
                </a:lnTo>
                <a:lnTo>
                  <a:pt x="1" y="57"/>
                </a:lnTo>
                <a:lnTo>
                  <a:pt x="1" y="58"/>
                </a:lnTo>
                <a:lnTo>
                  <a:pt x="1" y="60"/>
                </a:lnTo>
                <a:lnTo>
                  <a:pt x="1" y="61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1" y="66"/>
                </a:lnTo>
                <a:lnTo>
                  <a:pt x="1" y="67"/>
                </a:lnTo>
                <a:lnTo>
                  <a:pt x="1" y="66"/>
                </a:lnTo>
                <a:lnTo>
                  <a:pt x="1" y="65"/>
                </a:lnTo>
                <a:lnTo>
                  <a:pt x="1" y="64"/>
                </a:lnTo>
                <a:lnTo>
                  <a:pt x="1" y="63"/>
                </a:lnTo>
                <a:lnTo>
                  <a:pt x="1" y="62"/>
                </a:lnTo>
                <a:lnTo>
                  <a:pt x="1" y="61"/>
                </a:lnTo>
                <a:lnTo>
                  <a:pt x="2" y="60"/>
                </a:lnTo>
                <a:lnTo>
                  <a:pt x="2" y="58"/>
                </a:lnTo>
                <a:lnTo>
                  <a:pt x="2" y="57"/>
                </a:lnTo>
                <a:lnTo>
                  <a:pt x="2" y="54"/>
                </a:lnTo>
                <a:lnTo>
                  <a:pt x="2" y="50"/>
                </a:lnTo>
                <a:lnTo>
                  <a:pt x="2" y="41"/>
                </a:lnTo>
                <a:lnTo>
                  <a:pt x="2" y="40"/>
                </a:lnTo>
                <a:lnTo>
                  <a:pt x="2" y="38"/>
                </a:lnTo>
                <a:lnTo>
                  <a:pt x="2" y="36"/>
                </a:lnTo>
                <a:lnTo>
                  <a:pt x="2" y="31"/>
                </a:lnTo>
                <a:lnTo>
                  <a:pt x="2" y="30"/>
                </a:lnTo>
                <a:lnTo>
                  <a:pt x="2" y="28"/>
                </a:lnTo>
                <a:lnTo>
                  <a:pt x="2" y="26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3" y="22"/>
                </a:lnTo>
                <a:lnTo>
                  <a:pt x="3" y="27"/>
                </a:lnTo>
                <a:lnTo>
                  <a:pt x="4" y="38"/>
                </a:lnTo>
                <a:lnTo>
                  <a:pt x="4" y="39"/>
                </a:lnTo>
                <a:lnTo>
                  <a:pt x="4" y="40"/>
                </a:lnTo>
                <a:lnTo>
                  <a:pt x="4" y="41"/>
                </a:lnTo>
                <a:lnTo>
                  <a:pt x="4" y="44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4"/>
                </a:lnTo>
                <a:lnTo>
                  <a:pt x="4" y="58"/>
                </a:lnTo>
                <a:lnTo>
                  <a:pt x="4" y="59"/>
                </a:lnTo>
                <a:lnTo>
                  <a:pt x="4" y="61"/>
                </a:lnTo>
                <a:lnTo>
                  <a:pt x="4" y="62"/>
                </a:lnTo>
                <a:lnTo>
                  <a:pt x="4" y="63"/>
                </a:lnTo>
                <a:lnTo>
                  <a:pt x="4" y="64"/>
                </a:lnTo>
                <a:lnTo>
                  <a:pt x="4" y="66"/>
                </a:lnTo>
                <a:lnTo>
                  <a:pt x="4" y="67"/>
                </a:lnTo>
                <a:lnTo>
                  <a:pt x="4" y="68"/>
                </a:lnTo>
                <a:lnTo>
                  <a:pt x="4" y="69"/>
                </a:lnTo>
                <a:lnTo>
                  <a:pt x="4" y="70"/>
                </a:lnTo>
                <a:lnTo>
                  <a:pt x="4" y="71"/>
                </a:lnTo>
                <a:lnTo>
                  <a:pt x="4" y="70"/>
                </a:lnTo>
                <a:lnTo>
                  <a:pt x="5" y="70"/>
                </a:lnTo>
                <a:lnTo>
                  <a:pt x="5" y="69"/>
                </a:lnTo>
                <a:lnTo>
                  <a:pt x="5" y="68"/>
                </a:lnTo>
                <a:lnTo>
                  <a:pt x="5" y="67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2"/>
                </a:lnTo>
                <a:lnTo>
                  <a:pt x="5" y="61"/>
                </a:lnTo>
                <a:lnTo>
                  <a:pt x="5" y="58"/>
                </a:lnTo>
                <a:lnTo>
                  <a:pt x="5" y="54"/>
                </a:lnTo>
                <a:lnTo>
                  <a:pt x="5" y="53"/>
                </a:lnTo>
                <a:lnTo>
                  <a:pt x="5" y="52"/>
                </a:lnTo>
                <a:lnTo>
                  <a:pt x="5" y="51"/>
                </a:lnTo>
                <a:lnTo>
                  <a:pt x="5" y="48"/>
                </a:lnTo>
                <a:lnTo>
                  <a:pt x="5" y="43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5"/>
                </a:lnTo>
                <a:lnTo>
                  <a:pt x="5" y="20"/>
                </a:lnTo>
                <a:lnTo>
                  <a:pt x="5" y="19"/>
                </a:lnTo>
                <a:lnTo>
                  <a:pt x="5" y="17"/>
                </a:lnTo>
                <a:lnTo>
                  <a:pt x="6" y="15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7" y="14"/>
                </a:lnTo>
                <a:lnTo>
                  <a:pt x="7" y="1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" name="Freeform 20"/>
          <p:cNvSpPr>
            <a:spLocks/>
          </p:cNvSpPr>
          <p:nvPr/>
        </p:nvSpPr>
        <p:spPr bwMode="auto">
          <a:xfrm>
            <a:off x="742929" y="4336395"/>
            <a:ext cx="14640" cy="121896"/>
          </a:xfrm>
          <a:custGeom>
            <a:avLst/>
            <a:gdLst>
              <a:gd name="T0" fmla="*/ 0 w 7"/>
              <a:gd name="T1" fmla="*/ 65639156 h 88"/>
              <a:gd name="T2" fmla="*/ 0 w 7"/>
              <a:gd name="T3" fmla="*/ 101119276 h 88"/>
              <a:gd name="T4" fmla="*/ 0 w 7"/>
              <a:gd name="T5" fmla="*/ 115311057 h 88"/>
              <a:gd name="T6" fmla="*/ 0 w 7"/>
              <a:gd name="T7" fmla="*/ 129502838 h 88"/>
              <a:gd name="T8" fmla="*/ 0 w 7"/>
              <a:gd name="T9" fmla="*/ 138373536 h 88"/>
              <a:gd name="T10" fmla="*/ 0 w 7"/>
              <a:gd name="T11" fmla="*/ 143695954 h 88"/>
              <a:gd name="T12" fmla="*/ 0 w 7"/>
              <a:gd name="T13" fmla="*/ 147242898 h 88"/>
              <a:gd name="T14" fmla="*/ 0 w 7"/>
              <a:gd name="T15" fmla="*/ 149017038 h 88"/>
              <a:gd name="T16" fmla="*/ 1830161 w 7"/>
              <a:gd name="T17" fmla="*/ 149017038 h 88"/>
              <a:gd name="T18" fmla="*/ 1830161 w 7"/>
              <a:gd name="T19" fmla="*/ 149017038 h 88"/>
              <a:gd name="T20" fmla="*/ 1830161 w 7"/>
              <a:gd name="T21" fmla="*/ 147242898 h 88"/>
              <a:gd name="T22" fmla="*/ 1830161 w 7"/>
              <a:gd name="T23" fmla="*/ 147242898 h 88"/>
              <a:gd name="T24" fmla="*/ 1830161 w 7"/>
              <a:gd name="T25" fmla="*/ 143695954 h 88"/>
              <a:gd name="T26" fmla="*/ 1830161 w 7"/>
              <a:gd name="T27" fmla="*/ 138373536 h 88"/>
              <a:gd name="T28" fmla="*/ 1830161 w 7"/>
              <a:gd name="T29" fmla="*/ 127728699 h 88"/>
              <a:gd name="T30" fmla="*/ 1830161 w 7"/>
              <a:gd name="T31" fmla="*/ 102893416 h 88"/>
              <a:gd name="T32" fmla="*/ 1830161 w 7"/>
              <a:gd name="T33" fmla="*/ 67413296 h 88"/>
              <a:gd name="T34" fmla="*/ 3660321 w 7"/>
              <a:gd name="T35" fmla="*/ 42576678 h 88"/>
              <a:gd name="T36" fmla="*/ 3660321 w 7"/>
              <a:gd name="T37" fmla="*/ 26610757 h 88"/>
              <a:gd name="T38" fmla="*/ 3660321 w 7"/>
              <a:gd name="T39" fmla="*/ 19514199 h 88"/>
              <a:gd name="T40" fmla="*/ 3660321 w 7"/>
              <a:gd name="T41" fmla="*/ 10643502 h 88"/>
              <a:gd name="T42" fmla="*/ 3660321 w 7"/>
              <a:gd name="T43" fmla="*/ 8870697 h 88"/>
              <a:gd name="T44" fmla="*/ 3660321 w 7"/>
              <a:gd name="T45" fmla="*/ 7096558 h 88"/>
              <a:gd name="T46" fmla="*/ 3660321 w 7"/>
              <a:gd name="T47" fmla="*/ 7096558 h 88"/>
              <a:gd name="T48" fmla="*/ 3660321 w 7"/>
              <a:gd name="T49" fmla="*/ 7096558 h 88"/>
              <a:gd name="T50" fmla="*/ 3660321 w 7"/>
              <a:gd name="T51" fmla="*/ 7096558 h 88"/>
              <a:gd name="T52" fmla="*/ 3660321 w 7"/>
              <a:gd name="T53" fmla="*/ 7096558 h 88"/>
              <a:gd name="T54" fmla="*/ 3660321 w 7"/>
              <a:gd name="T55" fmla="*/ 10643502 h 88"/>
              <a:gd name="T56" fmla="*/ 3660321 w 7"/>
              <a:gd name="T57" fmla="*/ 14191781 h 88"/>
              <a:gd name="T58" fmla="*/ 5490482 w 7"/>
              <a:gd name="T59" fmla="*/ 24836618 h 88"/>
              <a:gd name="T60" fmla="*/ 5490482 w 7"/>
              <a:gd name="T61" fmla="*/ 37254259 h 88"/>
              <a:gd name="T62" fmla="*/ 5490482 w 7"/>
              <a:gd name="T63" fmla="*/ 88700300 h 88"/>
              <a:gd name="T64" fmla="*/ 5490482 w 7"/>
              <a:gd name="T65" fmla="*/ 125955894 h 88"/>
              <a:gd name="T66" fmla="*/ 7320643 w 7"/>
              <a:gd name="T67" fmla="*/ 138373536 h 88"/>
              <a:gd name="T68" fmla="*/ 7320643 w 7"/>
              <a:gd name="T69" fmla="*/ 147242898 h 88"/>
              <a:gd name="T70" fmla="*/ 7320643 w 7"/>
              <a:gd name="T71" fmla="*/ 150791177 h 88"/>
              <a:gd name="T72" fmla="*/ 7320643 w 7"/>
              <a:gd name="T73" fmla="*/ 154339456 h 88"/>
              <a:gd name="T74" fmla="*/ 7320643 w 7"/>
              <a:gd name="T75" fmla="*/ 156113595 h 88"/>
              <a:gd name="T76" fmla="*/ 7320643 w 7"/>
              <a:gd name="T77" fmla="*/ 156113595 h 88"/>
              <a:gd name="T78" fmla="*/ 7320643 w 7"/>
              <a:gd name="T79" fmla="*/ 156113595 h 88"/>
              <a:gd name="T80" fmla="*/ 7320643 w 7"/>
              <a:gd name="T81" fmla="*/ 156113595 h 88"/>
              <a:gd name="T82" fmla="*/ 7320643 w 7"/>
              <a:gd name="T83" fmla="*/ 154339456 h 88"/>
              <a:gd name="T84" fmla="*/ 7320643 w 7"/>
              <a:gd name="T85" fmla="*/ 150791177 h 88"/>
              <a:gd name="T86" fmla="*/ 7320643 w 7"/>
              <a:gd name="T87" fmla="*/ 145470093 h 88"/>
              <a:gd name="T88" fmla="*/ 7320643 w 7"/>
              <a:gd name="T89" fmla="*/ 134825257 h 88"/>
              <a:gd name="T90" fmla="*/ 9150804 w 7"/>
              <a:gd name="T91" fmla="*/ 104667555 h 88"/>
              <a:gd name="T92" fmla="*/ 9150804 w 7"/>
              <a:gd name="T93" fmla="*/ 42576678 h 88"/>
              <a:gd name="T94" fmla="*/ 9150804 w 7"/>
              <a:gd name="T95" fmla="*/ 28384897 h 88"/>
              <a:gd name="T96" fmla="*/ 9150804 w 7"/>
              <a:gd name="T97" fmla="*/ 15965920 h 88"/>
              <a:gd name="T98" fmla="*/ 9150804 w 7"/>
              <a:gd name="T99" fmla="*/ 8870697 h 88"/>
              <a:gd name="T100" fmla="*/ 9150804 w 7"/>
              <a:gd name="T101" fmla="*/ 3548279 h 88"/>
              <a:gd name="T102" fmla="*/ 9150804 w 7"/>
              <a:gd name="T103" fmla="*/ 1774139 h 88"/>
              <a:gd name="T104" fmla="*/ 9150804 w 7"/>
              <a:gd name="T105" fmla="*/ 0 h 88"/>
              <a:gd name="T106" fmla="*/ 9150804 w 7"/>
              <a:gd name="T107" fmla="*/ 0 h 88"/>
              <a:gd name="T108" fmla="*/ 9150804 w 7"/>
              <a:gd name="T109" fmla="*/ 0 h 88"/>
              <a:gd name="T110" fmla="*/ 10980964 w 7"/>
              <a:gd name="T111" fmla="*/ 0 h 88"/>
              <a:gd name="T112" fmla="*/ 10980964 w 7"/>
              <a:gd name="T113" fmla="*/ 1774139 h 88"/>
              <a:gd name="T114" fmla="*/ 10980964 w 7"/>
              <a:gd name="T115" fmla="*/ 7096558 h 88"/>
              <a:gd name="T116" fmla="*/ 10980964 w 7"/>
              <a:gd name="T117" fmla="*/ 15965920 h 88"/>
              <a:gd name="T118" fmla="*/ 10980964 w 7"/>
              <a:gd name="T119" fmla="*/ 31931841 h 88"/>
              <a:gd name="T120" fmla="*/ 10980964 w 7"/>
              <a:gd name="T121" fmla="*/ 62090877 h 88"/>
              <a:gd name="T122" fmla="*/ 10980964 w 7"/>
              <a:gd name="T123" fmla="*/ 106441695 h 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88"/>
              <a:gd name="T188" fmla="*/ 7 w 7"/>
              <a:gd name="T189" fmla="*/ 88 h 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88">
                <a:moveTo>
                  <a:pt x="0" y="24"/>
                </a:moveTo>
                <a:lnTo>
                  <a:pt x="0" y="26"/>
                </a:lnTo>
                <a:lnTo>
                  <a:pt x="0" y="31"/>
                </a:lnTo>
                <a:lnTo>
                  <a:pt x="0" y="32"/>
                </a:lnTo>
                <a:lnTo>
                  <a:pt x="0" y="33"/>
                </a:lnTo>
                <a:lnTo>
                  <a:pt x="0" y="34"/>
                </a:lnTo>
                <a:lnTo>
                  <a:pt x="0" y="37"/>
                </a:lnTo>
                <a:lnTo>
                  <a:pt x="0" y="44"/>
                </a:lnTo>
                <a:lnTo>
                  <a:pt x="0" y="45"/>
                </a:lnTo>
                <a:lnTo>
                  <a:pt x="0" y="46"/>
                </a:lnTo>
                <a:lnTo>
                  <a:pt x="0" y="47"/>
                </a:lnTo>
                <a:lnTo>
                  <a:pt x="0" y="50"/>
                </a:lnTo>
                <a:lnTo>
                  <a:pt x="0" y="57"/>
                </a:lnTo>
                <a:lnTo>
                  <a:pt x="0" y="58"/>
                </a:lnTo>
                <a:lnTo>
                  <a:pt x="0" y="60"/>
                </a:lnTo>
                <a:lnTo>
                  <a:pt x="0" y="62"/>
                </a:lnTo>
                <a:lnTo>
                  <a:pt x="0" y="63"/>
                </a:lnTo>
                <a:lnTo>
                  <a:pt x="0" y="64"/>
                </a:lnTo>
                <a:lnTo>
                  <a:pt x="0" y="65"/>
                </a:lnTo>
                <a:lnTo>
                  <a:pt x="0" y="68"/>
                </a:lnTo>
                <a:lnTo>
                  <a:pt x="0" y="69"/>
                </a:lnTo>
                <a:lnTo>
                  <a:pt x="0" y="70"/>
                </a:lnTo>
                <a:lnTo>
                  <a:pt x="0" y="72"/>
                </a:lnTo>
                <a:lnTo>
                  <a:pt x="0" y="73"/>
                </a:lnTo>
                <a:lnTo>
                  <a:pt x="0" y="74"/>
                </a:lnTo>
                <a:lnTo>
                  <a:pt x="0" y="76"/>
                </a:lnTo>
                <a:lnTo>
                  <a:pt x="0" y="77"/>
                </a:lnTo>
                <a:lnTo>
                  <a:pt x="0" y="78"/>
                </a:lnTo>
                <a:lnTo>
                  <a:pt x="0" y="79"/>
                </a:lnTo>
                <a:lnTo>
                  <a:pt x="0" y="80"/>
                </a:lnTo>
                <a:lnTo>
                  <a:pt x="0" y="81"/>
                </a:lnTo>
                <a:lnTo>
                  <a:pt x="0" y="82"/>
                </a:lnTo>
                <a:lnTo>
                  <a:pt x="0" y="83"/>
                </a:lnTo>
                <a:lnTo>
                  <a:pt x="0" y="84"/>
                </a:lnTo>
                <a:lnTo>
                  <a:pt x="1" y="84"/>
                </a:lnTo>
                <a:lnTo>
                  <a:pt x="1" y="83"/>
                </a:lnTo>
                <a:lnTo>
                  <a:pt x="1" y="82"/>
                </a:lnTo>
                <a:lnTo>
                  <a:pt x="1" y="81"/>
                </a:lnTo>
                <a:lnTo>
                  <a:pt x="1" y="80"/>
                </a:lnTo>
                <a:lnTo>
                  <a:pt x="1" y="79"/>
                </a:lnTo>
                <a:lnTo>
                  <a:pt x="1" y="78"/>
                </a:lnTo>
                <a:lnTo>
                  <a:pt x="1" y="77"/>
                </a:lnTo>
                <a:lnTo>
                  <a:pt x="1" y="76"/>
                </a:lnTo>
                <a:lnTo>
                  <a:pt x="1" y="73"/>
                </a:lnTo>
                <a:lnTo>
                  <a:pt x="1" y="72"/>
                </a:lnTo>
                <a:lnTo>
                  <a:pt x="1" y="71"/>
                </a:lnTo>
                <a:lnTo>
                  <a:pt x="1" y="69"/>
                </a:lnTo>
                <a:lnTo>
                  <a:pt x="1" y="64"/>
                </a:lnTo>
                <a:lnTo>
                  <a:pt x="1" y="63"/>
                </a:lnTo>
                <a:lnTo>
                  <a:pt x="1" y="62"/>
                </a:lnTo>
                <a:lnTo>
                  <a:pt x="1" y="61"/>
                </a:lnTo>
                <a:lnTo>
                  <a:pt x="1" y="58"/>
                </a:lnTo>
                <a:lnTo>
                  <a:pt x="1" y="52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5"/>
                </a:lnTo>
                <a:lnTo>
                  <a:pt x="1" y="38"/>
                </a:lnTo>
                <a:lnTo>
                  <a:pt x="1" y="37"/>
                </a:lnTo>
                <a:lnTo>
                  <a:pt x="1" y="36"/>
                </a:lnTo>
                <a:lnTo>
                  <a:pt x="2" y="35"/>
                </a:lnTo>
                <a:lnTo>
                  <a:pt x="2" y="32"/>
                </a:lnTo>
                <a:lnTo>
                  <a:pt x="2" y="25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5"/>
                </a:lnTo>
                <a:lnTo>
                  <a:pt x="2" y="14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4"/>
                </a:lnTo>
                <a:lnTo>
                  <a:pt x="3" y="30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3" y="47"/>
                </a:lnTo>
                <a:lnTo>
                  <a:pt x="3" y="50"/>
                </a:lnTo>
                <a:lnTo>
                  <a:pt x="3" y="57"/>
                </a:lnTo>
                <a:lnTo>
                  <a:pt x="3" y="58"/>
                </a:lnTo>
                <a:lnTo>
                  <a:pt x="3" y="59"/>
                </a:lnTo>
                <a:lnTo>
                  <a:pt x="3" y="61"/>
                </a:lnTo>
                <a:lnTo>
                  <a:pt x="3" y="64"/>
                </a:lnTo>
                <a:lnTo>
                  <a:pt x="3" y="70"/>
                </a:lnTo>
                <a:lnTo>
                  <a:pt x="3" y="71"/>
                </a:lnTo>
                <a:lnTo>
                  <a:pt x="3" y="72"/>
                </a:lnTo>
                <a:lnTo>
                  <a:pt x="3" y="73"/>
                </a:lnTo>
                <a:lnTo>
                  <a:pt x="4" y="76"/>
                </a:lnTo>
                <a:lnTo>
                  <a:pt x="4" y="77"/>
                </a:lnTo>
                <a:lnTo>
                  <a:pt x="4" y="78"/>
                </a:lnTo>
                <a:lnTo>
                  <a:pt x="4" y="80"/>
                </a:lnTo>
                <a:lnTo>
                  <a:pt x="4" y="81"/>
                </a:lnTo>
                <a:lnTo>
                  <a:pt x="4" y="82"/>
                </a:lnTo>
                <a:lnTo>
                  <a:pt x="4" y="83"/>
                </a:lnTo>
                <a:lnTo>
                  <a:pt x="4" y="84"/>
                </a:lnTo>
                <a:lnTo>
                  <a:pt x="4" y="85"/>
                </a:lnTo>
                <a:lnTo>
                  <a:pt x="4" y="86"/>
                </a:lnTo>
                <a:lnTo>
                  <a:pt x="4" y="87"/>
                </a:lnTo>
                <a:lnTo>
                  <a:pt x="4" y="88"/>
                </a:lnTo>
                <a:lnTo>
                  <a:pt x="4" y="87"/>
                </a:lnTo>
                <a:lnTo>
                  <a:pt x="4" y="86"/>
                </a:lnTo>
                <a:lnTo>
                  <a:pt x="4" y="85"/>
                </a:lnTo>
                <a:lnTo>
                  <a:pt x="4" y="84"/>
                </a:lnTo>
                <a:lnTo>
                  <a:pt x="4" y="83"/>
                </a:lnTo>
                <a:lnTo>
                  <a:pt x="4" y="82"/>
                </a:lnTo>
                <a:lnTo>
                  <a:pt x="4" y="81"/>
                </a:lnTo>
                <a:lnTo>
                  <a:pt x="4" y="80"/>
                </a:lnTo>
                <a:lnTo>
                  <a:pt x="4" y="77"/>
                </a:lnTo>
                <a:lnTo>
                  <a:pt x="4" y="76"/>
                </a:lnTo>
                <a:lnTo>
                  <a:pt x="4" y="75"/>
                </a:lnTo>
                <a:lnTo>
                  <a:pt x="4" y="72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59"/>
                </a:lnTo>
                <a:lnTo>
                  <a:pt x="5" y="53"/>
                </a:lnTo>
                <a:lnTo>
                  <a:pt x="5" y="39"/>
                </a:lnTo>
                <a:lnTo>
                  <a:pt x="5" y="38"/>
                </a:lnTo>
                <a:lnTo>
                  <a:pt x="5" y="37"/>
                </a:lnTo>
                <a:lnTo>
                  <a:pt x="5" y="35"/>
                </a:lnTo>
                <a:lnTo>
                  <a:pt x="5" y="31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4"/>
                </a:lnTo>
                <a:lnTo>
                  <a:pt x="6" y="31"/>
                </a:lnTo>
                <a:lnTo>
                  <a:pt x="6" y="32"/>
                </a:lnTo>
                <a:lnTo>
                  <a:pt x="6" y="33"/>
                </a:lnTo>
                <a:lnTo>
                  <a:pt x="6" y="35"/>
                </a:lnTo>
                <a:lnTo>
                  <a:pt x="6" y="38"/>
                </a:lnTo>
                <a:lnTo>
                  <a:pt x="6" y="46"/>
                </a:lnTo>
                <a:lnTo>
                  <a:pt x="6" y="47"/>
                </a:lnTo>
                <a:lnTo>
                  <a:pt x="6" y="49"/>
                </a:lnTo>
                <a:lnTo>
                  <a:pt x="6" y="53"/>
                </a:lnTo>
                <a:lnTo>
                  <a:pt x="6" y="60"/>
                </a:lnTo>
                <a:lnTo>
                  <a:pt x="6" y="61"/>
                </a:lnTo>
                <a:lnTo>
                  <a:pt x="6" y="62"/>
                </a:lnTo>
                <a:lnTo>
                  <a:pt x="7" y="6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" name="Freeform 21"/>
          <p:cNvSpPr>
            <a:spLocks/>
          </p:cNvSpPr>
          <p:nvPr/>
        </p:nvSpPr>
        <p:spPr bwMode="auto">
          <a:xfrm>
            <a:off x="757569" y="4326511"/>
            <a:ext cx="14640" cy="141663"/>
          </a:xfrm>
          <a:custGeom>
            <a:avLst/>
            <a:gdLst>
              <a:gd name="T0" fmla="*/ 0 w 7"/>
              <a:gd name="T1" fmla="*/ 142297866 h 102"/>
              <a:gd name="T2" fmla="*/ 0 w 7"/>
              <a:gd name="T3" fmla="*/ 156527251 h 102"/>
              <a:gd name="T4" fmla="*/ 0 w 7"/>
              <a:gd name="T5" fmla="*/ 165421453 h 102"/>
              <a:gd name="T6" fmla="*/ 0 w 7"/>
              <a:gd name="T7" fmla="*/ 170757975 h 102"/>
              <a:gd name="T8" fmla="*/ 0 w 7"/>
              <a:gd name="T9" fmla="*/ 174314317 h 102"/>
              <a:gd name="T10" fmla="*/ 0 w 7"/>
              <a:gd name="T11" fmla="*/ 174314317 h 102"/>
              <a:gd name="T12" fmla="*/ 0 w 7"/>
              <a:gd name="T13" fmla="*/ 176093157 h 102"/>
              <a:gd name="T14" fmla="*/ 0 w 7"/>
              <a:gd name="T15" fmla="*/ 176093157 h 102"/>
              <a:gd name="T16" fmla="*/ 0 w 7"/>
              <a:gd name="T17" fmla="*/ 174314317 h 102"/>
              <a:gd name="T18" fmla="*/ 0 w 7"/>
              <a:gd name="T19" fmla="*/ 172535476 h 102"/>
              <a:gd name="T20" fmla="*/ 0 w 7"/>
              <a:gd name="T21" fmla="*/ 168979134 h 102"/>
              <a:gd name="T22" fmla="*/ 0 w 7"/>
              <a:gd name="T23" fmla="*/ 163642613 h 102"/>
              <a:gd name="T24" fmla="*/ 1830161 w 7"/>
              <a:gd name="T25" fmla="*/ 152969570 h 102"/>
              <a:gd name="T26" fmla="*/ 1830161 w 7"/>
              <a:gd name="T27" fmla="*/ 119174279 h 102"/>
              <a:gd name="T28" fmla="*/ 1830161 w 7"/>
              <a:gd name="T29" fmla="*/ 76484785 h 102"/>
              <a:gd name="T30" fmla="*/ 1830161 w 7"/>
              <a:gd name="T31" fmla="*/ 46247175 h 102"/>
              <a:gd name="T32" fmla="*/ 1830161 w 7"/>
              <a:gd name="T33" fmla="*/ 28460109 h 102"/>
              <a:gd name="T34" fmla="*/ 3660321 w 7"/>
              <a:gd name="T35" fmla="*/ 19565906 h 102"/>
              <a:gd name="T36" fmla="*/ 3660321 w 7"/>
              <a:gd name="T37" fmla="*/ 12450545 h 102"/>
              <a:gd name="T38" fmla="*/ 3660321 w 7"/>
              <a:gd name="T39" fmla="*/ 8894202 h 102"/>
              <a:gd name="T40" fmla="*/ 3660321 w 7"/>
              <a:gd name="T41" fmla="*/ 7115362 h 102"/>
              <a:gd name="T42" fmla="*/ 3660321 w 7"/>
              <a:gd name="T43" fmla="*/ 5336521 h 102"/>
              <a:gd name="T44" fmla="*/ 3660321 w 7"/>
              <a:gd name="T45" fmla="*/ 5336521 h 102"/>
              <a:gd name="T46" fmla="*/ 3660321 w 7"/>
              <a:gd name="T47" fmla="*/ 5336521 h 102"/>
              <a:gd name="T48" fmla="*/ 3660321 w 7"/>
              <a:gd name="T49" fmla="*/ 7115362 h 102"/>
              <a:gd name="T50" fmla="*/ 3660321 w 7"/>
              <a:gd name="T51" fmla="*/ 10671704 h 102"/>
              <a:gd name="T52" fmla="*/ 3660321 w 7"/>
              <a:gd name="T53" fmla="*/ 16008225 h 102"/>
              <a:gd name="T54" fmla="*/ 3660321 w 7"/>
              <a:gd name="T55" fmla="*/ 28460109 h 102"/>
              <a:gd name="T56" fmla="*/ 3660321 w 7"/>
              <a:gd name="T57" fmla="*/ 49804855 h 102"/>
              <a:gd name="T58" fmla="*/ 5490482 w 7"/>
              <a:gd name="T59" fmla="*/ 119174279 h 102"/>
              <a:gd name="T60" fmla="*/ 5490482 w 7"/>
              <a:gd name="T61" fmla="*/ 147634387 h 102"/>
              <a:gd name="T62" fmla="*/ 5490482 w 7"/>
              <a:gd name="T63" fmla="*/ 165421453 h 102"/>
              <a:gd name="T64" fmla="*/ 5490482 w 7"/>
              <a:gd name="T65" fmla="*/ 172535476 h 102"/>
              <a:gd name="T66" fmla="*/ 5490482 w 7"/>
              <a:gd name="T67" fmla="*/ 177871998 h 102"/>
              <a:gd name="T68" fmla="*/ 5490482 w 7"/>
              <a:gd name="T69" fmla="*/ 179650838 h 102"/>
              <a:gd name="T70" fmla="*/ 5490482 w 7"/>
              <a:gd name="T71" fmla="*/ 181429679 h 102"/>
              <a:gd name="T72" fmla="*/ 5490482 w 7"/>
              <a:gd name="T73" fmla="*/ 181429679 h 102"/>
              <a:gd name="T74" fmla="*/ 5490482 w 7"/>
              <a:gd name="T75" fmla="*/ 181429679 h 102"/>
              <a:gd name="T76" fmla="*/ 5490482 w 7"/>
              <a:gd name="T77" fmla="*/ 179650838 h 102"/>
              <a:gd name="T78" fmla="*/ 5490482 w 7"/>
              <a:gd name="T79" fmla="*/ 177871998 h 102"/>
              <a:gd name="T80" fmla="*/ 7320643 w 7"/>
              <a:gd name="T81" fmla="*/ 172535476 h 102"/>
              <a:gd name="T82" fmla="*/ 7320643 w 7"/>
              <a:gd name="T83" fmla="*/ 165421453 h 102"/>
              <a:gd name="T84" fmla="*/ 7320643 w 7"/>
              <a:gd name="T85" fmla="*/ 136961345 h 102"/>
              <a:gd name="T86" fmla="*/ 7320643 w 7"/>
              <a:gd name="T87" fmla="*/ 81821306 h 102"/>
              <a:gd name="T88" fmla="*/ 7320643 w 7"/>
              <a:gd name="T89" fmla="*/ 49804855 h 102"/>
              <a:gd name="T90" fmla="*/ 9150804 w 7"/>
              <a:gd name="T91" fmla="*/ 17787066 h 102"/>
              <a:gd name="T92" fmla="*/ 9150804 w 7"/>
              <a:gd name="T93" fmla="*/ 8894202 h 102"/>
              <a:gd name="T94" fmla="*/ 9150804 w 7"/>
              <a:gd name="T95" fmla="*/ 3557681 h 102"/>
              <a:gd name="T96" fmla="*/ 9150804 w 7"/>
              <a:gd name="T97" fmla="*/ 1778840 h 102"/>
              <a:gd name="T98" fmla="*/ 9150804 w 7"/>
              <a:gd name="T99" fmla="*/ 0 h 102"/>
              <a:gd name="T100" fmla="*/ 9150804 w 7"/>
              <a:gd name="T101" fmla="*/ 0 h 102"/>
              <a:gd name="T102" fmla="*/ 9150804 w 7"/>
              <a:gd name="T103" fmla="*/ 0 h 102"/>
              <a:gd name="T104" fmla="*/ 9150804 w 7"/>
              <a:gd name="T105" fmla="*/ 1778840 h 102"/>
              <a:gd name="T106" fmla="*/ 9150804 w 7"/>
              <a:gd name="T107" fmla="*/ 3557681 h 102"/>
              <a:gd name="T108" fmla="*/ 9150804 w 7"/>
              <a:gd name="T109" fmla="*/ 10671704 h 102"/>
              <a:gd name="T110" fmla="*/ 9150804 w 7"/>
              <a:gd name="T111" fmla="*/ 23123587 h 102"/>
              <a:gd name="T112" fmla="*/ 10980964 w 7"/>
              <a:gd name="T113" fmla="*/ 40910653 h 102"/>
              <a:gd name="T114" fmla="*/ 10980964 w 7"/>
              <a:gd name="T115" fmla="*/ 90715509 h 102"/>
              <a:gd name="T116" fmla="*/ 10980964 w 7"/>
              <a:gd name="T117" fmla="*/ 120953119 h 102"/>
              <a:gd name="T118" fmla="*/ 10980964 w 7"/>
              <a:gd name="T119" fmla="*/ 147634387 h 102"/>
              <a:gd name="T120" fmla="*/ 10980964 w 7"/>
              <a:gd name="T121" fmla="*/ 163642613 h 102"/>
              <a:gd name="T122" fmla="*/ 10980964 w 7"/>
              <a:gd name="T123" fmla="*/ 176093157 h 1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02"/>
              <a:gd name="T188" fmla="*/ 7 w 7"/>
              <a:gd name="T189" fmla="*/ 102 h 1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02">
                <a:moveTo>
                  <a:pt x="0" y="71"/>
                </a:moveTo>
                <a:lnTo>
                  <a:pt x="0" y="74"/>
                </a:lnTo>
                <a:lnTo>
                  <a:pt x="0" y="75"/>
                </a:lnTo>
                <a:lnTo>
                  <a:pt x="0" y="77"/>
                </a:lnTo>
                <a:lnTo>
                  <a:pt x="0" y="80"/>
                </a:lnTo>
                <a:lnTo>
                  <a:pt x="0" y="81"/>
                </a:lnTo>
                <a:lnTo>
                  <a:pt x="0" y="83"/>
                </a:lnTo>
                <a:lnTo>
                  <a:pt x="0" y="86"/>
                </a:lnTo>
                <a:lnTo>
                  <a:pt x="0" y="87"/>
                </a:lnTo>
                <a:lnTo>
                  <a:pt x="0" y="88"/>
                </a:lnTo>
                <a:lnTo>
                  <a:pt x="0" y="90"/>
                </a:lnTo>
                <a:lnTo>
                  <a:pt x="0" y="91"/>
                </a:lnTo>
                <a:lnTo>
                  <a:pt x="0" y="92"/>
                </a:lnTo>
                <a:lnTo>
                  <a:pt x="0" y="93"/>
                </a:lnTo>
                <a:lnTo>
                  <a:pt x="0" y="94"/>
                </a:lnTo>
                <a:lnTo>
                  <a:pt x="0" y="95"/>
                </a:lnTo>
                <a:lnTo>
                  <a:pt x="0" y="96"/>
                </a:lnTo>
                <a:lnTo>
                  <a:pt x="0" y="97"/>
                </a:lnTo>
                <a:lnTo>
                  <a:pt x="0" y="98"/>
                </a:lnTo>
                <a:lnTo>
                  <a:pt x="0" y="99"/>
                </a:lnTo>
                <a:lnTo>
                  <a:pt x="0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0" y="94"/>
                </a:lnTo>
                <a:lnTo>
                  <a:pt x="0" y="93"/>
                </a:lnTo>
                <a:lnTo>
                  <a:pt x="0" y="92"/>
                </a:lnTo>
                <a:lnTo>
                  <a:pt x="0" y="91"/>
                </a:lnTo>
                <a:lnTo>
                  <a:pt x="0" y="90"/>
                </a:lnTo>
                <a:lnTo>
                  <a:pt x="1" y="87"/>
                </a:lnTo>
                <a:lnTo>
                  <a:pt x="1" y="86"/>
                </a:lnTo>
                <a:lnTo>
                  <a:pt x="1" y="85"/>
                </a:lnTo>
                <a:lnTo>
                  <a:pt x="1" y="81"/>
                </a:lnTo>
                <a:lnTo>
                  <a:pt x="1" y="75"/>
                </a:lnTo>
                <a:lnTo>
                  <a:pt x="1" y="74"/>
                </a:lnTo>
                <a:lnTo>
                  <a:pt x="1" y="73"/>
                </a:lnTo>
                <a:lnTo>
                  <a:pt x="1" y="71"/>
                </a:lnTo>
                <a:lnTo>
                  <a:pt x="1" y="67"/>
                </a:lnTo>
                <a:lnTo>
                  <a:pt x="1" y="59"/>
                </a:lnTo>
                <a:lnTo>
                  <a:pt x="1" y="58"/>
                </a:lnTo>
                <a:lnTo>
                  <a:pt x="1" y="57"/>
                </a:lnTo>
                <a:lnTo>
                  <a:pt x="1" y="55"/>
                </a:lnTo>
                <a:lnTo>
                  <a:pt x="1" y="51"/>
                </a:lnTo>
                <a:lnTo>
                  <a:pt x="1" y="43"/>
                </a:lnTo>
                <a:lnTo>
                  <a:pt x="1" y="42"/>
                </a:lnTo>
                <a:lnTo>
                  <a:pt x="1" y="41"/>
                </a:lnTo>
                <a:lnTo>
                  <a:pt x="1" y="39"/>
                </a:lnTo>
                <a:lnTo>
                  <a:pt x="1" y="35"/>
                </a:lnTo>
                <a:lnTo>
                  <a:pt x="1" y="28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6"/>
                </a:lnTo>
                <a:lnTo>
                  <a:pt x="2" y="17"/>
                </a:lnTo>
                <a:lnTo>
                  <a:pt x="2" y="19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8"/>
                </a:lnTo>
                <a:lnTo>
                  <a:pt x="2" y="35"/>
                </a:lnTo>
                <a:lnTo>
                  <a:pt x="2" y="50"/>
                </a:lnTo>
                <a:lnTo>
                  <a:pt x="2" y="51"/>
                </a:lnTo>
                <a:lnTo>
                  <a:pt x="2" y="52"/>
                </a:lnTo>
                <a:lnTo>
                  <a:pt x="3" y="54"/>
                </a:lnTo>
                <a:lnTo>
                  <a:pt x="3" y="58"/>
                </a:lnTo>
                <a:lnTo>
                  <a:pt x="3" y="67"/>
                </a:lnTo>
                <a:lnTo>
                  <a:pt x="3" y="68"/>
                </a:lnTo>
                <a:lnTo>
                  <a:pt x="3" y="69"/>
                </a:lnTo>
                <a:lnTo>
                  <a:pt x="3" y="71"/>
                </a:lnTo>
                <a:lnTo>
                  <a:pt x="3" y="75"/>
                </a:lnTo>
                <a:lnTo>
                  <a:pt x="3" y="82"/>
                </a:lnTo>
                <a:lnTo>
                  <a:pt x="3" y="83"/>
                </a:lnTo>
                <a:lnTo>
                  <a:pt x="3" y="85"/>
                </a:lnTo>
                <a:lnTo>
                  <a:pt x="3" y="88"/>
                </a:lnTo>
                <a:lnTo>
                  <a:pt x="3" y="89"/>
                </a:lnTo>
                <a:lnTo>
                  <a:pt x="3" y="91"/>
                </a:lnTo>
                <a:lnTo>
                  <a:pt x="3" y="93"/>
                </a:lnTo>
                <a:lnTo>
                  <a:pt x="3" y="94"/>
                </a:lnTo>
                <a:lnTo>
                  <a:pt x="3" y="95"/>
                </a:lnTo>
                <a:lnTo>
                  <a:pt x="3" y="96"/>
                </a:lnTo>
                <a:lnTo>
                  <a:pt x="3" y="97"/>
                </a:lnTo>
                <a:lnTo>
                  <a:pt x="3" y="98"/>
                </a:lnTo>
                <a:lnTo>
                  <a:pt x="3" y="99"/>
                </a:lnTo>
                <a:lnTo>
                  <a:pt x="3" y="100"/>
                </a:lnTo>
                <a:lnTo>
                  <a:pt x="3" y="101"/>
                </a:lnTo>
                <a:lnTo>
                  <a:pt x="3" y="102"/>
                </a:lnTo>
                <a:lnTo>
                  <a:pt x="3" y="101"/>
                </a:lnTo>
                <a:lnTo>
                  <a:pt x="3" y="100"/>
                </a:lnTo>
                <a:lnTo>
                  <a:pt x="4" y="100"/>
                </a:lnTo>
                <a:lnTo>
                  <a:pt x="4" y="99"/>
                </a:lnTo>
                <a:lnTo>
                  <a:pt x="4" y="98"/>
                </a:lnTo>
                <a:lnTo>
                  <a:pt x="4" y="97"/>
                </a:lnTo>
                <a:lnTo>
                  <a:pt x="4" y="96"/>
                </a:lnTo>
                <a:lnTo>
                  <a:pt x="4" y="95"/>
                </a:lnTo>
                <a:lnTo>
                  <a:pt x="4" y="94"/>
                </a:lnTo>
                <a:lnTo>
                  <a:pt x="4" y="93"/>
                </a:lnTo>
                <a:lnTo>
                  <a:pt x="4" y="92"/>
                </a:lnTo>
                <a:lnTo>
                  <a:pt x="4" y="90"/>
                </a:lnTo>
                <a:lnTo>
                  <a:pt x="4" y="89"/>
                </a:lnTo>
                <a:lnTo>
                  <a:pt x="4" y="88"/>
                </a:lnTo>
                <a:lnTo>
                  <a:pt x="4" y="87"/>
                </a:lnTo>
                <a:lnTo>
                  <a:pt x="4" y="84"/>
                </a:lnTo>
                <a:lnTo>
                  <a:pt x="4" y="77"/>
                </a:lnTo>
                <a:lnTo>
                  <a:pt x="4" y="76"/>
                </a:lnTo>
                <a:lnTo>
                  <a:pt x="4" y="74"/>
                </a:lnTo>
                <a:lnTo>
                  <a:pt x="4" y="70"/>
                </a:lnTo>
                <a:lnTo>
                  <a:pt x="4" y="62"/>
                </a:lnTo>
                <a:lnTo>
                  <a:pt x="4" y="46"/>
                </a:lnTo>
                <a:lnTo>
                  <a:pt x="4" y="45"/>
                </a:lnTo>
                <a:lnTo>
                  <a:pt x="4" y="44"/>
                </a:lnTo>
                <a:lnTo>
                  <a:pt x="4" y="42"/>
                </a:lnTo>
                <a:lnTo>
                  <a:pt x="4" y="38"/>
                </a:lnTo>
                <a:lnTo>
                  <a:pt x="4" y="29"/>
                </a:lnTo>
                <a:lnTo>
                  <a:pt x="4" y="28"/>
                </a:lnTo>
                <a:lnTo>
                  <a:pt x="4" y="26"/>
                </a:lnTo>
                <a:lnTo>
                  <a:pt x="5" y="22"/>
                </a:lnTo>
                <a:lnTo>
                  <a:pt x="5" y="15"/>
                </a:lnTo>
                <a:lnTo>
                  <a:pt x="5" y="14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3"/>
                </a:lnTo>
                <a:lnTo>
                  <a:pt x="5" y="14"/>
                </a:lnTo>
                <a:lnTo>
                  <a:pt x="5" y="16"/>
                </a:lnTo>
                <a:lnTo>
                  <a:pt x="6" y="19"/>
                </a:lnTo>
                <a:lnTo>
                  <a:pt x="6" y="20"/>
                </a:lnTo>
                <a:lnTo>
                  <a:pt x="6" y="21"/>
                </a:lnTo>
                <a:lnTo>
                  <a:pt x="6" y="23"/>
                </a:lnTo>
                <a:lnTo>
                  <a:pt x="6" y="26"/>
                </a:lnTo>
                <a:lnTo>
                  <a:pt x="6" y="34"/>
                </a:lnTo>
                <a:lnTo>
                  <a:pt x="6" y="35"/>
                </a:lnTo>
                <a:lnTo>
                  <a:pt x="6" y="36"/>
                </a:lnTo>
                <a:lnTo>
                  <a:pt x="6" y="38"/>
                </a:lnTo>
                <a:lnTo>
                  <a:pt x="6" y="42"/>
                </a:lnTo>
                <a:lnTo>
                  <a:pt x="6" y="51"/>
                </a:lnTo>
                <a:lnTo>
                  <a:pt x="6" y="52"/>
                </a:lnTo>
                <a:lnTo>
                  <a:pt x="6" y="53"/>
                </a:lnTo>
                <a:lnTo>
                  <a:pt x="6" y="55"/>
                </a:lnTo>
                <a:lnTo>
                  <a:pt x="6" y="59"/>
                </a:lnTo>
                <a:lnTo>
                  <a:pt x="6" y="67"/>
                </a:lnTo>
                <a:lnTo>
                  <a:pt x="6" y="68"/>
                </a:lnTo>
                <a:lnTo>
                  <a:pt x="6" y="69"/>
                </a:lnTo>
                <a:lnTo>
                  <a:pt x="6" y="71"/>
                </a:lnTo>
                <a:lnTo>
                  <a:pt x="6" y="76"/>
                </a:lnTo>
                <a:lnTo>
                  <a:pt x="6" y="77"/>
                </a:lnTo>
                <a:lnTo>
                  <a:pt x="6" y="79"/>
                </a:lnTo>
                <a:lnTo>
                  <a:pt x="6" y="83"/>
                </a:lnTo>
                <a:lnTo>
                  <a:pt x="6" y="84"/>
                </a:lnTo>
                <a:lnTo>
                  <a:pt x="6" y="85"/>
                </a:lnTo>
                <a:lnTo>
                  <a:pt x="6" y="87"/>
                </a:lnTo>
                <a:lnTo>
                  <a:pt x="6" y="90"/>
                </a:lnTo>
                <a:lnTo>
                  <a:pt x="6" y="91"/>
                </a:lnTo>
                <a:lnTo>
                  <a:pt x="6" y="92"/>
                </a:lnTo>
                <a:lnTo>
                  <a:pt x="6" y="93"/>
                </a:lnTo>
                <a:lnTo>
                  <a:pt x="6" y="96"/>
                </a:lnTo>
                <a:lnTo>
                  <a:pt x="6" y="97"/>
                </a:lnTo>
                <a:lnTo>
                  <a:pt x="6" y="98"/>
                </a:lnTo>
                <a:lnTo>
                  <a:pt x="6" y="99"/>
                </a:lnTo>
                <a:lnTo>
                  <a:pt x="7" y="10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Freeform 22"/>
          <p:cNvSpPr>
            <a:spLocks/>
          </p:cNvSpPr>
          <p:nvPr/>
        </p:nvSpPr>
        <p:spPr bwMode="auto">
          <a:xfrm>
            <a:off x="772209" y="4321570"/>
            <a:ext cx="12201" cy="154841"/>
          </a:xfrm>
          <a:custGeom>
            <a:avLst/>
            <a:gdLst>
              <a:gd name="T0" fmla="*/ 0 w 6"/>
              <a:gd name="T1" fmla="*/ 189453129 h 112"/>
              <a:gd name="T2" fmla="*/ 0 w 6"/>
              <a:gd name="T3" fmla="*/ 191223843 h 112"/>
              <a:gd name="T4" fmla="*/ 0 w 6"/>
              <a:gd name="T5" fmla="*/ 192994558 h 112"/>
              <a:gd name="T6" fmla="*/ 0 w 6"/>
              <a:gd name="T7" fmla="*/ 192994558 h 112"/>
              <a:gd name="T8" fmla="*/ 0 w 6"/>
              <a:gd name="T9" fmla="*/ 192994558 h 112"/>
              <a:gd name="T10" fmla="*/ 0 w 6"/>
              <a:gd name="T11" fmla="*/ 191223843 h 112"/>
              <a:gd name="T12" fmla="*/ 0 w 6"/>
              <a:gd name="T13" fmla="*/ 189453129 h 112"/>
              <a:gd name="T14" fmla="*/ 0 w 6"/>
              <a:gd name="T15" fmla="*/ 184142318 h 112"/>
              <a:gd name="T16" fmla="*/ 0 w 6"/>
              <a:gd name="T17" fmla="*/ 175288745 h 112"/>
              <a:gd name="T18" fmla="*/ 0 w 6"/>
              <a:gd name="T19" fmla="*/ 146959978 h 112"/>
              <a:gd name="T20" fmla="*/ 0 w 6"/>
              <a:gd name="T21" fmla="*/ 115088449 h 112"/>
              <a:gd name="T22" fmla="*/ 1779435 w 6"/>
              <a:gd name="T23" fmla="*/ 72593965 h 112"/>
              <a:gd name="T24" fmla="*/ 1779435 w 6"/>
              <a:gd name="T25" fmla="*/ 42494483 h 112"/>
              <a:gd name="T26" fmla="*/ 1779435 w 6"/>
              <a:gd name="T27" fmla="*/ 24788671 h 112"/>
              <a:gd name="T28" fmla="*/ 1779435 w 6"/>
              <a:gd name="T29" fmla="*/ 12393669 h 112"/>
              <a:gd name="T30" fmla="*/ 1779435 w 6"/>
              <a:gd name="T31" fmla="*/ 7082858 h 112"/>
              <a:gd name="T32" fmla="*/ 1779435 w 6"/>
              <a:gd name="T33" fmla="*/ 5312144 h 112"/>
              <a:gd name="T34" fmla="*/ 1779435 w 6"/>
              <a:gd name="T35" fmla="*/ 3541429 h 112"/>
              <a:gd name="T36" fmla="*/ 1779435 w 6"/>
              <a:gd name="T37" fmla="*/ 3541429 h 112"/>
              <a:gd name="T38" fmla="*/ 1779435 w 6"/>
              <a:gd name="T39" fmla="*/ 3541429 h 112"/>
              <a:gd name="T40" fmla="*/ 1779435 w 6"/>
              <a:gd name="T41" fmla="*/ 3541429 h 112"/>
              <a:gd name="T42" fmla="*/ 1779435 w 6"/>
              <a:gd name="T43" fmla="*/ 7082858 h 112"/>
              <a:gd name="T44" fmla="*/ 1779435 w 6"/>
              <a:gd name="T45" fmla="*/ 10622955 h 112"/>
              <a:gd name="T46" fmla="*/ 3558870 w 6"/>
              <a:gd name="T47" fmla="*/ 24788671 h 112"/>
              <a:gd name="T48" fmla="*/ 3558870 w 6"/>
              <a:gd name="T49" fmla="*/ 38953054 h 112"/>
              <a:gd name="T50" fmla="*/ 3558870 w 6"/>
              <a:gd name="T51" fmla="*/ 104465494 h 112"/>
              <a:gd name="T52" fmla="*/ 3558870 w 6"/>
              <a:gd name="T53" fmla="*/ 155812218 h 112"/>
              <a:gd name="T54" fmla="*/ 5338305 w 6"/>
              <a:gd name="T55" fmla="*/ 169976602 h 112"/>
              <a:gd name="T56" fmla="*/ 5338305 w 6"/>
              <a:gd name="T57" fmla="*/ 182371603 h 112"/>
              <a:gd name="T58" fmla="*/ 5338305 w 6"/>
              <a:gd name="T59" fmla="*/ 189453129 h 112"/>
              <a:gd name="T60" fmla="*/ 5338305 w 6"/>
              <a:gd name="T61" fmla="*/ 192994558 h 112"/>
              <a:gd name="T62" fmla="*/ 5338305 w 6"/>
              <a:gd name="T63" fmla="*/ 194765272 h 112"/>
              <a:gd name="T64" fmla="*/ 5338305 w 6"/>
              <a:gd name="T65" fmla="*/ 196535987 h 112"/>
              <a:gd name="T66" fmla="*/ 5338305 w 6"/>
              <a:gd name="T67" fmla="*/ 196535987 h 112"/>
              <a:gd name="T68" fmla="*/ 5338305 w 6"/>
              <a:gd name="T69" fmla="*/ 194765272 h 112"/>
              <a:gd name="T70" fmla="*/ 5338305 w 6"/>
              <a:gd name="T71" fmla="*/ 192994558 h 112"/>
              <a:gd name="T72" fmla="*/ 5338305 w 6"/>
              <a:gd name="T73" fmla="*/ 189453129 h 112"/>
              <a:gd name="T74" fmla="*/ 5338305 w 6"/>
              <a:gd name="T75" fmla="*/ 184142318 h 112"/>
              <a:gd name="T76" fmla="*/ 5338305 w 6"/>
              <a:gd name="T77" fmla="*/ 169976602 h 112"/>
              <a:gd name="T78" fmla="*/ 7117740 w 6"/>
              <a:gd name="T79" fmla="*/ 122171307 h 112"/>
              <a:gd name="T80" fmla="*/ 7117740 w 6"/>
              <a:gd name="T81" fmla="*/ 56658867 h 112"/>
              <a:gd name="T82" fmla="*/ 7117740 w 6"/>
              <a:gd name="T83" fmla="*/ 28330100 h 112"/>
              <a:gd name="T84" fmla="*/ 7117740 w 6"/>
              <a:gd name="T85" fmla="*/ 12393669 h 112"/>
              <a:gd name="T86" fmla="*/ 7117740 w 6"/>
              <a:gd name="T87" fmla="*/ 5312144 h 112"/>
              <a:gd name="T88" fmla="*/ 8897175 w 6"/>
              <a:gd name="T89" fmla="*/ 1770715 h 112"/>
              <a:gd name="T90" fmla="*/ 8897175 w 6"/>
              <a:gd name="T91" fmla="*/ 1770715 h 112"/>
              <a:gd name="T92" fmla="*/ 8897175 w 6"/>
              <a:gd name="T93" fmla="*/ 0 h 112"/>
              <a:gd name="T94" fmla="*/ 8897175 w 6"/>
              <a:gd name="T95" fmla="*/ 0 h 112"/>
              <a:gd name="T96" fmla="*/ 8897175 w 6"/>
              <a:gd name="T97" fmla="*/ 0 h 112"/>
              <a:gd name="T98" fmla="*/ 8897175 w 6"/>
              <a:gd name="T99" fmla="*/ 3541429 h 112"/>
              <a:gd name="T100" fmla="*/ 8897175 w 6"/>
              <a:gd name="T101" fmla="*/ 8853573 h 112"/>
              <a:gd name="T102" fmla="*/ 8897175 w 6"/>
              <a:gd name="T103" fmla="*/ 15935098 h 112"/>
              <a:gd name="T104" fmla="*/ 8897175 w 6"/>
              <a:gd name="T105" fmla="*/ 31870196 h 112"/>
              <a:gd name="T106" fmla="*/ 8897175 w 6"/>
              <a:gd name="T107" fmla="*/ 65512440 h 112"/>
              <a:gd name="T108" fmla="*/ 8897175 w 6"/>
              <a:gd name="T109" fmla="*/ 123942021 h 112"/>
              <a:gd name="T110" fmla="*/ 10676610 w 6"/>
              <a:gd name="T111" fmla="*/ 143418549 h 112"/>
              <a:gd name="T112" fmla="*/ 10676610 w 6"/>
              <a:gd name="T113" fmla="*/ 168207219 h 112"/>
              <a:gd name="T114" fmla="*/ 10676610 w 6"/>
              <a:gd name="T115" fmla="*/ 184142318 h 112"/>
              <a:gd name="T116" fmla="*/ 10676610 w 6"/>
              <a:gd name="T117" fmla="*/ 191223843 h 112"/>
              <a:gd name="T118" fmla="*/ 10676610 w 6"/>
              <a:gd name="T119" fmla="*/ 194765272 h 112"/>
              <a:gd name="T120" fmla="*/ 10676610 w 6"/>
              <a:gd name="T121" fmla="*/ 196535987 h 112"/>
              <a:gd name="T122" fmla="*/ 10676610 w 6"/>
              <a:gd name="T123" fmla="*/ 198306701 h 1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112"/>
              <a:gd name="T188" fmla="*/ 6 w 6"/>
              <a:gd name="T189" fmla="*/ 112 h 1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112">
                <a:moveTo>
                  <a:pt x="0" y="104"/>
                </a:moveTo>
                <a:lnTo>
                  <a:pt x="0" y="105"/>
                </a:lnTo>
                <a:lnTo>
                  <a:pt x="0" y="106"/>
                </a:lnTo>
                <a:lnTo>
                  <a:pt x="0" y="107"/>
                </a:lnTo>
                <a:lnTo>
                  <a:pt x="0" y="108"/>
                </a:lnTo>
                <a:lnTo>
                  <a:pt x="0" y="109"/>
                </a:lnTo>
                <a:lnTo>
                  <a:pt x="0" y="108"/>
                </a:lnTo>
                <a:lnTo>
                  <a:pt x="0" y="107"/>
                </a:lnTo>
                <a:lnTo>
                  <a:pt x="0" y="106"/>
                </a:lnTo>
                <a:lnTo>
                  <a:pt x="0" y="105"/>
                </a:lnTo>
                <a:lnTo>
                  <a:pt x="0" y="104"/>
                </a:lnTo>
                <a:lnTo>
                  <a:pt x="0" y="103"/>
                </a:lnTo>
                <a:lnTo>
                  <a:pt x="0" y="102"/>
                </a:lnTo>
                <a:lnTo>
                  <a:pt x="0" y="101"/>
                </a:lnTo>
                <a:lnTo>
                  <a:pt x="0" y="99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0" y="91"/>
                </a:lnTo>
                <a:lnTo>
                  <a:pt x="0" y="84"/>
                </a:lnTo>
                <a:lnTo>
                  <a:pt x="0" y="83"/>
                </a:lnTo>
                <a:lnTo>
                  <a:pt x="0" y="81"/>
                </a:lnTo>
                <a:lnTo>
                  <a:pt x="0" y="80"/>
                </a:lnTo>
                <a:lnTo>
                  <a:pt x="0" y="75"/>
                </a:lnTo>
                <a:lnTo>
                  <a:pt x="0" y="67"/>
                </a:lnTo>
                <a:lnTo>
                  <a:pt x="0" y="66"/>
                </a:lnTo>
                <a:lnTo>
                  <a:pt x="0" y="65"/>
                </a:lnTo>
                <a:lnTo>
                  <a:pt x="0" y="62"/>
                </a:lnTo>
                <a:lnTo>
                  <a:pt x="0" y="58"/>
                </a:lnTo>
                <a:lnTo>
                  <a:pt x="0" y="50"/>
                </a:lnTo>
                <a:lnTo>
                  <a:pt x="0" y="49"/>
                </a:lnTo>
                <a:lnTo>
                  <a:pt x="0" y="47"/>
                </a:lnTo>
                <a:lnTo>
                  <a:pt x="0" y="45"/>
                </a:lnTo>
                <a:lnTo>
                  <a:pt x="1" y="41"/>
                </a:lnTo>
                <a:lnTo>
                  <a:pt x="1" y="33"/>
                </a:lnTo>
                <a:lnTo>
                  <a:pt x="1" y="32"/>
                </a:lnTo>
                <a:lnTo>
                  <a:pt x="1" y="31"/>
                </a:lnTo>
                <a:lnTo>
                  <a:pt x="1" y="29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2" y="17"/>
                </a:lnTo>
                <a:lnTo>
                  <a:pt x="2" y="20"/>
                </a:lnTo>
                <a:lnTo>
                  <a:pt x="2" y="21"/>
                </a:lnTo>
                <a:lnTo>
                  <a:pt x="2" y="22"/>
                </a:lnTo>
                <a:lnTo>
                  <a:pt x="2" y="24"/>
                </a:lnTo>
                <a:lnTo>
                  <a:pt x="2" y="28"/>
                </a:lnTo>
                <a:lnTo>
                  <a:pt x="2" y="36"/>
                </a:lnTo>
                <a:lnTo>
                  <a:pt x="2" y="55"/>
                </a:lnTo>
                <a:lnTo>
                  <a:pt x="2" y="56"/>
                </a:lnTo>
                <a:lnTo>
                  <a:pt x="2" y="57"/>
                </a:lnTo>
                <a:lnTo>
                  <a:pt x="2" y="59"/>
                </a:lnTo>
                <a:lnTo>
                  <a:pt x="2" y="63"/>
                </a:lnTo>
                <a:lnTo>
                  <a:pt x="2" y="72"/>
                </a:lnTo>
                <a:lnTo>
                  <a:pt x="2" y="73"/>
                </a:lnTo>
                <a:lnTo>
                  <a:pt x="2" y="74"/>
                </a:lnTo>
                <a:lnTo>
                  <a:pt x="2" y="76"/>
                </a:lnTo>
                <a:lnTo>
                  <a:pt x="2" y="80"/>
                </a:lnTo>
                <a:lnTo>
                  <a:pt x="2" y="88"/>
                </a:lnTo>
                <a:lnTo>
                  <a:pt x="2" y="89"/>
                </a:lnTo>
                <a:lnTo>
                  <a:pt x="2" y="91"/>
                </a:lnTo>
                <a:lnTo>
                  <a:pt x="3" y="94"/>
                </a:lnTo>
                <a:lnTo>
                  <a:pt x="3" y="95"/>
                </a:lnTo>
                <a:lnTo>
                  <a:pt x="3" y="96"/>
                </a:lnTo>
                <a:lnTo>
                  <a:pt x="3" y="97"/>
                </a:lnTo>
                <a:lnTo>
                  <a:pt x="3" y="100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11"/>
                </a:lnTo>
                <a:lnTo>
                  <a:pt x="3" y="110"/>
                </a:lnTo>
                <a:lnTo>
                  <a:pt x="3" y="109"/>
                </a:lnTo>
                <a:lnTo>
                  <a:pt x="3" y="108"/>
                </a:lnTo>
                <a:lnTo>
                  <a:pt x="3" y="107"/>
                </a:lnTo>
                <a:lnTo>
                  <a:pt x="3" y="106"/>
                </a:lnTo>
                <a:lnTo>
                  <a:pt x="3" y="105"/>
                </a:lnTo>
                <a:lnTo>
                  <a:pt x="3" y="104"/>
                </a:lnTo>
                <a:lnTo>
                  <a:pt x="3" y="103"/>
                </a:lnTo>
                <a:lnTo>
                  <a:pt x="3" y="101"/>
                </a:lnTo>
                <a:lnTo>
                  <a:pt x="3" y="99"/>
                </a:lnTo>
                <a:lnTo>
                  <a:pt x="3" y="98"/>
                </a:lnTo>
                <a:lnTo>
                  <a:pt x="3" y="96"/>
                </a:lnTo>
                <a:lnTo>
                  <a:pt x="3" y="93"/>
                </a:lnTo>
                <a:lnTo>
                  <a:pt x="3" y="86"/>
                </a:lnTo>
                <a:lnTo>
                  <a:pt x="3" y="85"/>
                </a:lnTo>
                <a:lnTo>
                  <a:pt x="3" y="84"/>
                </a:lnTo>
                <a:lnTo>
                  <a:pt x="4" y="82"/>
                </a:lnTo>
                <a:lnTo>
                  <a:pt x="4" y="78"/>
                </a:lnTo>
                <a:lnTo>
                  <a:pt x="4" y="69"/>
                </a:lnTo>
                <a:lnTo>
                  <a:pt x="4" y="50"/>
                </a:lnTo>
                <a:lnTo>
                  <a:pt x="4" y="49"/>
                </a:lnTo>
                <a:lnTo>
                  <a:pt x="4" y="47"/>
                </a:lnTo>
                <a:lnTo>
                  <a:pt x="4" y="45"/>
                </a:lnTo>
                <a:lnTo>
                  <a:pt x="4" y="41"/>
                </a:lnTo>
                <a:lnTo>
                  <a:pt x="4" y="33"/>
                </a:lnTo>
                <a:lnTo>
                  <a:pt x="4" y="32"/>
                </a:lnTo>
                <a:lnTo>
                  <a:pt x="4" y="31"/>
                </a:lnTo>
                <a:lnTo>
                  <a:pt x="4" y="28"/>
                </a:lnTo>
                <a:lnTo>
                  <a:pt x="4" y="25"/>
                </a:lnTo>
                <a:lnTo>
                  <a:pt x="4" y="18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5" y="18"/>
                </a:lnTo>
                <a:lnTo>
                  <a:pt x="5" y="19"/>
                </a:lnTo>
                <a:lnTo>
                  <a:pt x="5" y="21"/>
                </a:lnTo>
                <a:lnTo>
                  <a:pt x="5" y="24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7"/>
                </a:lnTo>
                <a:lnTo>
                  <a:pt x="5" y="41"/>
                </a:lnTo>
                <a:lnTo>
                  <a:pt x="5" y="51"/>
                </a:lnTo>
                <a:lnTo>
                  <a:pt x="5" y="52"/>
                </a:lnTo>
                <a:lnTo>
                  <a:pt x="5" y="53"/>
                </a:lnTo>
                <a:lnTo>
                  <a:pt x="5" y="56"/>
                </a:lnTo>
                <a:lnTo>
                  <a:pt x="5" y="61"/>
                </a:lnTo>
                <a:lnTo>
                  <a:pt x="5" y="70"/>
                </a:lnTo>
                <a:lnTo>
                  <a:pt x="5" y="71"/>
                </a:lnTo>
                <a:lnTo>
                  <a:pt x="5" y="72"/>
                </a:lnTo>
                <a:lnTo>
                  <a:pt x="5" y="75"/>
                </a:lnTo>
                <a:lnTo>
                  <a:pt x="6" y="79"/>
                </a:lnTo>
                <a:lnTo>
                  <a:pt x="6" y="80"/>
                </a:lnTo>
                <a:lnTo>
                  <a:pt x="6" y="81"/>
                </a:lnTo>
                <a:lnTo>
                  <a:pt x="6" y="83"/>
                </a:lnTo>
                <a:lnTo>
                  <a:pt x="6" y="87"/>
                </a:lnTo>
                <a:lnTo>
                  <a:pt x="6" y="88"/>
                </a:lnTo>
                <a:lnTo>
                  <a:pt x="6" y="89"/>
                </a:lnTo>
                <a:lnTo>
                  <a:pt x="6" y="91"/>
                </a:lnTo>
                <a:lnTo>
                  <a:pt x="6" y="95"/>
                </a:lnTo>
                <a:lnTo>
                  <a:pt x="6" y="96"/>
                </a:lnTo>
                <a:lnTo>
                  <a:pt x="6" y="98"/>
                </a:lnTo>
                <a:lnTo>
                  <a:pt x="6" y="101"/>
                </a:lnTo>
                <a:lnTo>
                  <a:pt x="6" y="102"/>
                </a:lnTo>
                <a:lnTo>
                  <a:pt x="6" y="104"/>
                </a:lnTo>
                <a:lnTo>
                  <a:pt x="6" y="105"/>
                </a:lnTo>
                <a:lnTo>
                  <a:pt x="6" y="106"/>
                </a:lnTo>
                <a:lnTo>
                  <a:pt x="6" y="107"/>
                </a:lnTo>
                <a:lnTo>
                  <a:pt x="6" y="108"/>
                </a:lnTo>
                <a:lnTo>
                  <a:pt x="6" y="109"/>
                </a:lnTo>
                <a:lnTo>
                  <a:pt x="6" y="110"/>
                </a:lnTo>
                <a:lnTo>
                  <a:pt x="6" y="111"/>
                </a:lnTo>
                <a:lnTo>
                  <a:pt x="6" y="11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" name="Freeform 23"/>
          <p:cNvSpPr>
            <a:spLocks/>
          </p:cNvSpPr>
          <p:nvPr/>
        </p:nvSpPr>
        <p:spPr bwMode="auto">
          <a:xfrm>
            <a:off x="784409" y="4319923"/>
            <a:ext cx="14640" cy="156488"/>
          </a:xfrm>
          <a:custGeom>
            <a:avLst/>
            <a:gdLst>
              <a:gd name="T0" fmla="*/ 0 w 7"/>
              <a:gd name="T1" fmla="*/ 200417131 h 113"/>
              <a:gd name="T2" fmla="*/ 0 w 7"/>
              <a:gd name="T3" fmla="*/ 200417131 h 113"/>
              <a:gd name="T4" fmla="*/ 0 w 7"/>
              <a:gd name="T5" fmla="*/ 198643410 h 113"/>
              <a:gd name="T6" fmla="*/ 0 w 7"/>
              <a:gd name="T7" fmla="*/ 193322247 h 113"/>
              <a:gd name="T8" fmla="*/ 0 w 7"/>
              <a:gd name="T9" fmla="*/ 186228697 h 113"/>
              <a:gd name="T10" fmla="*/ 1830161 w 7"/>
              <a:gd name="T11" fmla="*/ 166719100 h 113"/>
              <a:gd name="T12" fmla="*/ 1830161 w 7"/>
              <a:gd name="T13" fmla="*/ 124152465 h 113"/>
              <a:gd name="T14" fmla="*/ 1830161 w 7"/>
              <a:gd name="T15" fmla="*/ 90453100 h 113"/>
              <a:gd name="T16" fmla="*/ 1830161 w 7"/>
              <a:gd name="T17" fmla="*/ 47887799 h 113"/>
              <a:gd name="T18" fmla="*/ 1830161 w 7"/>
              <a:gd name="T19" fmla="*/ 31924309 h 113"/>
              <a:gd name="T20" fmla="*/ 3660321 w 7"/>
              <a:gd name="T21" fmla="*/ 12414713 h 113"/>
              <a:gd name="T22" fmla="*/ 3660321 w 7"/>
              <a:gd name="T23" fmla="*/ 7094884 h 113"/>
              <a:gd name="T24" fmla="*/ 3660321 w 7"/>
              <a:gd name="T25" fmla="*/ 3547442 h 113"/>
              <a:gd name="T26" fmla="*/ 3660321 w 7"/>
              <a:gd name="T27" fmla="*/ 1773721 h 113"/>
              <a:gd name="T28" fmla="*/ 3660321 w 7"/>
              <a:gd name="T29" fmla="*/ 1773721 h 113"/>
              <a:gd name="T30" fmla="*/ 3660321 w 7"/>
              <a:gd name="T31" fmla="*/ 0 h 113"/>
              <a:gd name="T32" fmla="*/ 3660321 w 7"/>
              <a:gd name="T33" fmla="*/ 1773721 h 113"/>
              <a:gd name="T34" fmla="*/ 3660321 w 7"/>
              <a:gd name="T35" fmla="*/ 1773721 h 113"/>
              <a:gd name="T36" fmla="*/ 3660321 w 7"/>
              <a:gd name="T37" fmla="*/ 5321163 h 113"/>
              <a:gd name="T38" fmla="*/ 3660321 w 7"/>
              <a:gd name="T39" fmla="*/ 12414713 h 113"/>
              <a:gd name="T40" fmla="*/ 3660321 w 7"/>
              <a:gd name="T41" fmla="*/ 31924309 h 113"/>
              <a:gd name="T42" fmla="*/ 5490482 w 7"/>
              <a:gd name="T43" fmla="*/ 94000542 h 113"/>
              <a:gd name="T44" fmla="*/ 5490482 w 7"/>
              <a:gd name="T45" fmla="*/ 129473628 h 113"/>
              <a:gd name="T46" fmla="*/ 5490482 w 7"/>
              <a:gd name="T47" fmla="*/ 168492821 h 113"/>
              <a:gd name="T48" fmla="*/ 5490482 w 7"/>
              <a:gd name="T49" fmla="*/ 182681255 h 113"/>
              <a:gd name="T50" fmla="*/ 5490482 w 7"/>
              <a:gd name="T51" fmla="*/ 191548526 h 113"/>
              <a:gd name="T52" fmla="*/ 5490482 w 7"/>
              <a:gd name="T53" fmla="*/ 196869689 h 113"/>
              <a:gd name="T54" fmla="*/ 5490482 w 7"/>
              <a:gd name="T55" fmla="*/ 198643410 h 113"/>
              <a:gd name="T56" fmla="*/ 5490482 w 7"/>
              <a:gd name="T57" fmla="*/ 200417131 h 113"/>
              <a:gd name="T58" fmla="*/ 7320643 w 7"/>
              <a:gd name="T59" fmla="*/ 200417131 h 113"/>
              <a:gd name="T60" fmla="*/ 7320643 w 7"/>
              <a:gd name="T61" fmla="*/ 200417131 h 113"/>
              <a:gd name="T62" fmla="*/ 7320643 w 7"/>
              <a:gd name="T63" fmla="*/ 200417131 h 113"/>
              <a:gd name="T64" fmla="*/ 7320643 w 7"/>
              <a:gd name="T65" fmla="*/ 196869689 h 113"/>
              <a:gd name="T66" fmla="*/ 7320643 w 7"/>
              <a:gd name="T67" fmla="*/ 191548526 h 113"/>
              <a:gd name="T68" fmla="*/ 7320643 w 7"/>
              <a:gd name="T69" fmla="*/ 179133813 h 113"/>
              <a:gd name="T70" fmla="*/ 7320643 w 7"/>
              <a:gd name="T71" fmla="*/ 150755611 h 113"/>
              <a:gd name="T72" fmla="*/ 7320643 w 7"/>
              <a:gd name="T73" fmla="*/ 81585829 h 113"/>
              <a:gd name="T74" fmla="*/ 9150804 w 7"/>
              <a:gd name="T75" fmla="*/ 31924309 h 113"/>
              <a:gd name="T76" fmla="*/ 9150804 w 7"/>
              <a:gd name="T77" fmla="*/ 21283318 h 113"/>
              <a:gd name="T78" fmla="*/ 9150804 w 7"/>
              <a:gd name="T79" fmla="*/ 10640992 h 113"/>
              <a:gd name="T80" fmla="*/ 9150804 w 7"/>
              <a:gd name="T81" fmla="*/ 3547442 h 113"/>
              <a:gd name="T82" fmla="*/ 9150804 w 7"/>
              <a:gd name="T83" fmla="*/ 1773721 h 113"/>
              <a:gd name="T84" fmla="*/ 9150804 w 7"/>
              <a:gd name="T85" fmla="*/ 1773721 h 113"/>
              <a:gd name="T86" fmla="*/ 9150804 w 7"/>
              <a:gd name="T87" fmla="*/ 1773721 h 113"/>
              <a:gd name="T88" fmla="*/ 9150804 w 7"/>
              <a:gd name="T89" fmla="*/ 1773721 h 113"/>
              <a:gd name="T90" fmla="*/ 9150804 w 7"/>
              <a:gd name="T91" fmla="*/ 1773721 h 113"/>
              <a:gd name="T92" fmla="*/ 9150804 w 7"/>
              <a:gd name="T93" fmla="*/ 5321163 h 113"/>
              <a:gd name="T94" fmla="*/ 9150804 w 7"/>
              <a:gd name="T95" fmla="*/ 14188434 h 113"/>
              <a:gd name="T96" fmla="*/ 9150804 w 7"/>
              <a:gd name="T97" fmla="*/ 24830760 h 113"/>
              <a:gd name="T98" fmla="*/ 10980964 w 7"/>
              <a:gd name="T99" fmla="*/ 60302511 h 113"/>
              <a:gd name="T100" fmla="*/ 10980964 w 7"/>
              <a:gd name="T101" fmla="*/ 94000542 h 113"/>
              <a:gd name="T102" fmla="*/ 10980964 w 7"/>
              <a:gd name="T103" fmla="*/ 133019735 h 113"/>
              <a:gd name="T104" fmla="*/ 10980964 w 7"/>
              <a:gd name="T105" fmla="*/ 168492821 h 113"/>
              <a:gd name="T106" fmla="*/ 10980964 w 7"/>
              <a:gd name="T107" fmla="*/ 182681255 h 113"/>
              <a:gd name="T108" fmla="*/ 12811125 w 7"/>
              <a:gd name="T109" fmla="*/ 191548526 h 113"/>
              <a:gd name="T110" fmla="*/ 12811125 w 7"/>
              <a:gd name="T111" fmla="*/ 195095968 h 113"/>
              <a:gd name="T112" fmla="*/ 12811125 w 7"/>
              <a:gd name="T113" fmla="*/ 198643410 h 113"/>
              <a:gd name="T114" fmla="*/ 12811125 w 7"/>
              <a:gd name="T115" fmla="*/ 198643410 h 113"/>
              <a:gd name="T116" fmla="*/ 12811125 w 7"/>
              <a:gd name="T117" fmla="*/ 200417131 h 113"/>
              <a:gd name="T118" fmla="*/ 12811125 w 7"/>
              <a:gd name="T119" fmla="*/ 198643410 h 113"/>
              <a:gd name="T120" fmla="*/ 12811125 w 7"/>
              <a:gd name="T121" fmla="*/ 198643410 h 113"/>
              <a:gd name="T122" fmla="*/ 12811125 w 7"/>
              <a:gd name="T123" fmla="*/ 195095968 h 1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13"/>
              <a:gd name="T188" fmla="*/ 7 w 7"/>
              <a:gd name="T189" fmla="*/ 113 h 1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13">
                <a:moveTo>
                  <a:pt x="0" y="113"/>
                </a:moveTo>
                <a:lnTo>
                  <a:pt x="0" y="113"/>
                </a:lnTo>
                <a:lnTo>
                  <a:pt x="0" y="112"/>
                </a:lnTo>
                <a:lnTo>
                  <a:pt x="0" y="111"/>
                </a:lnTo>
                <a:lnTo>
                  <a:pt x="0" y="110"/>
                </a:lnTo>
                <a:lnTo>
                  <a:pt x="0" y="109"/>
                </a:lnTo>
                <a:lnTo>
                  <a:pt x="0" y="108"/>
                </a:lnTo>
                <a:lnTo>
                  <a:pt x="0" y="107"/>
                </a:lnTo>
                <a:lnTo>
                  <a:pt x="0" y="106"/>
                </a:lnTo>
                <a:lnTo>
                  <a:pt x="0" y="105"/>
                </a:lnTo>
                <a:lnTo>
                  <a:pt x="0" y="103"/>
                </a:lnTo>
                <a:lnTo>
                  <a:pt x="1" y="100"/>
                </a:lnTo>
                <a:lnTo>
                  <a:pt x="1" y="99"/>
                </a:lnTo>
                <a:lnTo>
                  <a:pt x="1" y="97"/>
                </a:lnTo>
                <a:lnTo>
                  <a:pt x="1" y="94"/>
                </a:lnTo>
                <a:lnTo>
                  <a:pt x="1" y="87"/>
                </a:lnTo>
                <a:lnTo>
                  <a:pt x="1" y="86"/>
                </a:lnTo>
                <a:lnTo>
                  <a:pt x="1" y="85"/>
                </a:lnTo>
                <a:lnTo>
                  <a:pt x="1" y="83"/>
                </a:lnTo>
                <a:lnTo>
                  <a:pt x="1" y="79"/>
                </a:lnTo>
                <a:lnTo>
                  <a:pt x="1" y="70"/>
                </a:lnTo>
                <a:lnTo>
                  <a:pt x="1" y="69"/>
                </a:lnTo>
                <a:lnTo>
                  <a:pt x="1" y="68"/>
                </a:lnTo>
                <a:lnTo>
                  <a:pt x="1" y="66"/>
                </a:lnTo>
                <a:lnTo>
                  <a:pt x="1" y="62"/>
                </a:lnTo>
                <a:lnTo>
                  <a:pt x="1" y="53"/>
                </a:lnTo>
                <a:lnTo>
                  <a:pt x="1" y="52"/>
                </a:lnTo>
                <a:lnTo>
                  <a:pt x="1" y="51"/>
                </a:lnTo>
                <a:lnTo>
                  <a:pt x="1" y="48"/>
                </a:lnTo>
                <a:lnTo>
                  <a:pt x="1" y="44"/>
                </a:lnTo>
                <a:lnTo>
                  <a:pt x="1" y="36"/>
                </a:lnTo>
                <a:lnTo>
                  <a:pt x="1" y="35"/>
                </a:lnTo>
                <a:lnTo>
                  <a:pt x="1" y="34"/>
                </a:lnTo>
                <a:lnTo>
                  <a:pt x="1" y="33"/>
                </a:lnTo>
                <a:lnTo>
                  <a:pt x="1" y="31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1" y="23"/>
                </a:lnTo>
                <a:lnTo>
                  <a:pt x="1" y="19"/>
                </a:lnTo>
                <a:lnTo>
                  <a:pt x="1" y="18"/>
                </a:lnTo>
                <a:lnTo>
                  <a:pt x="1" y="16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2" y="10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2" y="18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2" y="26"/>
                </a:lnTo>
                <a:lnTo>
                  <a:pt x="2" y="34"/>
                </a:lnTo>
                <a:lnTo>
                  <a:pt x="3" y="53"/>
                </a:lnTo>
                <a:lnTo>
                  <a:pt x="3" y="54"/>
                </a:lnTo>
                <a:lnTo>
                  <a:pt x="3" y="55"/>
                </a:lnTo>
                <a:lnTo>
                  <a:pt x="3" y="57"/>
                </a:lnTo>
                <a:lnTo>
                  <a:pt x="3" y="62"/>
                </a:lnTo>
                <a:lnTo>
                  <a:pt x="3" y="71"/>
                </a:lnTo>
                <a:lnTo>
                  <a:pt x="3" y="72"/>
                </a:lnTo>
                <a:lnTo>
                  <a:pt x="3" y="73"/>
                </a:lnTo>
                <a:lnTo>
                  <a:pt x="3" y="75"/>
                </a:lnTo>
                <a:lnTo>
                  <a:pt x="3" y="79"/>
                </a:lnTo>
                <a:lnTo>
                  <a:pt x="3" y="87"/>
                </a:lnTo>
                <a:lnTo>
                  <a:pt x="3" y="88"/>
                </a:lnTo>
                <a:lnTo>
                  <a:pt x="3" y="89"/>
                </a:lnTo>
                <a:lnTo>
                  <a:pt x="3" y="91"/>
                </a:lnTo>
                <a:lnTo>
                  <a:pt x="3" y="95"/>
                </a:lnTo>
                <a:lnTo>
                  <a:pt x="3" y="96"/>
                </a:lnTo>
                <a:lnTo>
                  <a:pt x="3" y="98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11"/>
                </a:lnTo>
                <a:lnTo>
                  <a:pt x="3" y="112"/>
                </a:lnTo>
                <a:lnTo>
                  <a:pt x="3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1"/>
                </a:lnTo>
                <a:lnTo>
                  <a:pt x="4" y="110"/>
                </a:lnTo>
                <a:lnTo>
                  <a:pt x="4" y="109"/>
                </a:lnTo>
                <a:lnTo>
                  <a:pt x="4" y="108"/>
                </a:lnTo>
                <a:lnTo>
                  <a:pt x="4" y="107"/>
                </a:lnTo>
                <a:lnTo>
                  <a:pt x="4" y="106"/>
                </a:lnTo>
                <a:lnTo>
                  <a:pt x="4" y="105"/>
                </a:lnTo>
                <a:lnTo>
                  <a:pt x="4" y="104"/>
                </a:lnTo>
                <a:lnTo>
                  <a:pt x="4" y="101"/>
                </a:lnTo>
                <a:lnTo>
                  <a:pt x="4" y="100"/>
                </a:lnTo>
                <a:lnTo>
                  <a:pt x="4" y="98"/>
                </a:lnTo>
                <a:lnTo>
                  <a:pt x="4" y="95"/>
                </a:lnTo>
                <a:lnTo>
                  <a:pt x="4" y="87"/>
                </a:lnTo>
                <a:lnTo>
                  <a:pt x="4" y="86"/>
                </a:lnTo>
                <a:lnTo>
                  <a:pt x="4" y="85"/>
                </a:lnTo>
                <a:lnTo>
                  <a:pt x="4" y="83"/>
                </a:lnTo>
                <a:lnTo>
                  <a:pt x="4" y="78"/>
                </a:lnTo>
                <a:lnTo>
                  <a:pt x="4" y="69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6"/>
                </a:lnTo>
                <a:lnTo>
                  <a:pt x="4" y="41"/>
                </a:lnTo>
                <a:lnTo>
                  <a:pt x="4" y="33"/>
                </a:lnTo>
                <a:lnTo>
                  <a:pt x="4" y="32"/>
                </a:lnTo>
                <a:lnTo>
                  <a:pt x="4" y="31"/>
                </a:lnTo>
                <a:lnTo>
                  <a:pt x="4" y="29"/>
                </a:lnTo>
                <a:lnTo>
                  <a:pt x="5" y="25"/>
                </a:lnTo>
                <a:lnTo>
                  <a:pt x="5" y="18"/>
                </a:lnTo>
                <a:lnTo>
                  <a:pt x="5" y="17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5" y="9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3"/>
                </a:lnTo>
                <a:lnTo>
                  <a:pt x="5" y="14"/>
                </a:lnTo>
                <a:lnTo>
                  <a:pt x="5" y="16"/>
                </a:lnTo>
                <a:lnTo>
                  <a:pt x="5" y="19"/>
                </a:lnTo>
                <a:lnTo>
                  <a:pt x="5" y="20"/>
                </a:lnTo>
                <a:lnTo>
                  <a:pt x="6" y="20"/>
                </a:lnTo>
                <a:lnTo>
                  <a:pt x="6" y="22"/>
                </a:lnTo>
                <a:lnTo>
                  <a:pt x="6" y="26"/>
                </a:lnTo>
                <a:lnTo>
                  <a:pt x="6" y="34"/>
                </a:lnTo>
                <a:lnTo>
                  <a:pt x="6" y="36"/>
                </a:lnTo>
                <a:lnTo>
                  <a:pt x="6" y="38"/>
                </a:lnTo>
                <a:lnTo>
                  <a:pt x="6" y="43"/>
                </a:lnTo>
                <a:lnTo>
                  <a:pt x="6" y="52"/>
                </a:lnTo>
                <a:lnTo>
                  <a:pt x="6" y="53"/>
                </a:lnTo>
                <a:lnTo>
                  <a:pt x="6" y="54"/>
                </a:lnTo>
                <a:lnTo>
                  <a:pt x="6" y="57"/>
                </a:lnTo>
                <a:lnTo>
                  <a:pt x="6" y="62"/>
                </a:lnTo>
                <a:lnTo>
                  <a:pt x="6" y="71"/>
                </a:lnTo>
                <a:lnTo>
                  <a:pt x="6" y="72"/>
                </a:lnTo>
                <a:lnTo>
                  <a:pt x="6" y="73"/>
                </a:lnTo>
                <a:lnTo>
                  <a:pt x="6" y="75"/>
                </a:lnTo>
                <a:lnTo>
                  <a:pt x="6" y="79"/>
                </a:lnTo>
                <a:lnTo>
                  <a:pt x="6" y="87"/>
                </a:lnTo>
                <a:lnTo>
                  <a:pt x="6" y="88"/>
                </a:lnTo>
                <a:lnTo>
                  <a:pt x="6" y="89"/>
                </a:lnTo>
                <a:lnTo>
                  <a:pt x="6" y="91"/>
                </a:lnTo>
                <a:lnTo>
                  <a:pt x="6" y="94"/>
                </a:lnTo>
                <a:lnTo>
                  <a:pt x="6" y="95"/>
                </a:lnTo>
                <a:lnTo>
                  <a:pt x="6" y="96"/>
                </a:lnTo>
                <a:lnTo>
                  <a:pt x="6" y="97"/>
                </a:lnTo>
                <a:lnTo>
                  <a:pt x="6" y="100"/>
                </a:lnTo>
                <a:lnTo>
                  <a:pt x="6" y="101"/>
                </a:lnTo>
                <a:lnTo>
                  <a:pt x="6" y="102"/>
                </a:lnTo>
                <a:lnTo>
                  <a:pt x="6" y="103"/>
                </a:lnTo>
                <a:lnTo>
                  <a:pt x="6" y="104"/>
                </a:lnTo>
                <a:lnTo>
                  <a:pt x="6" y="105"/>
                </a:lnTo>
                <a:lnTo>
                  <a:pt x="6" y="106"/>
                </a:lnTo>
                <a:lnTo>
                  <a:pt x="6" y="107"/>
                </a:lnTo>
                <a:lnTo>
                  <a:pt x="7" y="108"/>
                </a:lnTo>
                <a:lnTo>
                  <a:pt x="7" y="109"/>
                </a:lnTo>
                <a:lnTo>
                  <a:pt x="7" y="110"/>
                </a:lnTo>
                <a:lnTo>
                  <a:pt x="7" y="111"/>
                </a:lnTo>
                <a:lnTo>
                  <a:pt x="7" y="112"/>
                </a:lnTo>
                <a:lnTo>
                  <a:pt x="7" y="113"/>
                </a:lnTo>
                <a:lnTo>
                  <a:pt x="7" y="112"/>
                </a:lnTo>
                <a:lnTo>
                  <a:pt x="7" y="111"/>
                </a:lnTo>
                <a:lnTo>
                  <a:pt x="7" y="110"/>
                </a:lnTo>
                <a:lnTo>
                  <a:pt x="7" y="109"/>
                </a:lnTo>
                <a:lnTo>
                  <a:pt x="7" y="10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" name="Freeform 24"/>
          <p:cNvSpPr>
            <a:spLocks/>
          </p:cNvSpPr>
          <p:nvPr/>
        </p:nvSpPr>
        <p:spPr bwMode="auto">
          <a:xfrm>
            <a:off x="799049" y="4323217"/>
            <a:ext cx="14640" cy="149900"/>
          </a:xfrm>
          <a:custGeom>
            <a:avLst/>
            <a:gdLst>
              <a:gd name="T0" fmla="*/ 0 w 7"/>
              <a:gd name="T1" fmla="*/ 181411069 h 109"/>
              <a:gd name="T2" fmla="*/ 0 w 7"/>
              <a:gd name="T3" fmla="*/ 162037123 h 109"/>
              <a:gd name="T4" fmla="*/ 0 w 7"/>
              <a:gd name="T5" fmla="*/ 119766454 h 109"/>
              <a:gd name="T6" fmla="*/ 1830161 w 7"/>
              <a:gd name="T7" fmla="*/ 82779950 h 109"/>
              <a:gd name="T8" fmla="*/ 1830161 w 7"/>
              <a:gd name="T9" fmla="*/ 40509281 h 109"/>
              <a:gd name="T10" fmla="*/ 1830161 w 7"/>
              <a:gd name="T11" fmla="*/ 26419499 h 109"/>
              <a:gd name="T12" fmla="*/ 1830161 w 7"/>
              <a:gd name="T13" fmla="*/ 10567005 h 109"/>
              <a:gd name="T14" fmla="*/ 1830161 w 7"/>
              <a:gd name="T15" fmla="*/ 3522777 h 109"/>
              <a:gd name="T16" fmla="*/ 1830161 w 7"/>
              <a:gd name="T17" fmla="*/ 1761388 h 109"/>
              <a:gd name="T18" fmla="*/ 1830161 w 7"/>
              <a:gd name="T19" fmla="*/ 0 h 109"/>
              <a:gd name="T20" fmla="*/ 1830161 w 7"/>
              <a:gd name="T21" fmla="*/ 0 h 109"/>
              <a:gd name="T22" fmla="*/ 1830161 w 7"/>
              <a:gd name="T23" fmla="*/ 0 h 109"/>
              <a:gd name="T24" fmla="*/ 1830161 w 7"/>
              <a:gd name="T25" fmla="*/ 0 h 109"/>
              <a:gd name="T26" fmla="*/ 1830161 w 7"/>
              <a:gd name="T27" fmla="*/ 1761388 h 109"/>
              <a:gd name="T28" fmla="*/ 1830161 w 7"/>
              <a:gd name="T29" fmla="*/ 7045553 h 109"/>
              <a:gd name="T30" fmla="*/ 3660321 w 7"/>
              <a:gd name="T31" fmla="*/ 14089781 h 109"/>
              <a:gd name="T32" fmla="*/ 3660321 w 7"/>
              <a:gd name="T33" fmla="*/ 31702339 h 109"/>
              <a:gd name="T34" fmla="*/ 3660321 w 7"/>
              <a:gd name="T35" fmla="*/ 89824178 h 109"/>
              <a:gd name="T36" fmla="*/ 3660321 w 7"/>
              <a:gd name="T37" fmla="*/ 133856235 h 109"/>
              <a:gd name="T38" fmla="*/ 3660321 w 7"/>
              <a:gd name="T39" fmla="*/ 162037123 h 109"/>
              <a:gd name="T40" fmla="*/ 5490482 w 7"/>
              <a:gd name="T41" fmla="*/ 176126904 h 109"/>
              <a:gd name="T42" fmla="*/ 5490482 w 7"/>
              <a:gd name="T43" fmla="*/ 183171132 h 109"/>
              <a:gd name="T44" fmla="*/ 5490482 w 7"/>
              <a:gd name="T45" fmla="*/ 188455297 h 109"/>
              <a:gd name="T46" fmla="*/ 5490482 w 7"/>
              <a:gd name="T47" fmla="*/ 190216685 h 109"/>
              <a:gd name="T48" fmla="*/ 5490482 w 7"/>
              <a:gd name="T49" fmla="*/ 191978074 h 109"/>
              <a:gd name="T50" fmla="*/ 5490482 w 7"/>
              <a:gd name="T51" fmla="*/ 191978074 h 109"/>
              <a:gd name="T52" fmla="*/ 5490482 w 7"/>
              <a:gd name="T53" fmla="*/ 191978074 h 109"/>
              <a:gd name="T54" fmla="*/ 5490482 w 7"/>
              <a:gd name="T55" fmla="*/ 190216685 h 109"/>
              <a:gd name="T56" fmla="*/ 5490482 w 7"/>
              <a:gd name="T57" fmla="*/ 188455297 h 109"/>
              <a:gd name="T58" fmla="*/ 5490482 w 7"/>
              <a:gd name="T59" fmla="*/ 183171132 h 109"/>
              <a:gd name="T60" fmla="*/ 5490482 w 7"/>
              <a:gd name="T61" fmla="*/ 172604127 h 109"/>
              <a:gd name="T62" fmla="*/ 7320643 w 7"/>
              <a:gd name="T63" fmla="*/ 137379012 h 109"/>
              <a:gd name="T64" fmla="*/ 7320643 w 7"/>
              <a:gd name="T65" fmla="*/ 61644615 h 109"/>
              <a:gd name="T66" fmla="*/ 7320643 w 7"/>
              <a:gd name="T67" fmla="*/ 33463727 h 109"/>
              <a:gd name="T68" fmla="*/ 7320643 w 7"/>
              <a:gd name="T69" fmla="*/ 14089781 h 109"/>
              <a:gd name="T70" fmla="*/ 7320643 w 7"/>
              <a:gd name="T71" fmla="*/ 7045553 h 109"/>
              <a:gd name="T72" fmla="*/ 9150804 w 7"/>
              <a:gd name="T73" fmla="*/ 5284165 h 109"/>
              <a:gd name="T74" fmla="*/ 9150804 w 7"/>
              <a:gd name="T75" fmla="*/ 3522777 h 109"/>
              <a:gd name="T76" fmla="*/ 9150804 w 7"/>
              <a:gd name="T77" fmla="*/ 3522777 h 109"/>
              <a:gd name="T78" fmla="*/ 9150804 w 7"/>
              <a:gd name="T79" fmla="*/ 3522777 h 109"/>
              <a:gd name="T80" fmla="*/ 9150804 w 7"/>
              <a:gd name="T81" fmla="*/ 3522777 h 109"/>
              <a:gd name="T82" fmla="*/ 9150804 w 7"/>
              <a:gd name="T83" fmla="*/ 5284165 h 109"/>
              <a:gd name="T84" fmla="*/ 9150804 w 7"/>
              <a:gd name="T85" fmla="*/ 8806942 h 109"/>
              <a:gd name="T86" fmla="*/ 9150804 w 7"/>
              <a:gd name="T87" fmla="*/ 15851170 h 109"/>
              <a:gd name="T88" fmla="*/ 9150804 w 7"/>
              <a:gd name="T89" fmla="*/ 33463727 h 109"/>
              <a:gd name="T90" fmla="*/ 9150804 w 7"/>
              <a:gd name="T91" fmla="*/ 61644615 h 109"/>
              <a:gd name="T92" fmla="*/ 10980964 w 7"/>
              <a:gd name="T93" fmla="*/ 123289230 h 109"/>
              <a:gd name="T94" fmla="*/ 10980964 w 7"/>
              <a:gd name="T95" fmla="*/ 156752958 h 109"/>
              <a:gd name="T96" fmla="*/ 10980964 w 7"/>
              <a:gd name="T97" fmla="*/ 170842739 h 109"/>
              <a:gd name="T98" fmla="*/ 10980964 w 7"/>
              <a:gd name="T99" fmla="*/ 179649681 h 109"/>
              <a:gd name="T100" fmla="*/ 10980964 w 7"/>
              <a:gd name="T101" fmla="*/ 183171132 h 109"/>
              <a:gd name="T102" fmla="*/ 10980964 w 7"/>
              <a:gd name="T103" fmla="*/ 186693909 h 109"/>
              <a:gd name="T104" fmla="*/ 10980964 w 7"/>
              <a:gd name="T105" fmla="*/ 186693909 h 109"/>
              <a:gd name="T106" fmla="*/ 10980964 w 7"/>
              <a:gd name="T107" fmla="*/ 188455297 h 109"/>
              <a:gd name="T108" fmla="*/ 10980964 w 7"/>
              <a:gd name="T109" fmla="*/ 188455297 h 109"/>
              <a:gd name="T110" fmla="*/ 10980964 w 7"/>
              <a:gd name="T111" fmla="*/ 186693909 h 109"/>
              <a:gd name="T112" fmla="*/ 10980964 w 7"/>
              <a:gd name="T113" fmla="*/ 184932520 h 109"/>
              <a:gd name="T114" fmla="*/ 10980964 w 7"/>
              <a:gd name="T115" fmla="*/ 181411069 h 109"/>
              <a:gd name="T116" fmla="*/ 10980964 w 7"/>
              <a:gd name="T117" fmla="*/ 170842739 h 109"/>
              <a:gd name="T118" fmla="*/ 12811125 w 7"/>
              <a:gd name="T119" fmla="*/ 146184628 h 109"/>
              <a:gd name="T120" fmla="*/ 12811125 w 7"/>
              <a:gd name="T121" fmla="*/ 107436735 h 109"/>
              <a:gd name="T122" fmla="*/ 12811125 w 7"/>
              <a:gd name="T123" fmla="*/ 61644615 h 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09"/>
              <a:gd name="T188" fmla="*/ 7 w 7"/>
              <a:gd name="T189" fmla="*/ 109 h 1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09">
                <a:moveTo>
                  <a:pt x="0" y="106"/>
                </a:moveTo>
                <a:lnTo>
                  <a:pt x="0" y="105"/>
                </a:lnTo>
                <a:lnTo>
                  <a:pt x="0" y="104"/>
                </a:lnTo>
                <a:lnTo>
                  <a:pt x="0" y="103"/>
                </a:lnTo>
                <a:lnTo>
                  <a:pt x="0" y="102"/>
                </a:lnTo>
                <a:lnTo>
                  <a:pt x="0" y="101"/>
                </a:lnTo>
                <a:lnTo>
                  <a:pt x="0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0" y="92"/>
                </a:lnTo>
                <a:lnTo>
                  <a:pt x="0" y="84"/>
                </a:lnTo>
                <a:lnTo>
                  <a:pt x="0" y="83"/>
                </a:lnTo>
                <a:lnTo>
                  <a:pt x="0" y="81"/>
                </a:lnTo>
                <a:lnTo>
                  <a:pt x="0" y="77"/>
                </a:lnTo>
                <a:lnTo>
                  <a:pt x="0" y="68"/>
                </a:lnTo>
                <a:lnTo>
                  <a:pt x="0" y="67"/>
                </a:lnTo>
                <a:lnTo>
                  <a:pt x="0" y="66"/>
                </a:lnTo>
                <a:lnTo>
                  <a:pt x="0" y="64"/>
                </a:lnTo>
                <a:lnTo>
                  <a:pt x="1" y="59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5"/>
                </a:lnTo>
                <a:lnTo>
                  <a:pt x="1" y="40"/>
                </a:lnTo>
                <a:lnTo>
                  <a:pt x="1" y="31"/>
                </a:lnTo>
                <a:lnTo>
                  <a:pt x="1" y="30"/>
                </a:lnTo>
                <a:lnTo>
                  <a:pt x="1" y="29"/>
                </a:lnTo>
                <a:lnTo>
                  <a:pt x="1" y="27"/>
                </a:lnTo>
                <a:lnTo>
                  <a:pt x="1" y="23"/>
                </a:lnTo>
                <a:lnTo>
                  <a:pt x="1" y="22"/>
                </a:lnTo>
                <a:lnTo>
                  <a:pt x="1" y="20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1"/>
                </a:lnTo>
                <a:lnTo>
                  <a:pt x="2" y="12"/>
                </a:lnTo>
                <a:lnTo>
                  <a:pt x="2" y="14"/>
                </a:lnTo>
                <a:lnTo>
                  <a:pt x="2" y="17"/>
                </a:lnTo>
                <a:lnTo>
                  <a:pt x="2" y="18"/>
                </a:lnTo>
                <a:lnTo>
                  <a:pt x="2" y="19"/>
                </a:lnTo>
                <a:lnTo>
                  <a:pt x="2" y="21"/>
                </a:lnTo>
                <a:lnTo>
                  <a:pt x="2" y="24"/>
                </a:lnTo>
                <a:lnTo>
                  <a:pt x="2" y="32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2" y="51"/>
                </a:lnTo>
                <a:lnTo>
                  <a:pt x="2" y="53"/>
                </a:lnTo>
                <a:lnTo>
                  <a:pt x="2" y="58"/>
                </a:lnTo>
                <a:lnTo>
                  <a:pt x="2" y="67"/>
                </a:lnTo>
                <a:lnTo>
                  <a:pt x="2" y="68"/>
                </a:lnTo>
                <a:lnTo>
                  <a:pt x="2" y="70"/>
                </a:lnTo>
                <a:lnTo>
                  <a:pt x="2" y="72"/>
                </a:lnTo>
                <a:lnTo>
                  <a:pt x="2" y="76"/>
                </a:lnTo>
                <a:lnTo>
                  <a:pt x="2" y="84"/>
                </a:lnTo>
                <a:lnTo>
                  <a:pt x="2" y="85"/>
                </a:lnTo>
                <a:lnTo>
                  <a:pt x="2" y="86"/>
                </a:lnTo>
                <a:lnTo>
                  <a:pt x="2" y="88"/>
                </a:lnTo>
                <a:lnTo>
                  <a:pt x="2" y="91"/>
                </a:lnTo>
                <a:lnTo>
                  <a:pt x="2" y="92"/>
                </a:lnTo>
                <a:lnTo>
                  <a:pt x="3" y="93"/>
                </a:lnTo>
                <a:lnTo>
                  <a:pt x="3" y="94"/>
                </a:lnTo>
                <a:lnTo>
                  <a:pt x="3" y="97"/>
                </a:lnTo>
                <a:lnTo>
                  <a:pt x="3" y="98"/>
                </a:lnTo>
                <a:lnTo>
                  <a:pt x="3" y="99"/>
                </a:lnTo>
                <a:lnTo>
                  <a:pt x="3" y="100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08"/>
                </a:lnTo>
                <a:lnTo>
                  <a:pt x="3" y="107"/>
                </a:lnTo>
                <a:lnTo>
                  <a:pt x="3" y="106"/>
                </a:lnTo>
                <a:lnTo>
                  <a:pt x="3" y="105"/>
                </a:lnTo>
                <a:lnTo>
                  <a:pt x="3" y="104"/>
                </a:lnTo>
                <a:lnTo>
                  <a:pt x="3" y="103"/>
                </a:lnTo>
                <a:lnTo>
                  <a:pt x="3" y="101"/>
                </a:lnTo>
                <a:lnTo>
                  <a:pt x="3" y="99"/>
                </a:lnTo>
                <a:lnTo>
                  <a:pt x="3" y="98"/>
                </a:lnTo>
                <a:lnTo>
                  <a:pt x="3" y="96"/>
                </a:lnTo>
                <a:lnTo>
                  <a:pt x="3" y="93"/>
                </a:lnTo>
                <a:lnTo>
                  <a:pt x="3" y="86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4" y="78"/>
                </a:lnTo>
                <a:lnTo>
                  <a:pt x="4" y="70"/>
                </a:lnTo>
                <a:lnTo>
                  <a:pt x="4" y="53"/>
                </a:lnTo>
                <a:lnTo>
                  <a:pt x="4" y="52"/>
                </a:lnTo>
                <a:lnTo>
                  <a:pt x="4" y="51"/>
                </a:lnTo>
                <a:lnTo>
                  <a:pt x="4" y="49"/>
                </a:lnTo>
                <a:lnTo>
                  <a:pt x="4" y="44"/>
                </a:lnTo>
                <a:lnTo>
                  <a:pt x="4" y="35"/>
                </a:lnTo>
                <a:lnTo>
                  <a:pt x="4" y="34"/>
                </a:lnTo>
                <a:lnTo>
                  <a:pt x="4" y="33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4" y="18"/>
                </a:lnTo>
                <a:lnTo>
                  <a:pt x="4" y="16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2"/>
                </a:lnTo>
                <a:lnTo>
                  <a:pt x="5" y="13"/>
                </a:lnTo>
                <a:lnTo>
                  <a:pt x="5" y="15"/>
                </a:lnTo>
                <a:lnTo>
                  <a:pt x="5" y="18"/>
                </a:lnTo>
                <a:lnTo>
                  <a:pt x="5" y="19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7"/>
                </a:lnTo>
                <a:lnTo>
                  <a:pt x="5" y="41"/>
                </a:lnTo>
                <a:lnTo>
                  <a:pt x="5" y="50"/>
                </a:lnTo>
                <a:lnTo>
                  <a:pt x="6" y="66"/>
                </a:lnTo>
                <a:lnTo>
                  <a:pt x="6" y="67"/>
                </a:lnTo>
                <a:lnTo>
                  <a:pt x="6" y="68"/>
                </a:lnTo>
                <a:lnTo>
                  <a:pt x="6" y="70"/>
                </a:lnTo>
                <a:lnTo>
                  <a:pt x="6" y="74"/>
                </a:lnTo>
                <a:lnTo>
                  <a:pt x="6" y="82"/>
                </a:lnTo>
                <a:lnTo>
                  <a:pt x="6" y="83"/>
                </a:lnTo>
                <a:lnTo>
                  <a:pt x="6" y="85"/>
                </a:lnTo>
                <a:lnTo>
                  <a:pt x="6" y="88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6" y="94"/>
                </a:lnTo>
                <a:lnTo>
                  <a:pt x="6" y="95"/>
                </a:lnTo>
                <a:lnTo>
                  <a:pt x="6" y="96"/>
                </a:lnTo>
                <a:lnTo>
                  <a:pt x="6" y="97"/>
                </a:lnTo>
                <a:lnTo>
                  <a:pt x="6" y="98"/>
                </a:lnTo>
                <a:lnTo>
                  <a:pt x="6" y="99"/>
                </a:lnTo>
                <a:lnTo>
                  <a:pt x="6" y="100"/>
                </a:lnTo>
                <a:lnTo>
                  <a:pt x="6" y="102"/>
                </a:lnTo>
                <a:lnTo>
                  <a:pt x="6" y="103"/>
                </a:lnTo>
                <a:lnTo>
                  <a:pt x="6" y="104"/>
                </a:lnTo>
                <a:lnTo>
                  <a:pt x="6" y="105"/>
                </a:lnTo>
                <a:lnTo>
                  <a:pt x="6" y="106"/>
                </a:lnTo>
                <a:lnTo>
                  <a:pt x="6" y="107"/>
                </a:lnTo>
                <a:lnTo>
                  <a:pt x="6" y="106"/>
                </a:lnTo>
                <a:lnTo>
                  <a:pt x="6" y="105"/>
                </a:lnTo>
                <a:lnTo>
                  <a:pt x="6" y="104"/>
                </a:lnTo>
                <a:lnTo>
                  <a:pt x="6" y="103"/>
                </a:lnTo>
                <a:lnTo>
                  <a:pt x="6" y="102"/>
                </a:lnTo>
                <a:lnTo>
                  <a:pt x="6" y="101"/>
                </a:lnTo>
                <a:lnTo>
                  <a:pt x="6" y="100"/>
                </a:lnTo>
                <a:lnTo>
                  <a:pt x="6" y="98"/>
                </a:lnTo>
                <a:lnTo>
                  <a:pt x="6" y="97"/>
                </a:lnTo>
                <a:lnTo>
                  <a:pt x="6" y="96"/>
                </a:lnTo>
                <a:lnTo>
                  <a:pt x="7" y="95"/>
                </a:lnTo>
                <a:lnTo>
                  <a:pt x="7" y="92"/>
                </a:lnTo>
                <a:lnTo>
                  <a:pt x="7" y="85"/>
                </a:lnTo>
                <a:lnTo>
                  <a:pt x="7" y="84"/>
                </a:lnTo>
                <a:lnTo>
                  <a:pt x="7" y="83"/>
                </a:lnTo>
                <a:lnTo>
                  <a:pt x="7" y="81"/>
                </a:lnTo>
                <a:lnTo>
                  <a:pt x="7" y="77"/>
                </a:lnTo>
                <a:lnTo>
                  <a:pt x="7" y="69"/>
                </a:lnTo>
                <a:lnTo>
                  <a:pt x="7" y="68"/>
                </a:lnTo>
                <a:lnTo>
                  <a:pt x="7" y="67"/>
                </a:lnTo>
                <a:lnTo>
                  <a:pt x="7" y="65"/>
                </a:lnTo>
                <a:lnTo>
                  <a:pt x="7" y="61"/>
                </a:lnTo>
                <a:lnTo>
                  <a:pt x="7" y="52"/>
                </a:lnTo>
                <a:lnTo>
                  <a:pt x="7" y="51"/>
                </a:lnTo>
                <a:lnTo>
                  <a:pt x="7" y="50"/>
                </a:lnTo>
                <a:lnTo>
                  <a:pt x="7" y="47"/>
                </a:lnTo>
                <a:lnTo>
                  <a:pt x="7" y="43"/>
                </a:lnTo>
                <a:lnTo>
                  <a:pt x="7" y="35"/>
                </a:lnTo>
                <a:lnTo>
                  <a:pt x="7" y="34"/>
                </a:lnTo>
                <a:lnTo>
                  <a:pt x="7" y="33"/>
                </a:lnTo>
                <a:lnTo>
                  <a:pt x="7" y="31"/>
                </a:lnTo>
                <a:lnTo>
                  <a:pt x="7" y="2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25"/>
          <p:cNvSpPr>
            <a:spLocks/>
          </p:cNvSpPr>
          <p:nvPr/>
        </p:nvSpPr>
        <p:spPr bwMode="auto">
          <a:xfrm>
            <a:off x="813689" y="4328159"/>
            <a:ext cx="14640" cy="138368"/>
          </a:xfrm>
          <a:custGeom>
            <a:avLst/>
            <a:gdLst>
              <a:gd name="T0" fmla="*/ 0 w 7"/>
              <a:gd name="T1" fmla="*/ 30125099 h 100"/>
              <a:gd name="T2" fmla="*/ 1830161 w 7"/>
              <a:gd name="T3" fmla="*/ 12404217 h 100"/>
              <a:gd name="T4" fmla="*/ 1830161 w 7"/>
              <a:gd name="T5" fmla="*/ 7088886 h 100"/>
              <a:gd name="T6" fmla="*/ 1830161 w 7"/>
              <a:gd name="T7" fmla="*/ 3544443 h 100"/>
              <a:gd name="T8" fmla="*/ 1830161 w 7"/>
              <a:gd name="T9" fmla="*/ 1772222 h 100"/>
              <a:gd name="T10" fmla="*/ 1830161 w 7"/>
              <a:gd name="T11" fmla="*/ 0 h 100"/>
              <a:gd name="T12" fmla="*/ 1830161 w 7"/>
              <a:gd name="T13" fmla="*/ 0 h 100"/>
              <a:gd name="T14" fmla="*/ 1830161 w 7"/>
              <a:gd name="T15" fmla="*/ 0 h 100"/>
              <a:gd name="T16" fmla="*/ 1830161 w 7"/>
              <a:gd name="T17" fmla="*/ 1772222 h 100"/>
              <a:gd name="T18" fmla="*/ 1830161 w 7"/>
              <a:gd name="T19" fmla="*/ 5316665 h 100"/>
              <a:gd name="T20" fmla="*/ 1830161 w 7"/>
              <a:gd name="T21" fmla="*/ 12404217 h 100"/>
              <a:gd name="T22" fmla="*/ 1830161 w 7"/>
              <a:gd name="T23" fmla="*/ 28354211 h 100"/>
              <a:gd name="T24" fmla="*/ 3660321 w 7"/>
              <a:gd name="T25" fmla="*/ 83289077 h 100"/>
              <a:gd name="T26" fmla="*/ 3660321 w 7"/>
              <a:gd name="T27" fmla="*/ 118730840 h 100"/>
              <a:gd name="T28" fmla="*/ 3660321 w 7"/>
              <a:gd name="T29" fmla="*/ 150628160 h 100"/>
              <a:gd name="T30" fmla="*/ 3660321 w 7"/>
              <a:gd name="T31" fmla="*/ 163033710 h 100"/>
              <a:gd name="T32" fmla="*/ 3660321 w 7"/>
              <a:gd name="T33" fmla="*/ 170121263 h 100"/>
              <a:gd name="T34" fmla="*/ 3660321 w 7"/>
              <a:gd name="T35" fmla="*/ 173665706 h 100"/>
              <a:gd name="T36" fmla="*/ 3660321 w 7"/>
              <a:gd name="T37" fmla="*/ 175437927 h 100"/>
              <a:gd name="T38" fmla="*/ 3660321 w 7"/>
              <a:gd name="T39" fmla="*/ 177210149 h 100"/>
              <a:gd name="T40" fmla="*/ 5490482 w 7"/>
              <a:gd name="T41" fmla="*/ 177210149 h 100"/>
              <a:gd name="T42" fmla="*/ 5490482 w 7"/>
              <a:gd name="T43" fmla="*/ 175437927 h 100"/>
              <a:gd name="T44" fmla="*/ 5490482 w 7"/>
              <a:gd name="T45" fmla="*/ 175437927 h 100"/>
              <a:gd name="T46" fmla="*/ 5490482 w 7"/>
              <a:gd name="T47" fmla="*/ 171893484 h 100"/>
              <a:gd name="T48" fmla="*/ 5490482 w 7"/>
              <a:gd name="T49" fmla="*/ 166578153 h 100"/>
              <a:gd name="T50" fmla="*/ 5490482 w 7"/>
              <a:gd name="T51" fmla="*/ 157717046 h 100"/>
              <a:gd name="T52" fmla="*/ 5490482 w 7"/>
              <a:gd name="T53" fmla="*/ 131135057 h 100"/>
              <a:gd name="T54" fmla="*/ 7320643 w 7"/>
              <a:gd name="T55" fmla="*/ 72655748 h 100"/>
              <a:gd name="T56" fmla="*/ 7320643 w 7"/>
              <a:gd name="T57" fmla="*/ 33669542 h 100"/>
              <a:gd name="T58" fmla="*/ 7320643 w 7"/>
              <a:gd name="T59" fmla="*/ 21265325 h 100"/>
              <a:gd name="T60" fmla="*/ 7320643 w 7"/>
              <a:gd name="T61" fmla="*/ 12404217 h 100"/>
              <a:gd name="T62" fmla="*/ 7320643 w 7"/>
              <a:gd name="T63" fmla="*/ 8861108 h 100"/>
              <a:gd name="T64" fmla="*/ 7320643 w 7"/>
              <a:gd name="T65" fmla="*/ 7088886 h 100"/>
              <a:gd name="T66" fmla="*/ 7320643 w 7"/>
              <a:gd name="T67" fmla="*/ 7088886 h 100"/>
              <a:gd name="T68" fmla="*/ 7320643 w 7"/>
              <a:gd name="T69" fmla="*/ 7088886 h 100"/>
              <a:gd name="T70" fmla="*/ 7320643 w 7"/>
              <a:gd name="T71" fmla="*/ 7088886 h 100"/>
              <a:gd name="T72" fmla="*/ 7320643 w 7"/>
              <a:gd name="T73" fmla="*/ 8861108 h 100"/>
              <a:gd name="T74" fmla="*/ 7320643 w 7"/>
              <a:gd name="T75" fmla="*/ 10631996 h 100"/>
              <a:gd name="T76" fmla="*/ 7320643 w 7"/>
              <a:gd name="T77" fmla="*/ 17720882 h 100"/>
              <a:gd name="T78" fmla="*/ 7320643 w 7"/>
              <a:gd name="T79" fmla="*/ 33669542 h 100"/>
              <a:gd name="T80" fmla="*/ 9150804 w 7"/>
              <a:gd name="T81" fmla="*/ 58479309 h 100"/>
              <a:gd name="T82" fmla="*/ 9150804 w 7"/>
              <a:gd name="T83" fmla="*/ 88605741 h 100"/>
              <a:gd name="T84" fmla="*/ 9150804 w 7"/>
              <a:gd name="T85" fmla="*/ 122275283 h 100"/>
              <a:gd name="T86" fmla="*/ 9150804 w 7"/>
              <a:gd name="T87" fmla="*/ 139996164 h 100"/>
              <a:gd name="T88" fmla="*/ 9150804 w 7"/>
              <a:gd name="T89" fmla="*/ 155944824 h 100"/>
              <a:gd name="T90" fmla="*/ 9150804 w 7"/>
              <a:gd name="T91" fmla="*/ 161261489 h 100"/>
              <a:gd name="T92" fmla="*/ 10980964 w 7"/>
              <a:gd name="T93" fmla="*/ 166578153 h 100"/>
              <a:gd name="T94" fmla="*/ 10980964 w 7"/>
              <a:gd name="T95" fmla="*/ 168349041 h 100"/>
              <a:gd name="T96" fmla="*/ 10980964 w 7"/>
              <a:gd name="T97" fmla="*/ 170121263 h 100"/>
              <a:gd name="T98" fmla="*/ 10980964 w 7"/>
              <a:gd name="T99" fmla="*/ 170121263 h 100"/>
              <a:gd name="T100" fmla="*/ 10980964 w 7"/>
              <a:gd name="T101" fmla="*/ 170121263 h 100"/>
              <a:gd name="T102" fmla="*/ 10980964 w 7"/>
              <a:gd name="T103" fmla="*/ 170121263 h 100"/>
              <a:gd name="T104" fmla="*/ 10980964 w 7"/>
              <a:gd name="T105" fmla="*/ 168349041 h 100"/>
              <a:gd name="T106" fmla="*/ 10980964 w 7"/>
              <a:gd name="T107" fmla="*/ 164805932 h 100"/>
              <a:gd name="T108" fmla="*/ 10980964 w 7"/>
              <a:gd name="T109" fmla="*/ 155944824 h 100"/>
              <a:gd name="T110" fmla="*/ 10980964 w 7"/>
              <a:gd name="T111" fmla="*/ 134679500 h 100"/>
              <a:gd name="T112" fmla="*/ 10980964 w 7"/>
              <a:gd name="T113" fmla="*/ 106326623 h 100"/>
              <a:gd name="T114" fmla="*/ 12811125 w 7"/>
              <a:gd name="T115" fmla="*/ 62023752 h 100"/>
              <a:gd name="T116" fmla="*/ 12811125 w 7"/>
              <a:gd name="T117" fmla="*/ 47847314 h 100"/>
              <a:gd name="T118" fmla="*/ 12811125 w 7"/>
              <a:gd name="T119" fmla="*/ 30125099 h 100"/>
              <a:gd name="T120" fmla="*/ 12811125 w 7"/>
              <a:gd name="T121" fmla="*/ 19493103 h 100"/>
              <a:gd name="T122" fmla="*/ 12811125 w 7"/>
              <a:gd name="T123" fmla="*/ 15948660 h 1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00"/>
              <a:gd name="T188" fmla="*/ 7 w 7"/>
              <a:gd name="T189" fmla="*/ 100 h 1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00">
                <a:moveTo>
                  <a:pt x="0" y="24"/>
                </a:moveTo>
                <a:lnTo>
                  <a:pt x="0" y="23"/>
                </a:lnTo>
                <a:lnTo>
                  <a:pt x="0" y="22"/>
                </a:lnTo>
                <a:lnTo>
                  <a:pt x="0" y="21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1"/>
                </a:lnTo>
                <a:lnTo>
                  <a:pt x="1" y="13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1" y="29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2" y="50"/>
                </a:lnTo>
                <a:lnTo>
                  <a:pt x="2" y="55"/>
                </a:lnTo>
                <a:lnTo>
                  <a:pt x="2" y="63"/>
                </a:lnTo>
                <a:lnTo>
                  <a:pt x="2" y="64"/>
                </a:lnTo>
                <a:lnTo>
                  <a:pt x="2" y="65"/>
                </a:lnTo>
                <a:lnTo>
                  <a:pt x="2" y="67"/>
                </a:lnTo>
                <a:lnTo>
                  <a:pt x="2" y="71"/>
                </a:lnTo>
                <a:lnTo>
                  <a:pt x="2" y="78"/>
                </a:lnTo>
                <a:lnTo>
                  <a:pt x="2" y="79"/>
                </a:lnTo>
                <a:lnTo>
                  <a:pt x="2" y="80"/>
                </a:lnTo>
                <a:lnTo>
                  <a:pt x="2" y="81"/>
                </a:lnTo>
                <a:lnTo>
                  <a:pt x="2" y="84"/>
                </a:lnTo>
                <a:lnTo>
                  <a:pt x="2" y="85"/>
                </a:lnTo>
                <a:lnTo>
                  <a:pt x="2" y="86"/>
                </a:lnTo>
                <a:lnTo>
                  <a:pt x="2" y="87"/>
                </a:lnTo>
                <a:lnTo>
                  <a:pt x="2" y="90"/>
                </a:lnTo>
                <a:lnTo>
                  <a:pt x="2" y="91"/>
                </a:lnTo>
                <a:lnTo>
                  <a:pt x="2" y="92"/>
                </a:lnTo>
                <a:lnTo>
                  <a:pt x="2" y="93"/>
                </a:lnTo>
                <a:lnTo>
                  <a:pt x="2" y="94"/>
                </a:lnTo>
                <a:lnTo>
                  <a:pt x="2" y="95"/>
                </a:lnTo>
                <a:lnTo>
                  <a:pt x="2" y="96"/>
                </a:lnTo>
                <a:lnTo>
                  <a:pt x="2" y="97"/>
                </a:lnTo>
                <a:lnTo>
                  <a:pt x="2" y="98"/>
                </a:lnTo>
                <a:lnTo>
                  <a:pt x="2" y="99"/>
                </a:lnTo>
                <a:lnTo>
                  <a:pt x="2" y="100"/>
                </a:lnTo>
                <a:lnTo>
                  <a:pt x="3" y="100"/>
                </a:lnTo>
                <a:lnTo>
                  <a:pt x="3" y="99"/>
                </a:lnTo>
                <a:lnTo>
                  <a:pt x="3" y="98"/>
                </a:lnTo>
                <a:lnTo>
                  <a:pt x="3" y="97"/>
                </a:lnTo>
                <a:lnTo>
                  <a:pt x="3" y="96"/>
                </a:lnTo>
                <a:lnTo>
                  <a:pt x="3" y="95"/>
                </a:lnTo>
                <a:lnTo>
                  <a:pt x="3" y="94"/>
                </a:lnTo>
                <a:lnTo>
                  <a:pt x="3" y="93"/>
                </a:lnTo>
                <a:lnTo>
                  <a:pt x="3" y="91"/>
                </a:lnTo>
                <a:lnTo>
                  <a:pt x="3" y="89"/>
                </a:lnTo>
                <a:lnTo>
                  <a:pt x="3" y="88"/>
                </a:lnTo>
                <a:lnTo>
                  <a:pt x="3" y="87"/>
                </a:lnTo>
                <a:lnTo>
                  <a:pt x="3" y="84"/>
                </a:lnTo>
                <a:lnTo>
                  <a:pt x="3" y="78"/>
                </a:lnTo>
                <a:lnTo>
                  <a:pt x="3" y="77"/>
                </a:lnTo>
                <a:lnTo>
                  <a:pt x="3" y="76"/>
                </a:lnTo>
                <a:lnTo>
                  <a:pt x="3" y="74"/>
                </a:lnTo>
                <a:lnTo>
                  <a:pt x="3" y="71"/>
                </a:lnTo>
                <a:lnTo>
                  <a:pt x="3" y="64"/>
                </a:lnTo>
                <a:lnTo>
                  <a:pt x="3" y="49"/>
                </a:lnTo>
                <a:lnTo>
                  <a:pt x="3" y="48"/>
                </a:lnTo>
                <a:lnTo>
                  <a:pt x="3" y="47"/>
                </a:lnTo>
                <a:lnTo>
                  <a:pt x="3" y="45"/>
                </a:lnTo>
                <a:lnTo>
                  <a:pt x="4" y="41"/>
                </a:lnTo>
                <a:lnTo>
                  <a:pt x="4" y="33"/>
                </a:lnTo>
                <a:lnTo>
                  <a:pt x="4" y="32"/>
                </a:lnTo>
                <a:lnTo>
                  <a:pt x="4" y="31"/>
                </a:lnTo>
                <a:lnTo>
                  <a:pt x="4" y="29"/>
                </a:lnTo>
                <a:lnTo>
                  <a:pt x="4" y="26"/>
                </a:lnTo>
                <a:lnTo>
                  <a:pt x="4" y="19"/>
                </a:lnTo>
                <a:lnTo>
                  <a:pt x="4" y="18"/>
                </a:ln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9"/>
                </a:lnTo>
                <a:lnTo>
                  <a:pt x="4" y="20"/>
                </a:lnTo>
                <a:lnTo>
                  <a:pt x="5" y="21"/>
                </a:lnTo>
                <a:lnTo>
                  <a:pt x="5" y="22"/>
                </a:lnTo>
                <a:lnTo>
                  <a:pt x="5" y="25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5" y="39"/>
                </a:lnTo>
                <a:lnTo>
                  <a:pt x="5" y="47"/>
                </a:lnTo>
                <a:lnTo>
                  <a:pt x="5" y="48"/>
                </a:lnTo>
                <a:lnTo>
                  <a:pt x="5" y="50"/>
                </a:lnTo>
                <a:lnTo>
                  <a:pt x="5" y="54"/>
                </a:lnTo>
                <a:lnTo>
                  <a:pt x="5" y="61"/>
                </a:lnTo>
                <a:lnTo>
                  <a:pt x="5" y="62"/>
                </a:lnTo>
                <a:lnTo>
                  <a:pt x="5" y="63"/>
                </a:lnTo>
                <a:lnTo>
                  <a:pt x="5" y="65"/>
                </a:lnTo>
                <a:lnTo>
                  <a:pt x="5" y="69"/>
                </a:lnTo>
                <a:lnTo>
                  <a:pt x="5" y="70"/>
                </a:lnTo>
                <a:lnTo>
                  <a:pt x="5" y="71"/>
                </a:lnTo>
                <a:lnTo>
                  <a:pt x="5" y="72"/>
                </a:lnTo>
                <a:lnTo>
                  <a:pt x="5" y="76"/>
                </a:lnTo>
                <a:lnTo>
                  <a:pt x="5" y="77"/>
                </a:lnTo>
                <a:lnTo>
                  <a:pt x="5" y="79"/>
                </a:lnTo>
                <a:lnTo>
                  <a:pt x="5" y="82"/>
                </a:lnTo>
                <a:lnTo>
                  <a:pt x="5" y="83"/>
                </a:lnTo>
                <a:lnTo>
                  <a:pt x="5" y="85"/>
                </a:lnTo>
                <a:lnTo>
                  <a:pt x="5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5" y="91"/>
                </a:lnTo>
                <a:lnTo>
                  <a:pt x="5" y="92"/>
                </a:lnTo>
                <a:lnTo>
                  <a:pt x="6" y="93"/>
                </a:lnTo>
                <a:lnTo>
                  <a:pt x="6" y="94"/>
                </a:lnTo>
                <a:lnTo>
                  <a:pt x="6" y="95"/>
                </a:lnTo>
                <a:lnTo>
                  <a:pt x="6" y="96"/>
                </a:lnTo>
                <a:lnTo>
                  <a:pt x="6" y="95"/>
                </a:lnTo>
                <a:lnTo>
                  <a:pt x="6" y="94"/>
                </a:lnTo>
                <a:lnTo>
                  <a:pt x="6" y="93"/>
                </a:lnTo>
                <a:lnTo>
                  <a:pt x="6" y="92"/>
                </a:lnTo>
                <a:lnTo>
                  <a:pt x="6" y="91"/>
                </a:lnTo>
                <a:lnTo>
                  <a:pt x="6" y="90"/>
                </a:lnTo>
                <a:lnTo>
                  <a:pt x="6" y="88"/>
                </a:lnTo>
                <a:lnTo>
                  <a:pt x="6" y="87"/>
                </a:lnTo>
                <a:lnTo>
                  <a:pt x="6" y="86"/>
                </a:lnTo>
                <a:lnTo>
                  <a:pt x="6" y="85"/>
                </a:lnTo>
                <a:lnTo>
                  <a:pt x="6" y="83"/>
                </a:lnTo>
                <a:lnTo>
                  <a:pt x="6" y="77"/>
                </a:lnTo>
                <a:lnTo>
                  <a:pt x="6" y="76"/>
                </a:lnTo>
                <a:lnTo>
                  <a:pt x="6" y="75"/>
                </a:lnTo>
                <a:lnTo>
                  <a:pt x="6" y="74"/>
                </a:lnTo>
                <a:lnTo>
                  <a:pt x="6" y="70"/>
                </a:lnTo>
                <a:lnTo>
                  <a:pt x="6" y="63"/>
                </a:lnTo>
                <a:lnTo>
                  <a:pt x="6" y="62"/>
                </a:lnTo>
                <a:lnTo>
                  <a:pt x="6" y="61"/>
                </a:lnTo>
                <a:lnTo>
                  <a:pt x="6" y="60"/>
                </a:lnTo>
                <a:lnTo>
                  <a:pt x="7" y="56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5"/>
                </a:lnTo>
                <a:lnTo>
                  <a:pt x="7" y="42"/>
                </a:lnTo>
                <a:lnTo>
                  <a:pt x="7" y="35"/>
                </a:lnTo>
                <a:lnTo>
                  <a:pt x="7" y="34"/>
                </a:lnTo>
                <a:lnTo>
                  <a:pt x="7" y="33"/>
                </a:lnTo>
                <a:lnTo>
                  <a:pt x="7" y="32"/>
                </a:lnTo>
                <a:lnTo>
                  <a:pt x="7" y="28"/>
                </a:lnTo>
                <a:lnTo>
                  <a:pt x="7" y="27"/>
                </a:lnTo>
                <a:lnTo>
                  <a:pt x="7" y="25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7" y="17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Freeform 26"/>
          <p:cNvSpPr>
            <a:spLocks/>
          </p:cNvSpPr>
          <p:nvPr/>
        </p:nvSpPr>
        <p:spPr bwMode="auto">
          <a:xfrm>
            <a:off x="828328" y="4338043"/>
            <a:ext cx="12199" cy="116954"/>
          </a:xfrm>
          <a:custGeom>
            <a:avLst/>
            <a:gdLst>
              <a:gd name="T0" fmla="*/ 0 w 7"/>
              <a:gd name="T1" fmla="*/ 1762285 h 85"/>
              <a:gd name="T2" fmla="*/ 0 w 7"/>
              <a:gd name="T3" fmla="*/ 0 h 85"/>
              <a:gd name="T4" fmla="*/ 0 w 7"/>
              <a:gd name="T5" fmla="*/ 0 h 85"/>
              <a:gd name="T6" fmla="*/ 0 w 7"/>
              <a:gd name="T7" fmla="*/ 1762285 h 85"/>
              <a:gd name="T8" fmla="*/ 1525038 w 7"/>
              <a:gd name="T9" fmla="*/ 1762285 h 85"/>
              <a:gd name="T10" fmla="*/ 1525038 w 7"/>
              <a:gd name="T11" fmla="*/ 5286856 h 85"/>
              <a:gd name="T12" fmla="*/ 1525038 w 7"/>
              <a:gd name="T13" fmla="*/ 10572386 h 85"/>
              <a:gd name="T14" fmla="*/ 1525038 w 7"/>
              <a:gd name="T15" fmla="*/ 22908382 h 85"/>
              <a:gd name="T16" fmla="*/ 1525038 w 7"/>
              <a:gd name="T17" fmla="*/ 70486107 h 85"/>
              <a:gd name="T18" fmla="*/ 1525038 w 7"/>
              <a:gd name="T19" fmla="*/ 96919060 h 85"/>
              <a:gd name="T20" fmla="*/ 3050076 w 7"/>
              <a:gd name="T21" fmla="*/ 125112972 h 85"/>
              <a:gd name="T22" fmla="*/ 3050076 w 7"/>
              <a:gd name="T23" fmla="*/ 135686684 h 85"/>
              <a:gd name="T24" fmla="*/ 3050076 w 7"/>
              <a:gd name="T25" fmla="*/ 142734499 h 85"/>
              <a:gd name="T26" fmla="*/ 3050076 w 7"/>
              <a:gd name="T27" fmla="*/ 148021355 h 85"/>
              <a:gd name="T28" fmla="*/ 3050076 w 7"/>
              <a:gd name="T29" fmla="*/ 149783640 h 85"/>
              <a:gd name="T30" fmla="*/ 3050076 w 7"/>
              <a:gd name="T31" fmla="*/ 149783640 h 85"/>
              <a:gd name="T32" fmla="*/ 3050076 w 7"/>
              <a:gd name="T33" fmla="*/ 149783640 h 85"/>
              <a:gd name="T34" fmla="*/ 3050076 w 7"/>
              <a:gd name="T35" fmla="*/ 149783640 h 85"/>
              <a:gd name="T36" fmla="*/ 3050076 w 7"/>
              <a:gd name="T37" fmla="*/ 148021355 h 85"/>
              <a:gd name="T38" fmla="*/ 3050076 w 7"/>
              <a:gd name="T39" fmla="*/ 146259069 h 85"/>
              <a:gd name="T40" fmla="*/ 3050076 w 7"/>
              <a:gd name="T41" fmla="*/ 142734499 h 85"/>
              <a:gd name="T42" fmla="*/ 3050076 w 7"/>
              <a:gd name="T43" fmla="*/ 133924398 h 85"/>
              <a:gd name="T44" fmla="*/ 3050076 w 7"/>
              <a:gd name="T45" fmla="*/ 114540586 h 85"/>
              <a:gd name="T46" fmla="*/ 4575114 w 7"/>
              <a:gd name="T47" fmla="*/ 65200577 h 85"/>
              <a:gd name="T48" fmla="*/ 4575114 w 7"/>
              <a:gd name="T49" fmla="*/ 29956198 h 85"/>
              <a:gd name="T50" fmla="*/ 4575114 w 7"/>
              <a:gd name="T51" fmla="*/ 21146097 h 85"/>
              <a:gd name="T52" fmla="*/ 4575114 w 7"/>
              <a:gd name="T53" fmla="*/ 14096956 h 85"/>
              <a:gd name="T54" fmla="*/ 4575114 w 7"/>
              <a:gd name="T55" fmla="*/ 10572386 h 85"/>
              <a:gd name="T56" fmla="*/ 6100151 w 7"/>
              <a:gd name="T57" fmla="*/ 8811426 h 85"/>
              <a:gd name="T58" fmla="*/ 6100151 w 7"/>
              <a:gd name="T59" fmla="*/ 8811426 h 85"/>
              <a:gd name="T60" fmla="*/ 6100151 w 7"/>
              <a:gd name="T61" fmla="*/ 7049141 h 85"/>
              <a:gd name="T62" fmla="*/ 6100151 w 7"/>
              <a:gd name="T63" fmla="*/ 8811426 h 85"/>
              <a:gd name="T64" fmla="*/ 6100151 w 7"/>
              <a:gd name="T65" fmla="*/ 8811426 h 85"/>
              <a:gd name="T66" fmla="*/ 6100151 w 7"/>
              <a:gd name="T67" fmla="*/ 12334671 h 85"/>
              <a:gd name="T68" fmla="*/ 6100151 w 7"/>
              <a:gd name="T69" fmla="*/ 15859241 h 85"/>
              <a:gd name="T70" fmla="*/ 6100151 w 7"/>
              <a:gd name="T71" fmla="*/ 26432953 h 85"/>
              <a:gd name="T72" fmla="*/ 6100151 w 7"/>
              <a:gd name="T73" fmla="*/ 47577724 h 85"/>
              <a:gd name="T74" fmla="*/ 6100151 w 7"/>
              <a:gd name="T75" fmla="*/ 72248392 h 85"/>
              <a:gd name="T76" fmla="*/ 7625189 w 7"/>
              <a:gd name="T77" fmla="*/ 103966875 h 85"/>
              <a:gd name="T78" fmla="*/ 7625189 w 7"/>
              <a:gd name="T79" fmla="*/ 116302872 h 85"/>
              <a:gd name="T80" fmla="*/ 7625189 w 7"/>
              <a:gd name="T81" fmla="*/ 130399828 h 85"/>
              <a:gd name="T82" fmla="*/ 7625189 w 7"/>
              <a:gd name="T83" fmla="*/ 135686684 h 85"/>
              <a:gd name="T84" fmla="*/ 7625189 w 7"/>
              <a:gd name="T85" fmla="*/ 139211254 h 85"/>
              <a:gd name="T86" fmla="*/ 7625189 w 7"/>
              <a:gd name="T87" fmla="*/ 140972213 h 85"/>
              <a:gd name="T88" fmla="*/ 7625189 w 7"/>
              <a:gd name="T89" fmla="*/ 142734499 h 85"/>
              <a:gd name="T90" fmla="*/ 7625189 w 7"/>
              <a:gd name="T91" fmla="*/ 142734499 h 85"/>
              <a:gd name="T92" fmla="*/ 7625189 w 7"/>
              <a:gd name="T93" fmla="*/ 142734499 h 85"/>
              <a:gd name="T94" fmla="*/ 7625189 w 7"/>
              <a:gd name="T95" fmla="*/ 142734499 h 85"/>
              <a:gd name="T96" fmla="*/ 7625189 w 7"/>
              <a:gd name="T97" fmla="*/ 140972213 h 85"/>
              <a:gd name="T98" fmla="*/ 9150227 w 7"/>
              <a:gd name="T99" fmla="*/ 137448969 h 85"/>
              <a:gd name="T100" fmla="*/ 9150227 w 7"/>
              <a:gd name="T101" fmla="*/ 132162113 h 85"/>
              <a:gd name="T102" fmla="*/ 9150227 w 7"/>
              <a:gd name="T103" fmla="*/ 112778301 h 85"/>
              <a:gd name="T104" fmla="*/ 9150227 w 7"/>
              <a:gd name="T105" fmla="*/ 91632204 h 85"/>
              <a:gd name="T106" fmla="*/ 9150227 w 7"/>
              <a:gd name="T107" fmla="*/ 65200577 h 85"/>
              <a:gd name="T108" fmla="*/ 9150227 w 7"/>
              <a:gd name="T109" fmla="*/ 44054480 h 85"/>
              <a:gd name="T110" fmla="*/ 9150227 w 7"/>
              <a:gd name="T111" fmla="*/ 29956198 h 85"/>
              <a:gd name="T112" fmla="*/ 10675265 w 7"/>
              <a:gd name="T113" fmla="*/ 22908382 h 85"/>
              <a:gd name="T114" fmla="*/ 10675265 w 7"/>
              <a:gd name="T115" fmla="*/ 19383812 h 85"/>
              <a:gd name="T116" fmla="*/ 10675265 w 7"/>
              <a:gd name="T117" fmla="*/ 17621527 h 85"/>
              <a:gd name="T118" fmla="*/ 10675265 w 7"/>
              <a:gd name="T119" fmla="*/ 15859241 h 85"/>
              <a:gd name="T120" fmla="*/ 10675265 w 7"/>
              <a:gd name="T121" fmla="*/ 15859241 h 85"/>
              <a:gd name="T122" fmla="*/ 10675265 w 7"/>
              <a:gd name="T123" fmla="*/ 15859241 h 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85"/>
              <a:gd name="T188" fmla="*/ 7 w 7"/>
              <a:gd name="T189" fmla="*/ 85 h 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85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9"/>
                </a:lnTo>
                <a:lnTo>
                  <a:pt x="1" y="26"/>
                </a:lnTo>
                <a:lnTo>
                  <a:pt x="1" y="40"/>
                </a:lnTo>
                <a:lnTo>
                  <a:pt x="1" y="41"/>
                </a:lnTo>
                <a:lnTo>
                  <a:pt x="1" y="43"/>
                </a:lnTo>
                <a:lnTo>
                  <a:pt x="1" y="46"/>
                </a:lnTo>
                <a:lnTo>
                  <a:pt x="1" y="53"/>
                </a:lnTo>
                <a:lnTo>
                  <a:pt x="1" y="54"/>
                </a:lnTo>
                <a:lnTo>
                  <a:pt x="1" y="55"/>
                </a:lnTo>
                <a:lnTo>
                  <a:pt x="1" y="56"/>
                </a:lnTo>
                <a:lnTo>
                  <a:pt x="1" y="59"/>
                </a:lnTo>
                <a:lnTo>
                  <a:pt x="2" y="65"/>
                </a:lnTo>
                <a:lnTo>
                  <a:pt x="2" y="66"/>
                </a:lnTo>
                <a:lnTo>
                  <a:pt x="2" y="67"/>
                </a:lnTo>
                <a:lnTo>
                  <a:pt x="2" y="69"/>
                </a:lnTo>
                <a:lnTo>
                  <a:pt x="2" y="71"/>
                </a:lnTo>
                <a:lnTo>
                  <a:pt x="2" y="72"/>
                </a:lnTo>
                <a:lnTo>
                  <a:pt x="2" y="73"/>
                </a:lnTo>
                <a:lnTo>
                  <a:pt x="2" y="74"/>
                </a:lnTo>
                <a:lnTo>
                  <a:pt x="2" y="76"/>
                </a:lnTo>
                <a:lnTo>
                  <a:pt x="2" y="77"/>
                </a:lnTo>
                <a:lnTo>
                  <a:pt x="2" y="78"/>
                </a:lnTo>
                <a:lnTo>
                  <a:pt x="2" y="79"/>
                </a:lnTo>
                <a:lnTo>
                  <a:pt x="2" y="80"/>
                </a:lnTo>
                <a:lnTo>
                  <a:pt x="2" y="81"/>
                </a:lnTo>
                <a:lnTo>
                  <a:pt x="2" y="82"/>
                </a:lnTo>
                <a:lnTo>
                  <a:pt x="2" y="83"/>
                </a:lnTo>
                <a:lnTo>
                  <a:pt x="2" y="84"/>
                </a:lnTo>
                <a:lnTo>
                  <a:pt x="2" y="85"/>
                </a:lnTo>
                <a:lnTo>
                  <a:pt x="2" y="84"/>
                </a:lnTo>
                <a:lnTo>
                  <a:pt x="2" y="83"/>
                </a:lnTo>
                <a:lnTo>
                  <a:pt x="2" y="82"/>
                </a:lnTo>
                <a:lnTo>
                  <a:pt x="2" y="81"/>
                </a:lnTo>
                <a:lnTo>
                  <a:pt x="2" y="80"/>
                </a:lnTo>
                <a:lnTo>
                  <a:pt x="2" y="79"/>
                </a:lnTo>
                <a:lnTo>
                  <a:pt x="2" y="78"/>
                </a:lnTo>
                <a:lnTo>
                  <a:pt x="2" y="76"/>
                </a:lnTo>
                <a:lnTo>
                  <a:pt x="2" y="75"/>
                </a:lnTo>
                <a:lnTo>
                  <a:pt x="2" y="74"/>
                </a:lnTo>
                <a:lnTo>
                  <a:pt x="2" y="72"/>
                </a:lnTo>
                <a:lnTo>
                  <a:pt x="2" y="67"/>
                </a:lnTo>
                <a:lnTo>
                  <a:pt x="2" y="66"/>
                </a:lnTo>
                <a:lnTo>
                  <a:pt x="2" y="65"/>
                </a:lnTo>
                <a:lnTo>
                  <a:pt x="3" y="64"/>
                </a:lnTo>
                <a:lnTo>
                  <a:pt x="3" y="60"/>
                </a:lnTo>
                <a:lnTo>
                  <a:pt x="3" y="54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4"/>
                </a:lnTo>
                <a:lnTo>
                  <a:pt x="3" y="28"/>
                </a:lnTo>
                <a:lnTo>
                  <a:pt x="3" y="27"/>
                </a:lnTo>
                <a:lnTo>
                  <a:pt x="3" y="26"/>
                </a:lnTo>
                <a:lnTo>
                  <a:pt x="3" y="25"/>
                </a:lnTo>
                <a:lnTo>
                  <a:pt x="3" y="22"/>
                </a:lnTo>
                <a:lnTo>
                  <a:pt x="3" y="17"/>
                </a:lnTo>
                <a:lnTo>
                  <a:pt x="3" y="16"/>
                </a:lnTo>
                <a:lnTo>
                  <a:pt x="3" y="15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1"/>
                </a:lnTo>
                <a:lnTo>
                  <a:pt x="4" y="27"/>
                </a:lnTo>
                <a:lnTo>
                  <a:pt x="4" y="28"/>
                </a:lnTo>
                <a:lnTo>
                  <a:pt x="4" y="30"/>
                </a:lnTo>
                <a:lnTo>
                  <a:pt x="4" y="33"/>
                </a:lnTo>
                <a:lnTo>
                  <a:pt x="4" y="40"/>
                </a:lnTo>
                <a:lnTo>
                  <a:pt x="4" y="41"/>
                </a:lnTo>
                <a:lnTo>
                  <a:pt x="4" y="43"/>
                </a:lnTo>
                <a:lnTo>
                  <a:pt x="5" y="46"/>
                </a:lnTo>
                <a:lnTo>
                  <a:pt x="5" y="53"/>
                </a:lnTo>
                <a:lnTo>
                  <a:pt x="5" y="54"/>
                </a:lnTo>
                <a:lnTo>
                  <a:pt x="5" y="56"/>
                </a:lnTo>
                <a:lnTo>
                  <a:pt x="5" y="59"/>
                </a:lnTo>
                <a:lnTo>
                  <a:pt x="5" y="60"/>
                </a:lnTo>
                <a:lnTo>
                  <a:pt x="5" y="62"/>
                </a:lnTo>
                <a:lnTo>
                  <a:pt x="5" y="64"/>
                </a:lnTo>
                <a:lnTo>
                  <a:pt x="5" y="65"/>
                </a:lnTo>
                <a:lnTo>
                  <a:pt x="5" y="66"/>
                </a:lnTo>
                <a:lnTo>
                  <a:pt x="5" y="67"/>
                </a:lnTo>
                <a:lnTo>
                  <a:pt x="5" y="69"/>
                </a:lnTo>
                <a:lnTo>
                  <a:pt x="5" y="70"/>
                </a:lnTo>
                <a:lnTo>
                  <a:pt x="5" y="72"/>
                </a:lnTo>
                <a:lnTo>
                  <a:pt x="5" y="73"/>
                </a:lnTo>
                <a:lnTo>
                  <a:pt x="5" y="74"/>
                </a:lnTo>
                <a:lnTo>
                  <a:pt x="5" y="75"/>
                </a:lnTo>
                <a:lnTo>
                  <a:pt x="5" y="76"/>
                </a:lnTo>
                <a:lnTo>
                  <a:pt x="5" y="77"/>
                </a:lnTo>
                <a:lnTo>
                  <a:pt x="5" y="78"/>
                </a:lnTo>
                <a:lnTo>
                  <a:pt x="5" y="79"/>
                </a:lnTo>
                <a:lnTo>
                  <a:pt x="5" y="80"/>
                </a:lnTo>
                <a:lnTo>
                  <a:pt x="5" y="81"/>
                </a:lnTo>
                <a:lnTo>
                  <a:pt x="5" y="80"/>
                </a:lnTo>
                <a:lnTo>
                  <a:pt x="5" y="79"/>
                </a:lnTo>
                <a:lnTo>
                  <a:pt x="6" y="79"/>
                </a:lnTo>
                <a:lnTo>
                  <a:pt x="6" y="78"/>
                </a:lnTo>
                <a:lnTo>
                  <a:pt x="6" y="77"/>
                </a:lnTo>
                <a:lnTo>
                  <a:pt x="6" y="76"/>
                </a:lnTo>
                <a:lnTo>
                  <a:pt x="6" y="75"/>
                </a:lnTo>
                <a:lnTo>
                  <a:pt x="6" y="73"/>
                </a:lnTo>
                <a:lnTo>
                  <a:pt x="6" y="72"/>
                </a:lnTo>
                <a:lnTo>
                  <a:pt x="6" y="71"/>
                </a:lnTo>
                <a:lnTo>
                  <a:pt x="6" y="69"/>
                </a:lnTo>
                <a:lnTo>
                  <a:pt x="6" y="64"/>
                </a:lnTo>
                <a:lnTo>
                  <a:pt x="6" y="63"/>
                </a:lnTo>
                <a:lnTo>
                  <a:pt x="6" y="62"/>
                </a:lnTo>
                <a:lnTo>
                  <a:pt x="6" y="59"/>
                </a:lnTo>
                <a:lnTo>
                  <a:pt x="6" y="53"/>
                </a:lnTo>
                <a:lnTo>
                  <a:pt x="6" y="52"/>
                </a:lnTo>
                <a:lnTo>
                  <a:pt x="6" y="51"/>
                </a:lnTo>
                <a:lnTo>
                  <a:pt x="6" y="48"/>
                </a:lnTo>
                <a:lnTo>
                  <a:pt x="6" y="42"/>
                </a:lnTo>
                <a:lnTo>
                  <a:pt x="6" y="41"/>
                </a:lnTo>
                <a:lnTo>
                  <a:pt x="6" y="39"/>
                </a:lnTo>
                <a:lnTo>
                  <a:pt x="6" y="37"/>
                </a:lnTo>
                <a:lnTo>
                  <a:pt x="6" y="31"/>
                </a:lnTo>
                <a:lnTo>
                  <a:pt x="6" y="30"/>
                </a:lnTo>
                <a:lnTo>
                  <a:pt x="6" y="28"/>
                </a:lnTo>
                <a:lnTo>
                  <a:pt x="6" y="26"/>
                </a:lnTo>
                <a:lnTo>
                  <a:pt x="6" y="25"/>
                </a:lnTo>
                <a:lnTo>
                  <a:pt x="6" y="23"/>
                </a:lnTo>
                <a:lnTo>
                  <a:pt x="6" y="21"/>
                </a:lnTo>
                <a:lnTo>
                  <a:pt x="6" y="20"/>
                </a:lnTo>
                <a:lnTo>
                  <a:pt x="6" y="19"/>
                </a:lnTo>
                <a:lnTo>
                  <a:pt x="6" y="17"/>
                </a:lnTo>
                <a:lnTo>
                  <a:pt x="6" y="16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4" name="Freeform 27"/>
          <p:cNvSpPr>
            <a:spLocks/>
          </p:cNvSpPr>
          <p:nvPr/>
        </p:nvSpPr>
        <p:spPr bwMode="auto">
          <a:xfrm>
            <a:off x="840527" y="4349573"/>
            <a:ext cx="14640" cy="93893"/>
          </a:xfrm>
          <a:custGeom>
            <a:avLst/>
            <a:gdLst>
              <a:gd name="T0" fmla="*/ 0 w 7"/>
              <a:gd name="T1" fmla="*/ 0 h 68"/>
              <a:gd name="T2" fmla="*/ 0 w 7"/>
              <a:gd name="T3" fmla="*/ 1768508 h 68"/>
              <a:gd name="T4" fmla="*/ 0 w 7"/>
              <a:gd name="T5" fmla="*/ 7074032 h 68"/>
              <a:gd name="T6" fmla="*/ 0 w 7"/>
              <a:gd name="T7" fmla="*/ 14146734 h 68"/>
              <a:gd name="T8" fmla="*/ 0 w 7"/>
              <a:gd name="T9" fmla="*/ 35367501 h 68"/>
              <a:gd name="T10" fmla="*/ 1830161 w 7"/>
              <a:gd name="T11" fmla="*/ 72503510 h 68"/>
              <a:gd name="T12" fmla="*/ 1830161 w 7"/>
              <a:gd name="T13" fmla="*/ 91955769 h 68"/>
              <a:gd name="T14" fmla="*/ 1830161 w 7"/>
              <a:gd name="T15" fmla="*/ 106103834 h 68"/>
              <a:gd name="T16" fmla="*/ 1830161 w 7"/>
              <a:gd name="T17" fmla="*/ 111408027 h 68"/>
              <a:gd name="T18" fmla="*/ 1830161 w 7"/>
              <a:gd name="T19" fmla="*/ 114945043 h 68"/>
              <a:gd name="T20" fmla="*/ 1830161 w 7"/>
              <a:gd name="T21" fmla="*/ 118482060 h 68"/>
              <a:gd name="T22" fmla="*/ 1830161 w 7"/>
              <a:gd name="T23" fmla="*/ 118482060 h 68"/>
              <a:gd name="T24" fmla="*/ 1830161 w 7"/>
              <a:gd name="T25" fmla="*/ 120250568 h 68"/>
              <a:gd name="T26" fmla="*/ 3660321 w 7"/>
              <a:gd name="T27" fmla="*/ 120250568 h 68"/>
              <a:gd name="T28" fmla="*/ 3660321 w 7"/>
              <a:gd name="T29" fmla="*/ 120250568 h 68"/>
              <a:gd name="T30" fmla="*/ 3660321 w 7"/>
              <a:gd name="T31" fmla="*/ 118482060 h 68"/>
              <a:gd name="T32" fmla="*/ 3660321 w 7"/>
              <a:gd name="T33" fmla="*/ 116713552 h 68"/>
              <a:gd name="T34" fmla="*/ 3660321 w 7"/>
              <a:gd name="T35" fmla="*/ 113176535 h 68"/>
              <a:gd name="T36" fmla="*/ 3660321 w 7"/>
              <a:gd name="T37" fmla="*/ 95492785 h 68"/>
              <a:gd name="T38" fmla="*/ 3660321 w 7"/>
              <a:gd name="T39" fmla="*/ 58356776 h 68"/>
              <a:gd name="T40" fmla="*/ 5490482 w 7"/>
              <a:gd name="T41" fmla="*/ 38904517 h 68"/>
              <a:gd name="T42" fmla="*/ 5490482 w 7"/>
              <a:gd name="T43" fmla="*/ 19452259 h 68"/>
              <a:gd name="T44" fmla="*/ 5490482 w 7"/>
              <a:gd name="T45" fmla="*/ 14146734 h 68"/>
              <a:gd name="T46" fmla="*/ 5490482 w 7"/>
              <a:gd name="T47" fmla="*/ 10609718 h 68"/>
              <a:gd name="T48" fmla="*/ 5490482 w 7"/>
              <a:gd name="T49" fmla="*/ 8842541 h 68"/>
              <a:gd name="T50" fmla="*/ 5490482 w 7"/>
              <a:gd name="T51" fmla="*/ 7074032 h 68"/>
              <a:gd name="T52" fmla="*/ 5490482 w 7"/>
              <a:gd name="T53" fmla="*/ 7074032 h 68"/>
              <a:gd name="T54" fmla="*/ 5490482 w 7"/>
              <a:gd name="T55" fmla="*/ 7074032 h 68"/>
              <a:gd name="T56" fmla="*/ 5490482 w 7"/>
              <a:gd name="T57" fmla="*/ 7074032 h 68"/>
              <a:gd name="T58" fmla="*/ 5490482 w 7"/>
              <a:gd name="T59" fmla="*/ 8842541 h 68"/>
              <a:gd name="T60" fmla="*/ 5490482 w 7"/>
              <a:gd name="T61" fmla="*/ 12378226 h 68"/>
              <a:gd name="T62" fmla="*/ 7320643 w 7"/>
              <a:gd name="T63" fmla="*/ 17683750 h 68"/>
              <a:gd name="T64" fmla="*/ 7320643 w 7"/>
              <a:gd name="T65" fmla="*/ 26526291 h 68"/>
              <a:gd name="T66" fmla="*/ 7320643 w 7"/>
              <a:gd name="T67" fmla="*/ 53051251 h 68"/>
              <a:gd name="T68" fmla="*/ 7320643 w 7"/>
              <a:gd name="T69" fmla="*/ 86651575 h 68"/>
              <a:gd name="T70" fmla="*/ 7320643 w 7"/>
              <a:gd name="T71" fmla="*/ 95492785 h 68"/>
              <a:gd name="T72" fmla="*/ 7320643 w 7"/>
              <a:gd name="T73" fmla="*/ 102566817 h 68"/>
              <a:gd name="T74" fmla="*/ 7320643 w 7"/>
              <a:gd name="T75" fmla="*/ 107872342 h 68"/>
              <a:gd name="T76" fmla="*/ 9150804 w 7"/>
              <a:gd name="T77" fmla="*/ 109640850 h 68"/>
              <a:gd name="T78" fmla="*/ 9150804 w 7"/>
              <a:gd name="T79" fmla="*/ 111408027 h 68"/>
              <a:gd name="T80" fmla="*/ 9150804 w 7"/>
              <a:gd name="T81" fmla="*/ 111408027 h 68"/>
              <a:gd name="T82" fmla="*/ 9150804 w 7"/>
              <a:gd name="T83" fmla="*/ 111408027 h 68"/>
              <a:gd name="T84" fmla="*/ 9150804 w 7"/>
              <a:gd name="T85" fmla="*/ 111408027 h 68"/>
              <a:gd name="T86" fmla="*/ 9150804 w 7"/>
              <a:gd name="T87" fmla="*/ 111408027 h 68"/>
              <a:gd name="T88" fmla="*/ 9150804 w 7"/>
              <a:gd name="T89" fmla="*/ 109640850 h 68"/>
              <a:gd name="T90" fmla="*/ 9150804 w 7"/>
              <a:gd name="T91" fmla="*/ 106103834 h 68"/>
              <a:gd name="T92" fmla="*/ 9150804 w 7"/>
              <a:gd name="T93" fmla="*/ 97261293 h 68"/>
              <a:gd name="T94" fmla="*/ 9150804 w 7"/>
              <a:gd name="T95" fmla="*/ 76040526 h 68"/>
              <a:gd name="T96" fmla="*/ 10980964 w 7"/>
              <a:gd name="T97" fmla="*/ 58356776 h 68"/>
              <a:gd name="T98" fmla="*/ 10980964 w 7"/>
              <a:gd name="T99" fmla="*/ 37136009 h 68"/>
              <a:gd name="T100" fmla="*/ 10980964 w 7"/>
              <a:gd name="T101" fmla="*/ 30063307 h 68"/>
              <a:gd name="T102" fmla="*/ 10980964 w 7"/>
              <a:gd name="T103" fmla="*/ 21220767 h 68"/>
              <a:gd name="T104" fmla="*/ 10980964 w 7"/>
              <a:gd name="T105" fmla="*/ 17683750 h 68"/>
              <a:gd name="T106" fmla="*/ 10980964 w 7"/>
              <a:gd name="T107" fmla="*/ 15915242 h 68"/>
              <a:gd name="T108" fmla="*/ 10980964 w 7"/>
              <a:gd name="T109" fmla="*/ 15915242 h 68"/>
              <a:gd name="T110" fmla="*/ 10980964 w 7"/>
              <a:gd name="T111" fmla="*/ 14146734 h 68"/>
              <a:gd name="T112" fmla="*/ 10980964 w 7"/>
              <a:gd name="T113" fmla="*/ 14146734 h 68"/>
              <a:gd name="T114" fmla="*/ 10980964 w 7"/>
              <a:gd name="T115" fmla="*/ 15915242 h 68"/>
              <a:gd name="T116" fmla="*/ 12811125 w 7"/>
              <a:gd name="T117" fmla="*/ 15915242 h 68"/>
              <a:gd name="T118" fmla="*/ 12811125 w 7"/>
              <a:gd name="T119" fmla="*/ 19452259 h 68"/>
              <a:gd name="T120" fmla="*/ 12811125 w 7"/>
              <a:gd name="T121" fmla="*/ 21220767 h 68"/>
              <a:gd name="T122" fmla="*/ 12811125 w 7"/>
              <a:gd name="T123" fmla="*/ 3006330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68"/>
              <a:gd name="T188" fmla="*/ 7 w 7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68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20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1" y="36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6"/>
                </a:lnTo>
                <a:lnTo>
                  <a:pt x="1" y="51"/>
                </a:lnTo>
                <a:lnTo>
                  <a:pt x="1" y="52"/>
                </a:lnTo>
                <a:lnTo>
                  <a:pt x="1" y="53"/>
                </a:lnTo>
                <a:lnTo>
                  <a:pt x="1" y="55"/>
                </a:lnTo>
                <a:lnTo>
                  <a:pt x="1" y="56"/>
                </a:lnTo>
                <a:lnTo>
                  <a:pt x="1" y="57"/>
                </a:lnTo>
                <a:lnTo>
                  <a:pt x="1" y="58"/>
                </a:lnTo>
                <a:lnTo>
                  <a:pt x="1" y="60"/>
                </a:lnTo>
                <a:lnTo>
                  <a:pt x="1" y="61"/>
                </a:lnTo>
                <a:lnTo>
                  <a:pt x="1" y="62"/>
                </a:lnTo>
                <a:lnTo>
                  <a:pt x="1" y="63"/>
                </a:lnTo>
                <a:lnTo>
                  <a:pt x="1" y="64"/>
                </a:lnTo>
                <a:lnTo>
                  <a:pt x="1" y="65"/>
                </a:lnTo>
                <a:lnTo>
                  <a:pt x="1" y="66"/>
                </a:lnTo>
                <a:lnTo>
                  <a:pt x="1" y="67"/>
                </a:lnTo>
                <a:lnTo>
                  <a:pt x="1" y="68"/>
                </a:lnTo>
                <a:lnTo>
                  <a:pt x="2" y="68"/>
                </a:lnTo>
                <a:lnTo>
                  <a:pt x="2" y="67"/>
                </a:lnTo>
                <a:lnTo>
                  <a:pt x="2" y="66"/>
                </a:lnTo>
                <a:lnTo>
                  <a:pt x="2" y="65"/>
                </a:lnTo>
                <a:lnTo>
                  <a:pt x="2" y="64"/>
                </a:lnTo>
                <a:lnTo>
                  <a:pt x="2" y="63"/>
                </a:lnTo>
                <a:lnTo>
                  <a:pt x="2" y="62"/>
                </a:lnTo>
                <a:lnTo>
                  <a:pt x="2" y="61"/>
                </a:lnTo>
                <a:lnTo>
                  <a:pt x="2" y="60"/>
                </a:lnTo>
                <a:lnTo>
                  <a:pt x="2" y="58"/>
                </a:lnTo>
                <a:lnTo>
                  <a:pt x="2" y="54"/>
                </a:lnTo>
                <a:lnTo>
                  <a:pt x="2" y="53"/>
                </a:lnTo>
                <a:lnTo>
                  <a:pt x="2" y="51"/>
                </a:lnTo>
                <a:lnTo>
                  <a:pt x="2" y="49"/>
                </a:lnTo>
                <a:lnTo>
                  <a:pt x="2" y="44"/>
                </a:lnTo>
                <a:lnTo>
                  <a:pt x="2" y="33"/>
                </a:lnTo>
                <a:lnTo>
                  <a:pt x="2" y="32"/>
                </a:lnTo>
                <a:lnTo>
                  <a:pt x="2" y="31"/>
                </a:lnTo>
                <a:lnTo>
                  <a:pt x="2" y="28"/>
                </a:lnTo>
                <a:lnTo>
                  <a:pt x="3" y="24"/>
                </a:lnTo>
                <a:lnTo>
                  <a:pt x="3" y="23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1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4" y="8"/>
                </a:lnTo>
                <a:lnTo>
                  <a:pt x="4" y="10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7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4" y="30"/>
                </a:lnTo>
                <a:lnTo>
                  <a:pt x="4" y="40"/>
                </a:lnTo>
                <a:lnTo>
                  <a:pt x="4" y="41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3"/>
                </a:lnTo>
                <a:lnTo>
                  <a:pt x="4" y="54"/>
                </a:lnTo>
                <a:lnTo>
                  <a:pt x="4" y="56"/>
                </a:lnTo>
                <a:lnTo>
                  <a:pt x="4" y="57"/>
                </a:lnTo>
                <a:lnTo>
                  <a:pt x="4" y="58"/>
                </a:lnTo>
                <a:lnTo>
                  <a:pt x="4" y="59"/>
                </a:lnTo>
                <a:lnTo>
                  <a:pt x="4" y="60"/>
                </a:lnTo>
                <a:lnTo>
                  <a:pt x="4" y="61"/>
                </a:lnTo>
                <a:lnTo>
                  <a:pt x="5" y="61"/>
                </a:lnTo>
                <a:lnTo>
                  <a:pt x="5" y="62"/>
                </a:lnTo>
                <a:lnTo>
                  <a:pt x="5" y="63"/>
                </a:lnTo>
                <a:lnTo>
                  <a:pt x="5" y="62"/>
                </a:lnTo>
                <a:lnTo>
                  <a:pt x="5" y="61"/>
                </a:lnTo>
                <a:lnTo>
                  <a:pt x="5" y="60"/>
                </a:lnTo>
                <a:lnTo>
                  <a:pt x="5" y="59"/>
                </a:lnTo>
                <a:lnTo>
                  <a:pt x="5" y="58"/>
                </a:lnTo>
                <a:lnTo>
                  <a:pt x="5" y="57"/>
                </a:lnTo>
                <a:lnTo>
                  <a:pt x="5" y="56"/>
                </a:lnTo>
                <a:lnTo>
                  <a:pt x="5" y="55"/>
                </a:lnTo>
                <a:lnTo>
                  <a:pt x="5" y="51"/>
                </a:lnTo>
                <a:lnTo>
                  <a:pt x="5" y="50"/>
                </a:lnTo>
                <a:lnTo>
                  <a:pt x="5" y="48"/>
                </a:lnTo>
                <a:lnTo>
                  <a:pt x="5" y="44"/>
                </a:lnTo>
                <a:lnTo>
                  <a:pt x="5" y="43"/>
                </a:lnTo>
                <a:lnTo>
                  <a:pt x="5" y="42"/>
                </a:lnTo>
                <a:lnTo>
                  <a:pt x="5" y="41"/>
                </a:lnTo>
                <a:lnTo>
                  <a:pt x="6" y="39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6" y="30"/>
                </a:lnTo>
                <a:lnTo>
                  <a:pt x="6" y="25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20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9"/>
                </a:lnTo>
                <a:lnTo>
                  <a:pt x="7" y="9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4"/>
                </a:lnTo>
                <a:lnTo>
                  <a:pt x="7" y="15"/>
                </a:lnTo>
                <a:lnTo>
                  <a:pt x="7" y="17"/>
                </a:lnTo>
                <a:lnTo>
                  <a:pt x="7" y="18"/>
                </a:lnTo>
                <a:lnTo>
                  <a:pt x="7" y="20"/>
                </a:lnTo>
                <a:lnTo>
                  <a:pt x="7" y="2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" name="Freeform 28"/>
          <p:cNvSpPr>
            <a:spLocks/>
          </p:cNvSpPr>
          <p:nvPr/>
        </p:nvSpPr>
        <p:spPr bwMode="auto">
          <a:xfrm>
            <a:off x="855167" y="4366045"/>
            <a:ext cx="14640" cy="65890"/>
          </a:xfrm>
          <a:custGeom>
            <a:avLst/>
            <a:gdLst>
              <a:gd name="T0" fmla="*/ 0 w 7"/>
              <a:gd name="T1" fmla="*/ 50273085 h 47"/>
              <a:gd name="T2" fmla="*/ 1830161 w 7"/>
              <a:gd name="T3" fmla="*/ 64636245 h 47"/>
              <a:gd name="T4" fmla="*/ 1830161 w 7"/>
              <a:gd name="T5" fmla="*/ 75408277 h 47"/>
              <a:gd name="T6" fmla="*/ 1830161 w 7"/>
              <a:gd name="T7" fmla="*/ 78999404 h 47"/>
              <a:gd name="T8" fmla="*/ 1830161 w 7"/>
              <a:gd name="T9" fmla="*/ 82590532 h 47"/>
              <a:gd name="T10" fmla="*/ 1830161 w 7"/>
              <a:gd name="T11" fmla="*/ 82590532 h 47"/>
              <a:gd name="T12" fmla="*/ 1830161 w 7"/>
              <a:gd name="T13" fmla="*/ 84386096 h 47"/>
              <a:gd name="T14" fmla="*/ 1830161 w 7"/>
              <a:gd name="T15" fmla="*/ 84386096 h 47"/>
              <a:gd name="T16" fmla="*/ 1830161 w 7"/>
              <a:gd name="T17" fmla="*/ 84386096 h 47"/>
              <a:gd name="T18" fmla="*/ 1830161 w 7"/>
              <a:gd name="T19" fmla="*/ 84386096 h 47"/>
              <a:gd name="T20" fmla="*/ 1830161 w 7"/>
              <a:gd name="T21" fmla="*/ 84386096 h 47"/>
              <a:gd name="T22" fmla="*/ 1830161 w 7"/>
              <a:gd name="T23" fmla="*/ 82590532 h 47"/>
              <a:gd name="T24" fmla="*/ 1830161 w 7"/>
              <a:gd name="T25" fmla="*/ 78999404 h 47"/>
              <a:gd name="T26" fmla="*/ 3660321 w 7"/>
              <a:gd name="T27" fmla="*/ 71818500 h 47"/>
              <a:gd name="T28" fmla="*/ 3660321 w 7"/>
              <a:gd name="T29" fmla="*/ 41295266 h 47"/>
              <a:gd name="T30" fmla="*/ 3660321 w 7"/>
              <a:gd name="T31" fmla="*/ 25136543 h 47"/>
              <a:gd name="T32" fmla="*/ 3660321 w 7"/>
              <a:gd name="T33" fmla="*/ 12567596 h 47"/>
              <a:gd name="T34" fmla="*/ 3660321 w 7"/>
              <a:gd name="T35" fmla="*/ 5386691 h 47"/>
              <a:gd name="T36" fmla="*/ 3660321 w 7"/>
              <a:gd name="T37" fmla="*/ 1795564 h 47"/>
              <a:gd name="T38" fmla="*/ 5490482 w 7"/>
              <a:gd name="T39" fmla="*/ 1795564 h 47"/>
              <a:gd name="T40" fmla="*/ 5490482 w 7"/>
              <a:gd name="T41" fmla="*/ 0 h 47"/>
              <a:gd name="T42" fmla="*/ 5490482 w 7"/>
              <a:gd name="T43" fmla="*/ 0 h 47"/>
              <a:gd name="T44" fmla="*/ 5490482 w 7"/>
              <a:gd name="T45" fmla="*/ 0 h 47"/>
              <a:gd name="T46" fmla="*/ 5490482 w 7"/>
              <a:gd name="T47" fmla="*/ 1795564 h 47"/>
              <a:gd name="T48" fmla="*/ 5490482 w 7"/>
              <a:gd name="T49" fmla="*/ 1795564 h 47"/>
              <a:gd name="T50" fmla="*/ 5490482 w 7"/>
              <a:gd name="T51" fmla="*/ 3591128 h 47"/>
              <a:gd name="T52" fmla="*/ 5490482 w 7"/>
              <a:gd name="T53" fmla="*/ 8977819 h 47"/>
              <a:gd name="T54" fmla="*/ 5490482 w 7"/>
              <a:gd name="T55" fmla="*/ 14363160 h 47"/>
              <a:gd name="T56" fmla="*/ 5490482 w 7"/>
              <a:gd name="T57" fmla="*/ 30523234 h 47"/>
              <a:gd name="T58" fmla="*/ 7320643 w 7"/>
              <a:gd name="T59" fmla="*/ 48477521 h 47"/>
              <a:gd name="T60" fmla="*/ 7320643 w 7"/>
              <a:gd name="T61" fmla="*/ 61045117 h 47"/>
              <a:gd name="T62" fmla="*/ 7320643 w 7"/>
              <a:gd name="T63" fmla="*/ 68227372 h 47"/>
              <a:gd name="T64" fmla="*/ 7320643 w 7"/>
              <a:gd name="T65" fmla="*/ 71818500 h 47"/>
              <a:gd name="T66" fmla="*/ 7320643 w 7"/>
              <a:gd name="T67" fmla="*/ 75408277 h 47"/>
              <a:gd name="T68" fmla="*/ 7320643 w 7"/>
              <a:gd name="T69" fmla="*/ 77203840 h 47"/>
              <a:gd name="T70" fmla="*/ 7320643 w 7"/>
              <a:gd name="T71" fmla="*/ 77203840 h 47"/>
              <a:gd name="T72" fmla="*/ 7320643 w 7"/>
              <a:gd name="T73" fmla="*/ 77203840 h 47"/>
              <a:gd name="T74" fmla="*/ 7320643 w 7"/>
              <a:gd name="T75" fmla="*/ 77203840 h 47"/>
              <a:gd name="T76" fmla="*/ 7320643 w 7"/>
              <a:gd name="T77" fmla="*/ 77203840 h 47"/>
              <a:gd name="T78" fmla="*/ 7320643 w 7"/>
              <a:gd name="T79" fmla="*/ 77203840 h 47"/>
              <a:gd name="T80" fmla="*/ 9150804 w 7"/>
              <a:gd name="T81" fmla="*/ 75408277 h 47"/>
              <a:gd name="T82" fmla="*/ 9150804 w 7"/>
              <a:gd name="T83" fmla="*/ 73614064 h 47"/>
              <a:gd name="T84" fmla="*/ 9150804 w 7"/>
              <a:gd name="T85" fmla="*/ 62840681 h 47"/>
              <a:gd name="T86" fmla="*/ 9150804 w 7"/>
              <a:gd name="T87" fmla="*/ 50273085 h 47"/>
              <a:gd name="T88" fmla="*/ 9150804 w 7"/>
              <a:gd name="T89" fmla="*/ 34113011 h 47"/>
              <a:gd name="T90" fmla="*/ 9150804 w 7"/>
              <a:gd name="T91" fmla="*/ 23340979 h 47"/>
              <a:gd name="T92" fmla="*/ 10980964 w 7"/>
              <a:gd name="T93" fmla="*/ 16158723 h 47"/>
              <a:gd name="T94" fmla="*/ 10980964 w 7"/>
              <a:gd name="T95" fmla="*/ 12567596 h 47"/>
              <a:gd name="T96" fmla="*/ 10980964 w 7"/>
              <a:gd name="T97" fmla="*/ 8977819 h 47"/>
              <a:gd name="T98" fmla="*/ 10980964 w 7"/>
              <a:gd name="T99" fmla="*/ 8977819 h 47"/>
              <a:gd name="T100" fmla="*/ 10980964 w 7"/>
              <a:gd name="T101" fmla="*/ 7182255 h 47"/>
              <a:gd name="T102" fmla="*/ 10980964 w 7"/>
              <a:gd name="T103" fmla="*/ 7182255 h 47"/>
              <a:gd name="T104" fmla="*/ 10980964 w 7"/>
              <a:gd name="T105" fmla="*/ 7182255 h 47"/>
              <a:gd name="T106" fmla="*/ 10980964 w 7"/>
              <a:gd name="T107" fmla="*/ 7182255 h 47"/>
              <a:gd name="T108" fmla="*/ 10980964 w 7"/>
              <a:gd name="T109" fmla="*/ 8977819 h 47"/>
              <a:gd name="T110" fmla="*/ 10980964 w 7"/>
              <a:gd name="T111" fmla="*/ 8977819 h 47"/>
              <a:gd name="T112" fmla="*/ 10980964 w 7"/>
              <a:gd name="T113" fmla="*/ 12567596 h 47"/>
              <a:gd name="T114" fmla="*/ 10980964 w 7"/>
              <a:gd name="T115" fmla="*/ 17954287 h 47"/>
              <a:gd name="T116" fmla="*/ 12811125 w 7"/>
              <a:gd name="T117" fmla="*/ 41295266 h 47"/>
              <a:gd name="T118" fmla="*/ 12811125 w 7"/>
              <a:gd name="T119" fmla="*/ 57453989 h 47"/>
              <a:gd name="T120" fmla="*/ 12811125 w 7"/>
              <a:gd name="T121" fmla="*/ 62840681 h 47"/>
              <a:gd name="T122" fmla="*/ 12811125 w 7"/>
              <a:gd name="T123" fmla="*/ 66431809 h 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47"/>
              <a:gd name="T188" fmla="*/ 7 w 7"/>
              <a:gd name="T189" fmla="*/ 47 h 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47">
                <a:moveTo>
                  <a:pt x="0" y="12"/>
                </a:moveTo>
                <a:lnTo>
                  <a:pt x="0" y="19"/>
                </a:lnTo>
                <a:lnTo>
                  <a:pt x="0" y="20"/>
                </a:lnTo>
                <a:lnTo>
                  <a:pt x="0" y="22"/>
                </a:lnTo>
                <a:lnTo>
                  <a:pt x="0" y="24"/>
                </a:lnTo>
                <a:lnTo>
                  <a:pt x="0" y="28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1" y="36"/>
                </a:lnTo>
                <a:lnTo>
                  <a:pt x="1" y="37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2" y="41"/>
                </a:lnTo>
                <a:lnTo>
                  <a:pt x="2" y="40"/>
                </a:lnTo>
                <a:lnTo>
                  <a:pt x="2" y="37"/>
                </a:lnTo>
                <a:lnTo>
                  <a:pt x="2" y="36"/>
                </a:lnTo>
                <a:lnTo>
                  <a:pt x="2" y="35"/>
                </a:lnTo>
                <a:lnTo>
                  <a:pt x="2" y="33"/>
                </a:lnTo>
                <a:lnTo>
                  <a:pt x="2" y="30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19"/>
                </a:lnTo>
                <a:lnTo>
                  <a:pt x="2" y="15"/>
                </a:lnTo>
                <a:lnTo>
                  <a:pt x="2" y="14"/>
                </a:lnTo>
                <a:lnTo>
                  <a:pt x="2" y="13"/>
                </a:lnTo>
                <a:lnTo>
                  <a:pt x="2" y="11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4"/>
                </a:lnTo>
                <a:lnTo>
                  <a:pt x="3" y="15"/>
                </a:lnTo>
                <a:lnTo>
                  <a:pt x="3" y="17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4" y="24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3"/>
                </a:lnTo>
                <a:lnTo>
                  <a:pt x="4" y="34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0"/>
                </a:lnTo>
                <a:lnTo>
                  <a:pt x="4" y="41"/>
                </a:lnTo>
                <a:lnTo>
                  <a:pt x="4" y="42"/>
                </a:lnTo>
                <a:lnTo>
                  <a:pt x="4" y="43"/>
                </a:lnTo>
                <a:lnTo>
                  <a:pt x="4" y="42"/>
                </a:lnTo>
                <a:lnTo>
                  <a:pt x="5" y="42"/>
                </a:lnTo>
                <a:lnTo>
                  <a:pt x="5" y="41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34"/>
                </a:lnTo>
                <a:lnTo>
                  <a:pt x="5" y="33"/>
                </a:lnTo>
                <a:lnTo>
                  <a:pt x="5" y="32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19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7" y="11"/>
                </a:lnTo>
                <a:lnTo>
                  <a:pt x="7" y="14"/>
                </a:lnTo>
                <a:lnTo>
                  <a:pt x="7" y="20"/>
                </a:lnTo>
                <a:lnTo>
                  <a:pt x="7" y="21"/>
                </a:lnTo>
                <a:lnTo>
                  <a:pt x="7" y="23"/>
                </a:lnTo>
                <a:lnTo>
                  <a:pt x="7" y="26"/>
                </a:lnTo>
                <a:lnTo>
                  <a:pt x="7" y="27"/>
                </a:lnTo>
                <a:lnTo>
                  <a:pt x="7" y="29"/>
                </a:lnTo>
                <a:lnTo>
                  <a:pt x="7" y="32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7" y="36"/>
                </a:lnTo>
                <a:lnTo>
                  <a:pt x="7" y="37"/>
                </a:lnTo>
                <a:lnTo>
                  <a:pt x="7" y="3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6" name="Freeform 29"/>
          <p:cNvSpPr>
            <a:spLocks/>
          </p:cNvSpPr>
          <p:nvPr/>
        </p:nvSpPr>
        <p:spPr bwMode="auto">
          <a:xfrm>
            <a:off x="869807" y="4375929"/>
            <a:ext cx="14640" cy="46123"/>
          </a:xfrm>
          <a:custGeom>
            <a:avLst/>
            <a:gdLst>
              <a:gd name="T0" fmla="*/ 0 w 7"/>
              <a:gd name="T1" fmla="*/ 57279886 h 33"/>
              <a:gd name="T2" fmla="*/ 0 w 7"/>
              <a:gd name="T3" fmla="*/ 57279886 h 33"/>
              <a:gd name="T4" fmla="*/ 0 w 7"/>
              <a:gd name="T5" fmla="*/ 59070009 h 33"/>
              <a:gd name="T6" fmla="*/ 0 w 7"/>
              <a:gd name="T7" fmla="*/ 59070009 h 33"/>
              <a:gd name="T8" fmla="*/ 1830161 w 7"/>
              <a:gd name="T9" fmla="*/ 59070009 h 33"/>
              <a:gd name="T10" fmla="*/ 1830161 w 7"/>
              <a:gd name="T11" fmla="*/ 59070009 h 33"/>
              <a:gd name="T12" fmla="*/ 1830161 w 7"/>
              <a:gd name="T13" fmla="*/ 57279886 h 33"/>
              <a:gd name="T14" fmla="*/ 1830161 w 7"/>
              <a:gd name="T15" fmla="*/ 55489764 h 33"/>
              <a:gd name="T16" fmla="*/ 1830161 w 7"/>
              <a:gd name="T17" fmla="*/ 53699641 h 33"/>
              <a:gd name="T18" fmla="*/ 1830161 w 7"/>
              <a:gd name="T19" fmla="*/ 46540497 h 33"/>
              <a:gd name="T20" fmla="*/ 1830161 w 7"/>
              <a:gd name="T21" fmla="*/ 28640617 h 33"/>
              <a:gd name="T22" fmla="*/ 3660321 w 7"/>
              <a:gd name="T23" fmla="*/ 17899880 h 33"/>
              <a:gd name="T24" fmla="*/ 3660321 w 7"/>
              <a:gd name="T25" fmla="*/ 7160491 h 33"/>
              <a:gd name="T26" fmla="*/ 3660321 w 7"/>
              <a:gd name="T27" fmla="*/ 3580245 h 33"/>
              <a:gd name="T28" fmla="*/ 3660321 w 7"/>
              <a:gd name="T29" fmla="*/ 1790123 h 33"/>
              <a:gd name="T30" fmla="*/ 3660321 w 7"/>
              <a:gd name="T31" fmla="*/ 1790123 h 33"/>
              <a:gd name="T32" fmla="*/ 3660321 w 7"/>
              <a:gd name="T33" fmla="*/ 1790123 h 33"/>
              <a:gd name="T34" fmla="*/ 3660321 w 7"/>
              <a:gd name="T35" fmla="*/ 0 h 33"/>
              <a:gd name="T36" fmla="*/ 3660321 w 7"/>
              <a:gd name="T37" fmla="*/ 0 h 33"/>
              <a:gd name="T38" fmla="*/ 3660321 w 7"/>
              <a:gd name="T39" fmla="*/ 1790123 h 33"/>
              <a:gd name="T40" fmla="*/ 3660321 w 7"/>
              <a:gd name="T41" fmla="*/ 1790123 h 33"/>
              <a:gd name="T42" fmla="*/ 3660321 w 7"/>
              <a:gd name="T43" fmla="*/ 3580245 h 33"/>
              <a:gd name="T44" fmla="*/ 5490482 w 7"/>
              <a:gd name="T45" fmla="*/ 5370368 h 33"/>
              <a:gd name="T46" fmla="*/ 5490482 w 7"/>
              <a:gd name="T47" fmla="*/ 12529512 h 33"/>
              <a:gd name="T48" fmla="*/ 5490482 w 7"/>
              <a:gd name="T49" fmla="*/ 23270248 h 33"/>
              <a:gd name="T50" fmla="*/ 5490482 w 7"/>
              <a:gd name="T51" fmla="*/ 34009638 h 33"/>
              <a:gd name="T52" fmla="*/ 5490482 w 7"/>
              <a:gd name="T53" fmla="*/ 41170129 h 33"/>
              <a:gd name="T54" fmla="*/ 5490482 w 7"/>
              <a:gd name="T55" fmla="*/ 46540497 h 33"/>
              <a:gd name="T56" fmla="*/ 7320643 w 7"/>
              <a:gd name="T57" fmla="*/ 48330620 h 33"/>
              <a:gd name="T58" fmla="*/ 7320643 w 7"/>
              <a:gd name="T59" fmla="*/ 50119395 h 33"/>
              <a:gd name="T60" fmla="*/ 7320643 w 7"/>
              <a:gd name="T61" fmla="*/ 51909518 h 33"/>
              <a:gd name="T62" fmla="*/ 7320643 w 7"/>
              <a:gd name="T63" fmla="*/ 51909518 h 33"/>
              <a:gd name="T64" fmla="*/ 7320643 w 7"/>
              <a:gd name="T65" fmla="*/ 53699641 h 33"/>
              <a:gd name="T66" fmla="*/ 7320643 w 7"/>
              <a:gd name="T67" fmla="*/ 53699641 h 33"/>
              <a:gd name="T68" fmla="*/ 7320643 w 7"/>
              <a:gd name="T69" fmla="*/ 53699641 h 33"/>
              <a:gd name="T70" fmla="*/ 7320643 w 7"/>
              <a:gd name="T71" fmla="*/ 51909518 h 33"/>
              <a:gd name="T72" fmla="*/ 7320643 w 7"/>
              <a:gd name="T73" fmla="*/ 51909518 h 33"/>
              <a:gd name="T74" fmla="*/ 7320643 w 7"/>
              <a:gd name="T75" fmla="*/ 50119395 h 33"/>
              <a:gd name="T76" fmla="*/ 7320643 w 7"/>
              <a:gd name="T77" fmla="*/ 46540497 h 33"/>
              <a:gd name="T78" fmla="*/ 9150804 w 7"/>
              <a:gd name="T79" fmla="*/ 34009638 h 33"/>
              <a:gd name="T80" fmla="*/ 9150804 w 7"/>
              <a:gd name="T81" fmla="*/ 26850494 h 33"/>
              <a:gd name="T82" fmla="*/ 9150804 w 7"/>
              <a:gd name="T83" fmla="*/ 16109758 h 33"/>
              <a:gd name="T84" fmla="*/ 9150804 w 7"/>
              <a:gd name="T85" fmla="*/ 12529512 h 33"/>
              <a:gd name="T86" fmla="*/ 9150804 w 7"/>
              <a:gd name="T87" fmla="*/ 8950614 h 33"/>
              <a:gd name="T88" fmla="*/ 9150804 w 7"/>
              <a:gd name="T89" fmla="*/ 7160491 h 33"/>
              <a:gd name="T90" fmla="*/ 9150804 w 7"/>
              <a:gd name="T91" fmla="*/ 7160491 h 33"/>
              <a:gd name="T92" fmla="*/ 9150804 w 7"/>
              <a:gd name="T93" fmla="*/ 5370368 h 33"/>
              <a:gd name="T94" fmla="*/ 9150804 w 7"/>
              <a:gd name="T95" fmla="*/ 5370368 h 33"/>
              <a:gd name="T96" fmla="*/ 9150804 w 7"/>
              <a:gd name="T97" fmla="*/ 5370368 h 33"/>
              <a:gd name="T98" fmla="*/ 9150804 w 7"/>
              <a:gd name="T99" fmla="*/ 5370368 h 33"/>
              <a:gd name="T100" fmla="*/ 10980964 w 7"/>
              <a:gd name="T101" fmla="*/ 7160491 h 33"/>
              <a:gd name="T102" fmla="*/ 10980964 w 7"/>
              <a:gd name="T103" fmla="*/ 7160491 h 33"/>
              <a:gd name="T104" fmla="*/ 10980964 w 7"/>
              <a:gd name="T105" fmla="*/ 8950614 h 33"/>
              <a:gd name="T106" fmla="*/ 10980964 w 7"/>
              <a:gd name="T107" fmla="*/ 12529512 h 33"/>
              <a:gd name="T108" fmla="*/ 10980964 w 7"/>
              <a:gd name="T109" fmla="*/ 25060371 h 33"/>
              <a:gd name="T110" fmla="*/ 10980964 w 7"/>
              <a:gd name="T111" fmla="*/ 35799761 h 33"/>
              <a:gd name="T112" fmla="*/ 12811125 w 7"/>
              <a:gd name="T113" fmla="*/ 41170129 h 33"/>
              <a:gd name="T114" fmla="*/ 12811125 w 7"/>
              <a:gd name="T115" fmla="*/ 44750374 h 33"/>
              <a:gd name="T116" fmla="*/ 12811125 w 7"/>
              <a:gd name="T117" fmla="*/ 46540497 h 33"/>
              <a:gd name="T118" fmla="*/ 12811125 w 7"/>
              <a:gd name="T119" fmla="*/ 46540497 h 33"/>
              <a:gd name="T120" fmla="*/ 12811125 w 7"/>
              <a:gd name="T121" fmla="*/ 48330620 h 33"/>
              <a:gd name="T122" fmla="*/ 12811125 w 7"/>
              <a:gd name="T123" fmla="*/ 48330620 h 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3"/>
              <a:gd name="T188" fmla="*/ 7 w 7"/>
              <a:gd name="T189" fmla="*/ 33 h 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3">
                <a:moveTo>
                  <a:pt x="0" y="31"/>
                </a:moveTo>
                <a:lnTo>
                  <a:pt x="0" y="31"/>
                </a:lnTo>
                <a:lnTo>
                  <a:pt x="0" y="32"/>
                </a:lnTo>
                <a:lnTo>
                  <a:pt x="0" y="33"/>
                </a:lnTo>
                <a:lnTo>
                  <a:pt x="1" y="33"/>
                </a:lnTo>
                <a:lnTo>
                  <a:pt x="1" y="32"/>
                </a:lnTo>
                <a:lnTo>
                  <a:pt x="1" y="31"/>
                </a:lnTo>
                <a:lnTo>
                  <a:pt x="1" y="30"/>
                </a:lnTo>
                <a:lnTo>
                  <a:pt x="1" y="29"/>
                </a:lnTo>
                <a:lnTo>
                  <a:pt x="1" y="28"/>
                </a:lnTo>
                <a:lnTo>
                  <a:pt x="1" y="26"/>
                </a:lnTo>
                <a:lnTo>
                  <a:pt x="1" y="25"/>
                </a:lnTo>
                <a:lnTo>
                  <a:pt x="1" y="24"/>
                </a:lnTo>
                <a:lnTo>
                  <a:pt x="1" y="21"/>
                </a:lnTo>
                <a:lnTo>
                  <a:pt x="1" y="16"/>
                </a:lnTo>
                <a:lnTo>
                  <a:pt x="1" y="15"/>
                </a:lnTo>
                <a:lnTo>
                  <a:pt x="1" y="13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3" y="23"/>
                </a:lnTo>
                <a:lnTo>
                  <a:pt x="3" y="24"/>
                </a:lnTo>
                <a:lnTo>
                  <a:pt x="3" y="25"/>
                </a:lnTo>
                <a:lnTo>
                  <a:pt x="3" y="26"/>
                </a:lnTo>
                <a:lnTo>
                  <a:pt x="4" y="26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29"/>
                </a:lnTo>
                <a:lnTo>
                  <a:pt x="4" y="28"/>
                </a:lnTo>
                <a:lnTo>
                  <a:pt x="4" y="27"/>
                </a:lnTo>
                <a:lnTo>
                  <a:pt x="4" y="26"/>
                </a:lnTo>
                <a:lnTo>
                  <a:pt x="4" y="24"/>
                </a:lnTo>
                <a:lnTo>
                  <a:pt x="4" y="23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7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10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7" y="21"/>
                </a:lnTo>
                <a:lnTo>
                  <a:pt x="7" y="22"/>
                </a:lnTo>
                <a:lnTo>
                  <a:pt x="7" y="23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" name="Freeform 30"/>
          <p:cNvSpPr>
            <a:spLocks/>
          </p:cNvSpPr>
          <p:nvPr/>
        </p:nvSpPr>
        <p:spPr bwMode="auto">
          <a:xfrm>
            <a:off x="884446" y="4384165"/>
            <a:ext cx="14640" cy="29650"/>
          </a:xfrm>
          <a:custGeom>
            <a:avLst/>
            <a:gdLst>
              <a:gd name="T0" fmla="*/ 0 w 7"/>
              <a:gd name="T1" fmla="*/ 37973454 h 21"/>
              <a:gd name="T2" fmla="*/ 0 w 7"/>
              <a:gd name="T3" fmla="*/ 37973454 h 21"/>
              <a:gd name="T4" fmla="*/ 0 w 7"/>
              <a:gd name="T5" fmla="*/ 37973454 h 21"/>
              <a:gd name="T6" fmla="*/ 0 w 7"/>
              <a:gd name="T7" fmla="*/ 36165064 h 21"/>
              <a:gd name="T8" fmla="*/ 0 w 7"/>
              <a:gd name="T9" fmla="*/ 34356675 h 21"/>
              <a:gd name="T10" fmla="*/ 1830161 w 7"/>
              <a:gd name="T11" fmla="*/ 28931507 h 21"/>
              <a:gd name="T12" fmla="*/ 1830161 w 7"/>
              <a:gd name="T13" fmla="*/ 16274143 h 21"/>
              <a:gd name="T14" fmla="*/ 1830161 w 7"/>
              <a:gd name="T15" fmla="*/ 10848975 h 21"/>
              <a:gd name="T16" fmla="*/ 1830161 w 7"/>
              <a:gd name="T17" fmla="*/ 3616779 h 21"/>
              <a:gd name="T18" fmla="*/ 3660321 w 7"/>
              <a:gd name="T19" fmla="*/ 1808389 h 21"/>
              <a:gd name="T20" fmla="*/ 3660321 w 7"/>
              <a:gd name="T21" fmla="*/ 1808389 h 21"/>
              <a:gd name="T22" fmla="*/ 3660321 w 7"/>
              <a:gd name="T23" fmla="*/ 0 h 21"/>
              <a:gd name="T24" fmla="*/ 3660321 w 7"/>
              <a:gd name="T25" fmla="*/ 0 h 21"/>
              <a:gd name="T26" fmla="*/ 3660321 w 7"/>
              <a:gd name="T27" fmla="*/ 0 h 21"/>
              <a:gd name="T28" fmla="*/ 3660321 w 7"/>
              <a:gd name="T29" fmla="*/ 0 h 21"/>
              <a:gd name="T30" fmla="*/ 3660321 w 7"/>
              <a:gd name="T31" fmla="*/ 0 h 21"/>
              <a:gd name="T32" fmla="*/ 3660321 w 7"/>
              <a:gd name="T33" fmla="*/ 0 h 21"/>
              <a:gd name="T34" fmla="*/ 3660321 w 7"/>
              <a:gd name="T35" fmla="*/ 1808389 h 21"/>
              <a:gd name="T36" fmla="*/ 3660321 w 7"/>
              <a:gd name="T37" fmla="*/ 3616779 h 21"/>
              <a:gd name="T38" fmla="*/ 3660321 w 7"/>
              <a:gd name="T39" fmla="*/ 5425168 h 21"/>
              <a:gd name="T40" fmla="*/ 3660321 w 7"/>
              <a:gd name="T41" fmla="*/ 12657364 h 21"/>
              <a:gd name="T42" fmla="*/ 5490482 w 7"/>
              <a:gd name="T43" fmla="*/ 19890921 h 21"/>
              <a:gd name="T44" fmla="*/ 5490482 w 7"/>
              <a:gd name="T45" fmla="*/ 25316089 h 21"/>
              <a:gd name="T46" fmla="*/ 5490482 w 7"/>
              <a:gd name="T47" fmla="*/ 28931507 h 21"/>
              <a:gd name="T48" fmla="*/ 5490482 w 7"/>
              <a:gd name="T49" fmla="*/ 30739896 h 21"/>
              <a:gd name="T50" fmla="*/ 5490482 w 7"/>
              <a:gd name="T51" fmla="*/ 32548286 h 21"/>
              <a:gd name="T52" fmla="*/ 5490482 w 7"/>
              <a:gd name="T53" fmla="*/ 32548286 h 21"/>
              <a:gd name="T54" fmla="*/ 5490482 w 7"/>
              <a:gd name="T55" fmla="*/ 32548286 h 21"/>
              <a:gd name="T56" fmla="*/ 5490482 w 7"/>
              <a:gd name="T57" fmla="*/ 34356675 h 21"/>
              <a:gd name="T58" fmla="*/ 5490482 w 7"/>
              <a:gd name="T59" fmla="*/ 34356675 h 21"/>
              <a:gd name="T60" fmla="*/ 5490482 w 7"/>
              <a:gd name="T61" fmla="*/ 34356675 h 21"/>
              <a:gd name="T62" fmla="*/ 5490482 w 7"/>
              <a:gd name="T63" fmla="*/ 32548286 h 21"/>
              <a:gd name="T64" fmla="*/ 5490482 w 7"/>
              <a:gd name="T65" fmla="*/ 32548286 h 21"/>
              <a:gd name="T66" fmla="*/ 7320643 w 7"/>
              <a:gd name="T67" fmla="*/ 32548286 h 21"/>
              <a:gd name="T68" fmla="*/ 7320643 w 7"/>
              <a:gd name="T69" fmla="*/ 30739896 h 21"/>
              <a:gd name="T70" fmla="*/ 7320643 w 7"/>
              <a:gd name="T71" fmla="*/ 25316089 h 21"/>
              <a:gd name="T72" fmla="*/ 7320643 w 7"/>
              <a:gd name="T73" fmla="*/ 18082532 h 21"/>
              <a:gd name="T74" fmla="*/ 7320643 w 7"/>
              <a:gd name="T75" fmla="*/ 12657364 h 21"/>
              <a:gd name="T76" fmla="*/ 9150804 w 7"/>
              <a:gd name="T77" fmla="*/ 9041946 h 21"/>
              <a:gd name="T78" fmla="*/ 9150804 w 7"/>
              <a:gd name="T79" fmla="*/ 7233557 h 21"/>
              <a:gd name="T80" fmla="*/ 9150804 w 7"/>
              <a:gd name="T81" fmla="*/ 5425168 h 21"/>
              <a:gd name="T82" fmla="*/ 9150804 w 7"/>
              <a:gd name="T83" fmla="*/ 3616779 h 21"/>
              <a:gd name="T84" fmla="*/ 9150804 w 7"/>
              <a:gd name="T85" fmla="*/ 3616779 h 21"/>
              <a:gd name="T86" fmla="*/ 9150804 w 7"/>
              <a:gd name="T87" fmla="*/ 3616779 h 21"/>
              <a:gd name="T88" fmla="*/ 9150804 w 7"/>
              <a:gd name="T89" fmla="*/ 3616779 h 21"/>
              <a:gd name="T90" fmla="*/ 9150804 w 7"/>
              <a:gd name="T91" fmla="*/ 3616779 h 21"/>
              <a:gd name="T92" fmla="*/ 9150804 w 7"/>
              <a:gd name="T93" fmla="*/ 3616779 h 21"/>
              <a:gd name="T94" fmla="*/ 9150804 w 7"/>
              <a:gd name="T95" fmla="*/ 3616779 h 21"/>
              <a:gd name="T96" fmla="*/ 9150804 w 7"/>
              <a:gd name="T97" fmla="*/ 5425168 h 21"/>
              <a:gd name="T98" fmla="*/ 9150804 w 7"/>
              <a:gd name="T99" fmla="*/ 7233557 h 21"/>
              <a:gd name="T100" fmla="*/ 10980964 w 7"/>
              <a:gd name="T101" fmla="*/ 9041946 h 21"/>
              <a:gd name="T102" fmla="*/ 10980964 w 7"/>
              <a:gd name="T103" fmla="*/ 18082532 h 21"/>
              <a:gd name="T104" fmla="*/ 10980964 w 7"/>
              <a:gd name="T105" fmla="*/ 23507700 h 21"/>
              <a:gd name="T106" fmla="*/ 10980964 w 7"/>
              <a:gd name="T107" fmla="*/ 27124479 h 21"/>
              <a:gd name="T108" fmla="*/ 10980964 w 7"/>
              <a:gd name="T109" fmla="*/ 28931507 h 21"/>
              <a:gd name="T110" fmla="*/ 10980964 w 7"/>
              <a:gd name="T111" fmla="*/ 28931507 h 21"/>
              <a:gd name="T112" fmla="*/ 12811125 w 7"/>
              <a:gd name="T113" fmla="*/ 28931507 h 21"/>
              <a:gd name="T114" fmla="*/ 12811125 w 7"/>
              <a:gd name="T115" fmla="*/ 28931507 h 21"/>
              <a:gd name="T116" fmla="*/ 12811125 w 7"/>
              <a:gd name="T117" fmla="*/ 30739896 h 21"/>
              <a:gd name="T118" fmla="*/ 12811125 w 7"/>
              <a:gd name="T119" fmla="*/ 30739896 h 21"/>
              <a:gd name="T120" fmla="*/ 12811125 w 7"/>
              <a:gd name="T121" fmla="*/ 28931507 h 21"/>
              <a:gd name="T122" fmla="*/ 12811125 w 7"/>
              <a:gd name="T123" fmla="*/ 28931507 h 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1"/>
              <a:gd name="T188" fmla="*/ 7 w 7"/>
              <a:gd name="T189" fmla="*/ 21 h 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1">
                <a:moveTo>
                  <a:pt x="0" y="21"/>
                </a:moveTo>
                <a:lnTo>
                  <a:pt x="0" y="21"/>
                </a:lnTo>
                <a:lnTo>
                  <a:pt x="0" y="20"/>
                </a:lnTo>
                <a:lnTo>
                  <a:pt x="0" y="19"/>
                </a:lnTo>
                <a:lnTo>
                  <a:pt x="0" y="18"/>
                </a:lnTo>
                <a:lnTo>
                  <a:pt x="1" y="18"/>
                </a:lnTo>
                <a:lnTo>
                  <a:pt x="1" y="16"/>
                </a:lnTo>
                <a:lnTo>
                  <a:pt x="1" y="15"/>
                </a:lnTo>
                <a:lnTo>
                  <a:pt x="1" y="13"/>
                </a:lnTo>
                <a:lnTo>
                  <a:pt x="1" y="9"/>
                </a:lnTo>
                <a:lnTo>
                  <a:pt x="1" y="8"/>
                </a:lnTo>
                <a:lnTo>
                  <a:pt x="1" y="6"/>
                </a:ln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3" y="18"/>
                </a:lnTo>
                <a:lnTo>
                  <a:pt x="4" y="18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6" y="5"/>
                </a:lnTo>
                <a:lnTo>
                  <a:pt x="6" y="6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7" y="16"/>
                </a:lnTo>
                <a:lnTo>
                  <a:pt x="7" y="17"/>
                </a:lnTo>
                <a:lnTo>
                  <a:pt x="7" y="1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Freeform 31"/>
          <p:cNvSpPr>
            <a:spLocks/>
          </p:cNvSpPr>
          <p:nvPr/>
        </p:nvSpPr>
        <p:spPr bwMode="auto">
          <a:xfrm>
            <a:off x="899086" y="4390754"/>
            <a:ext cx="14640" cy="16472"/>
          </a:xfrm>
          <a:custGeom>
            <a:avLst/>
            <a:gdLst>
              <a:gd name="T0" fmla="*/ 0 w 7"/>
              <a:gd name="T1" fmla="*/ 21096552 h 12"/>
              <a:gd name="T2" fmla="*/ 0 w 7"/>
              <a:gd name="T3" fmla="*/ 19338396 h 12"/>
              <a:gd name="T4" fmla="*/ 0 w 7"/>
              <a:gd name="T5" fmla="*/ 17580240 h 12"/>
              <a:gd name="T6" fmla="*/ 0 w 7"/>
              <a:gd name="T7" fmla="*/ 8790781 h 12"/>
              <a:gd name="T8" fmla="*/ 1830161 w 7"/>
              <a:gd name="T9" fmla="*/ 5274469 h 12"/>
              <a:gd name="T10" fmla="*/ 1830161 w 7"/>
              <a:gd name="T11" fmla="*/ 1758156 h 12"/>
              <a:gd name="T12" fmla="*/ 1830161 w 7"/>
              <a:gd name="T13" fmla="*/ 0 h 12"/>
              <a:gd name="T14" fmla="*/ 1830161 w 7"/>
              <a:gd name="T15" fmla="*/ 0 h 12"/>
              <a:gd name="T16" fmla="*/ 1830161 w 7"/>
              <a:gd name="T17" fmla="*/ 0 h 12"/>
              <a:gd name="T18" fmla="*/ 1830161 w 7"/>
              <a:gd name="T19" fmla="*/ 0 h 12"/>
              <a:gd name="T20" fmla="*/ 1830161 w 7"/>
              <a:gd name="T21" fmla="*/ 0 h 12"/>
              <a:gd name="T22" fmla="*/ 1830161 w 7"/>
              <a:gd name="T23" fmla="*/ 0 h 12"/>
              <a:gd name="T24" fmla="*/ 1830161 w 7"/>
              <a:gd name="T25" fmla="*/ 0 h 12"/>
              <a:gd name="T26" fmla="*/ 1830161 w 7"/>
              <a:gd name="T27" fmla="*/ 0 h 12"/>
              <a:gd name="T28" fmla="*/ 1830161 w 7"/>
              <a:gd name="T29" fmla="*/ 1758156 h 12"/>
              <a:gd name="T30" fmla="*/ 3660321 w 7"/>
              <a:gd name="T31" fmla="*/ 1758156 h 12"/>
              <a:gd name="T32" fmla="*/ 3660321 w 7"/>
              <a:gd name="T33" fmla="*/ 5274469 h 12"/>
              <a:gd name="T34" fmla="*/ 3660321 w 7"/>
              <a:gd name="T35" fmla="*/ 8790781 h 12"/>
              <a:gd name="T36" fmla="*/ 3660321 w 7"/>
              <a:gd name="T37" fmla="*/ 12305771 h 12"/>
              <a:gd name="T38" fmla="*/ 3660321 w 7"/>
              <a:gd name="T39" fmla="*/ 15822083 h 12"/>
              <a:gd name="T40" fmla="*/ 5490482 w 7"/>
              <a:gd name="T41" fmla="*/ 17580240 h 12"/>
              <a:gd name="T42" fmla="*/ 5490482 w 7"/>
              <a:gd name="T43" fmla="*/ 17580240 h 12"/>
              <a:gd name="T44" fmla="*/ 5490482 w 7"/>
              <a:gd name="T45" fmla="*/ 19338396 h 12"/>
              <a:gd name="T46" fmla="*/ 5490482 w 7"/>
              <a:gd name="T47" fmla="*/ 19338396 h 12"/>
              <a:gd name="T48" fmla="*/ 5490482 w 7"/>
              <a:gd name="T49" fmla="*/ 19338396 h 12"/>
              <a:gd name="T50" fmla="*/ 5490482 w 7"/>
              <a:gd name="T51" fmla="*/ 19338396 h 12"/>
              <a:gd name="T52" fmla="*/ 5490482 w 7"/>
              <a:gd name="T53" fmla="*/ 19338396 h 12"/>
              <a:gd name="T54" fmla="*/ 5490482 w 7"/>
              <a:gd name="T55" fmla="*/ 19338396 h 12"/>
              <a:gd name="T56" fmla="*/ 5490482 w 7"/>
              <a:gd name="T57" fmla="*/ 19338396 h 12"/>
              <a:gd name="T58" fmla="*/ 5490482 w 7"/>
              <a:gd name="T59" fmla="*/ 19338396 h 12"/>
              <a:gd name="T60" fmla="*/ 5490482 w 7"/>
              <a:gd name="T61" fmla="*/ 17580240 h 12"/>
              <a:gd name="T62" fmla="*/ 5490482 w 7"/>
              <a:gd name="T63" fmla="*/ 15822083 h 12"/>
              <a:gd name="T64" fmla="*/ 7320643 w 7"/>
              <a:gd name="T65" fmla="*/ 12305771 h 12"/>
              <a:gd name="T66" fmla="*/ 7320643 w 7"/>
              <a:gd name="T67" fmla="*/ 7032625 h 12"/>
              <a:gd name="T68" fmla="*/ 7320643 w 7"/>
              <a:gd name="T69" fmla="*/ 5274469 h 12"/>
              <a:gd name="T70" fmla="*/ 7320643 w 7"/>
              <a:gd name="T71" fmla="*/ 3516313 h 12"/>
              <a:gd name="T72" fmla="*/ 7320643 w 7"/>
              <a:gd name="T73" fmla="*/ 3516313 h 12"/>
              <a:gd name="T74" fmla="*/ 7320643 w 7"/>
              <a:gd name="T75" fmla="*/ 3516313 h 12"/>
              <a:gd name="T76" fmla="*/ 7320643 w 7"/>
              <a:gd name="T77" fmla="*/ 1758156 h 12"/>
              <a:gd name="T78" fmla="*/ 9150804 w 7"/>
              <a:gd name="T79" fmla="*/ 1758156 h 12"/>
              <a:gd name="T80" fmla="*/ 9150804 w 7"/>
              <a:gd name="T81" fmla="*/ 1758156 h 12"/>
              <a:gd name="T82" fmla="*/ 9150804 w 7"/>
              <a:gd name="T83" fmla="*/ 1758156 h 12"/>
              <a:gd name="T84" fmla="*/ 9150804 w 7"/>
              <a:gd name="T85" fmla="*/ 1758156 h 12"/>
              <a:gd name="T86" fmla="*/ 9150804 w 7"/>
              <a:gd name="T87" fmla="*/ 1758156 h 12"/>
              <a:gd name="T88" fmla="*/ 9150804 w 7"/>
              <a:gd name="T89" fmla="*/ 3516313 h 12"/>
              <a:gd name="T90" fmla="*/ 9150804 w 7"/>
              <a:gd name="T91" fmla="*/ 3516313 h 12"/>
              <a:gd name="T92" fmla="*/ 9150804 w 7"/>
              <a:gd name="T93" fmla="*/ 5274469 h 12"/>
              <a:gd name="T94" fmla="*/ 9150804 w 7"/>
              <a:gd name="T95" fmla="*/ 12305771 h 12"/>
              <a:gd name="T96" fmla="*/ 10980964 w 7"/>
              <a:gd name="T97" fmla="*/ 14063927 h 12"/>
              <a:gd name="T98" fmla="*/ 10980964 w 7"/>
              <a:gd name="T99" fmla="*/ 15822083 h 12"/>
              <a:gd name="T100" fmla="*/ 10980964 w 7"/>
              <a:gd name="T101" fmla="*/ 15822083 h 12"/>
              <a:gd name="T102" fmla="*/ 10980964 w 7"/>
              <a:gd name="T103" fmla="*/ 15822083 h 12"/>
              <a:gd name="T104" fmla="*/ 10980964 w 7"/>
              <a:gd name="T105" fmla="*/ 17580240 h 12"/>
              <a:gd name="T106" fmla="*/ 10980964 w 7"/>
              <a:gd name="T107" fmla="*/ 17580240 h 12"/>
              <a:gd name="T108" fmla="*/ 10980964 w 7"/>
              <a:gd name="T109" fmla="*/ 17580240 h 12"/>
              <a:gd name="T110" fmla="*/ 10980964 w 7"/>
              <a:gd name="T111" fmla="*/ 17580240 h 12"/>
              <a:gd name="T112" fmla="*/ 10980964 w 7"/>
              <a:gd name="T113" fmla="*/ 17580240 h 12"/>
              <a:gd name="T114" fmla="*/ 10980964 w 7"/>
              <a:gd name="T115" fmla="*/ 17580240 h 12"/>
              <a:gd name="T116" fmla="*/ 10980964 w 7"/>
              <a:gd name="T117" fmla="*/ 17580240 h 12"/>
              <a:gd name="T118" fmla="*/ 10980964 w 7"/>
              <a:gd name="T119" fmla="*/ 15822083 h 12"/>
              <a:gd name="T120" fmla="*/ 10980964 w 7"/>
              <a:gd name="T121" fmla="*/ 15822083 h 12"/>
              <a:gd name="T122" fmla="*/ 12811125 w 7"/>
              <a:gd name="T123" fmla="*/ 12305771 h 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2"/>
              <a:gd name="T188" fmla="*/ 7 w 7"/>
              <a:gd name="T189" fmla="*/ 12 h 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2">
                <a:moveTo>
                  <a:pt x="0" y="12"/>
                </a:move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3" y="10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9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" name="Freeform 32"/>
          <p:cNvSpPr>
            <a:spLocks/>
          </p:cNvSpPr>
          <p:nvPr/>
        </p:nvSpPr>
        <p:spPr bwMode="auto">
          <a:xfrm>
            <a:off x="913726" y="4392401"/>
            <a:ext cx="14640" cy="9883"/>
          </a:xfrm>
          <a:custGeom>
            <a:avLst/>
            <a:gdLst>
              <a:gd name="T0" fmla="*/ 0 w 7"/>
              <a:gd name="T1" fmla="*/ 3616779 h 7"/>
              <a:gd name="T2" fmla="*/ 0 w 7"/>
              <a:gd name="T3" fmla="*/ 1808389 h 7"/>
              <a:gd name="T4" fmla="*/ 1830161 w 7"/>
              <a:gd name="T5" fmla="*/ 1808389 h 7"/>
              <a:gd name="T6" fmla="*/ 1830161 w 7"/>
              <a:gd name="T7" fmla="*/ 1808389 h 7"/>
              <a:gd name="T8" fmla="*/ 1830161 w 7"/>
              <a:gd name="T9" fmla="*/ 0 h 7"/>
              <a:gd name="T10" fmla="*/ 1830161 w 7"/>
              <a:gd name="T11" fmla="*/ 0 h 7"/>
              <a:gd name="T12" fmla="*/ 1830161 w 7"/>
              <a:gd name="T13" fmla="*/ 0 h 7"/>
              <a:gd name="T14" fmla="*/ 1830161 w 7"/>
              <a:gd name="T15" fmla="*/ 0 h 7"/>
              <a:gd name="T16" fmla="*/ 1830161 w 7"/>
              <a:gd name="T17" fmla="*/ 0 h 7"/>
              <a:gd name="T18" fmla="*/ 1830161 w 7"/>
              <a:gd name="T19" fmla="*/ 0 h 7"/>
              <a:gd name="T20" fmla="*/ 1830161 w 7"/>
              <a:gd name="T21" fmla="*/ 1808389 h 7"/>
              <a:gd name="T22" fmla="*/ 1830161 w 7"/>
              <a:gd name="T23" fmla="*/ 1808389 h 7"/>
              <a:gd name="T24" fmla="*/ 1830161 w 7"/>
              <a:gd name="T25" fmla="*/ 3616779 h 7"/>
              <a:gd name="T26" fmla="*/ 3660321 w 7"/>
              <a:gd name="T27" fmla="*/ 5425168 h 7"/>
              <a:gd name="T28" fmla="*/ 3660321 w 7"/>
              <a:gd name="T29" fmla="*/ 7232196 h 7"/>
              <a:gd name="T30" fmla="*/ 3660321 w 7"/>
              <a:gd name="T31" fmla="*/ 9040586 h 7"/>
              <a:gd name="T32" fmla="*/ 3660321 w 7"/>
              <a:gd name="T33" fmla="*/ 10848975 h 7"/>
              <a:gd name="T34" fmla="*/ 3660321 w 7"/>
              <a:gd name="T35" fmla="*/ 10848975 h 7"/>
              <a:gd name="T36" fmla="*/ 3660321 w 7"/>
              <a:gd name="T37" fmla="*/ 10848975 h 7"/>
              <a:gd name="T38" fmla="*/ 3660321 w 7"/>
              <a:gd name="T39" fmla="*/ 12657364 h 7"/>
              <a:gd name="T40" fmla="*/ 3660321 w 7"/>
              <a:gd name="T41" fmla="*/ 12657364 h 7"/>
              <a:gd name="T42" fmla="*/ 3660321 w 7"/>
              <a:gd name="T43" fmla="*/ 12657364 h 7"/>
              <a:gd name="T44" fmla="*/ 5490482 w 7"/>
              <a:gd name="T45" fmla="*/ 12657364 h 7"/>
              <a:gd name="T46" fmla="*/ 5490482 w 7"/>
              <a:gd name="T47" fmla="*/ 12657364 h 7"/>
              <a:gd name="T48" fmla="*/ 5490482 w 7"/>
              <a:gd name="T49" fmla="*/ 12657364 h 7"/>
              <a:gd name="T50" fmla="*/ 5490482 w 7"/>
              <a:gd name="T51" fmla="*/ 12657364 h 7"/>
              <a:gd name="T52" fmla="*/ 5490482 w 7"/>
              <a:gd name="T53" fmla="*/ 10848975 h 7"/>
              <a:gd name="T54" fmla="*/ 5490482 w 7"/>
              <a:gd name="T55" fmla="*/ 10848975 h 7"/>
              <a:gd name="T56" fmla="*/ 5490482 w 7"/>
              <a:gd name="T57" fmla="*/ 9040586 h 7"/>
              <a:gd name="T58" fmla="*/ 5490482 w 7"/>
              <a:gd name="T59" fmla="*/ 7232196 h 7"/>
              <a:gd name="T60" fmla="*/ 5490482 w 7"/>
              <a:gd name="T61" fmla="*/ 5425168 h 7"/>
              <a:gd name="T62" fmla="*/ 7320643 w 7"/>
              <a:gd name="T63" fmla="*/ 3616779 h 7"/>
              <a:gd name="T64" fmla="*/ 7320643 w 7"/>
              <a:gd name="T65" fmla="*/ 3616779 h 7"/>
              <a:gd name="T66" fmla="*/ 7320643 w 7"/>
              <a:gd name="T67" fmla="*/ 1808389 h 7"/>
              <a:gd name="T68" fmla="*/ 7320643 w 7"/>
              <a:gd name="T69" fmla="*/ 1808389 h 7"/>
              <a:gd name="T70" fmla="*/ 7320643 w 7"/>
              <a:gd name="T71" fmla="*/ 1808389 h 7"/>
              <a:gd name="T72" fmla="*/ 7320643 w 7"/>
              <a:gd name="T73" fmla="*/ 1808389 h 7"/>
              <a:gd name="T74" fmla="*/ 7320643 w 7"/>
              <a:gd name="T75" fmla="*/ 1808389 h 7"/>
              <a:gd name="T76" fmla="*/ 7320643 w 7"/>
              <a:gd name="T77" fmla="*/ 1808389 h 7"/>
              <a:gd name="T78" fmla="*/ 7320643 w 7"/>
              <a:gd name="T79" fmla="*/ 1808389 h 7"/>
              <a:gd name="T80" fmla="*/ 7320643 w 7"/>
              <a:gd name="T81" fmla="*/ 1808389 h 7"/>
              <a:gd name="T82" fmla="*/ 7320643 w 7"/>
              <a:gd name="T83" fmla="*/ 3616779 h 7"/>
              <a:gd name="T84" fmla="*/ 7320643 w 7"/>
              <a:gd name="T85" fmla="*/ 3616779 h 7"/>
              <a:gd name="T86" fmla="*/ 9150804 w 7"/>
              <a:gd name="T87" fmla="*/ 7232196 h 7"/>
              <a:gd name="T88" fmla="*/ 9150804 w 7"/>
              <a:gd name="T89" fmla="*/ 7232196 h 7"/>
              <a:gd name="T90" fmla="*/ 9150804 w 7"/>
              <a:gd name="T91" fmla="*/ 9040586 h 7"/>
              <a:gd name="T92" fmla="*/ 9150804 w 7"/>
              <a:gd name="T93" fmla="*/ 9040586 h 7"/>
              <a:gd name="T94" fmla="*/ 9150804 w 7"/>
              <a:gd name="T95" fmla="*/ 10848975 h 7"/>
              <a:gd name="T96" fmla="*/ 10980964 w 7"/>
              <a:gd name="T97" fmla="*/ 10848975 h 7"/>
              <a:gd name="T98" fmla="*/ 10980964 w 7"/>
              <a:gd name="T99" fmla="*/ 10848975 h 7"/>
              <a:gd name="T100" fmla="*/ 10980964 w 7"/>
              <a:gd name="T101" fmla="*/ 10848975 h 7"/>
              <a:gd name="T102" fmla="*/ 10980964 w 7"/>
              <a:gd name="T103" fmla="*/ 10848975 h 7"/>
              <a:gd name="T104" fmla="*/ 10980964 w 7"/>
              <a:gd name="T105" fmla="*/ 10848975 h 7"/>
              <a:gd name="T106" fmla="*/ 10980964 w 7"/>
              <a:gd name="T107" fmla="*/ 10848975 h 7"/>
              <a:gd name="T108" fmla="*/ 10980964 w 7"/>
              <a:gd name="T109" fmla="*/ 10848975 h 7"/>
              <a:gd name="T110" fmla="*/ 10980964 w 7"/>
              <a:gd name="T111" fmla="*/ 10848975 h 7"/>
              <a:gd name="T112" fmla="*/ 10980964 w 7"/>
              <a:gd name="T113" fmla="*/ 9040586 h 7"/>
              <a:gd name="T114" fmla="*/ 10980964 w 7"/>
              <a:gd name="T115" fmla="*/ 9040586 h 7"/>
              <a:gd name="T116" fmla="*/ 12811125 w 7"/>
              <a:gd name="T117" fmla="*/ 7232196 h 7"/>
              <a:gd name="T118" fmla="*/ 12811125 w 7"/>
              <a:gd name="T119" fmla="*/ 5425168 h 7"/>
              <a:gd name="T120" fmla="*/ 12811125 w 7"/>
              <a:gd name="T121" fmla="*/ 3616779 h 7"/>
              <a:gd name="T122" fmla="*/ 12811125 w 7"/>
              <a:gd name="T123" fmla="*/ 3616779 h 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7"/>
              <a:gd name="T188" fmla="*/ 7 w 7"/>
              <a:gd name="T189" fmla="*/ 7 h 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7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" name="Freeform 33"/>
          <p:cNvSpPr>
            <a:spLocks/>
          </p:cNvSpPr>
          <p:nvPr/>
        </p:nvSpPr>
        <p:spPr bwMode="auto">
          <a:xfrm>
            <a:off x="928365" y="4395696"/>
            <a:ext cx="14640" cy="4942"/>
          </a:xfrm>
          <a:custGeom>
            <a:avLst/>
            <a:gdLst>
              <a:gd name="T0" fmla="*/ 0 w 7"/>
              <a:gd name="T1" fmla="*/ 0 h 3"/>
              <a:gd name="T2" fmla="*/ 0 w 7"/>
              <a:gd name="T3" fmla="*/ 0 h 3"/>
              <a:gd name="T4" fmla="*/ 0 w 7"/>
              <a:gd name="T5" fmla="*/ 0 h 3"/>
              <a:gd name="T6" fmla="*/ 0 w 7"/>
              <a:gd name="T7" fmla="*/ 0 h 3"/>
              <a:gd name="T8" fmla="*/ 0 w 7"/>
              <a:gd name="T9" fmla="*/ 0 h 3"/>
              <a:gd name="T10" fmla="*/ 0 w 7"/>
              <a:gd name="T11" fmla="*/ 0 h 3"/>
              <a:gd name="T12" fmla="*/ 0 w 7"/>
              <a:gd name="T13" fmla="*/ 0 h 3"/>
              <a:gd name="T14" fmla="*/ 0 w 7"/>
              <a:gd name="T15" fmla="*/ 0 h 3"/>
              <a:gd name="T16" fmla="*/ 1830161 w 7"/>
              <a:gd name="T17" fmla="*/ 2110009 h 3"/>
              <a:gd name="T18" fmla="*/ 1830161 w 7"/>
              <a:gd name="T19" fmla="*/ 2110009 h 3"/>
              <a:gd name="T20" fmla="*/ 1830161 w 7"/>
              <a:gd name="T21" fmla="*/ 4220018 h 3"/>
              <a:gd name="T22" fmla="*/ 1830161 w 7"/>
              <a:gd name="T23" fmla="*/ 6330027 h 3"/>
              <a:gd name="T24" fmla="*/ 3660321 w 7"/>
              <a:gd name="T25" fmla="*/ 6330027 h 3"/>
              <a:gd name="T26" fmla="*/ 3660321 w 7"/>
              <a:gd name="T27" fmla="*/ 6330027 h 3"/>
              <a:gd name="T28" fmla="*/ 3660321 w 7"/>
              <a:gd name="T29" fmla="*/ 6330027 h 3"/>
              <a:gd name="T30" fmla="*/ 3660321 w 7"/>
              <a:gd name="T31" fmla="*/ 6330027 h 3"/>
              <a:gd name="T32" fmla="*/ 3660321 w 7"/>
              <a:gd name="T33" fmla="*/ 6330027 h 3"/>
              <a:gd name="T34" fmla="*/ 3660321 w 7"/>
              <a:gd name="T35" fmla="*/ 6330027 h 3"/>
              <a:gd name="T36" fmla="*/ 3660321 w 7"/>
              <a:gd name="T37" fmla="*/ 6330027 h 3"/>
              <a:gd name="T38" fmla="*/ 3660321 w 7"/>
              <a:gd name="T39" fmla="*/ 6330027 h 3"/>
              <a:gd name="T40" fmla="*/ 3660321 w 7"/>
              <a:gd name="T41" fmla="*/ 6330027 h 3"/>
              <a:gd name="T42" fmla="*/ 3660321 w 7"/>
              <a:gd name="T43" fmla="*/ 6330027 h 3"/>
              <a:gd name="T44" fmla="*/ 3660321 w 7"/>
              <a:gd name="T45" fmla="*/ 6330027 h 3"/>
              <a:gd name="T46" fmla="*/ 5490482 w 7"/>
              <a:gd name="T47" fmla="*/ 6330027 h 3"/>
              <a:gd name="T48" fmla="*/ 5490482 w 7"/>
              <a:gd name="T49" fmla="*/ 4220018 h 3"/>
              <a:gd name="T50" fmla="*/ 5490482 w 7"/>
              <a:gd name="T51" fmla="*/ 2110009 h 3"/>
              <a:gd name="T52" fmla="*/ 5490482 w 7"/>
              <a:gd name="T53" fmla="*/ 2110009 h 3"/>
              <a:gd name="T54" fmla="*/ 5490482 w 7"/>
              <a:gd name="T55" fmla="*/ 2110009 h 3"/>
              <a:gd name="T56" fmla="*/ 5490482 w 7"/>
              <a:gd name="T57" fmla="*/ 2110009 h 3"/>
              <a:gd name="T58" fmla="*/ 5490482 w 7"/>
              <a:gd name="T59" fmla="*/ 2110009 h 3"/>
              <a:gd name="T60" fmla="*/ 7320643 w 7"/>
              <a:gd name="T61" fmla="*/ 2110009 h 3"/>
              <a:gd name="T62" fmla="*/ 7320643 w 7"/>
              <a:gd name="T63" fmla="*/ 2110009 h 3"/>
              <a:gd name="T64" fmla="*/ 7320643 w 7"/>
              <a:gd name="T65" fmla="*/ 2110009 h 3"/>
              <a:gd name="T66" fmla="*/ 7320643 w 7"/>
              <a:gd name="T67" fmla="*/ 2110009 h 3"/>
              <a:gd name="T68" fmla="*/ 7320643 w 7"/>
              <a:gd name="T69" fmla="*/ 2110009 h 3"/>
              <a:gd name="T70" fmla="*/ 7320643 w 7"/>
              <a:gd name="T71" fmla="*/ 2110009 h 3"/>
              <a:gd name="T72" fmla="*/ 7320643 w 7"/>
              <a:gd name="T73" fmla="*/ 2110009 h 3"/>
              <a:gd name="T74" fmla="*/ 7320643 w 7"/>
              <a:gd name="T75" fmla="*/ 2110009 h 3"/>
              <a:gd name="T76" fmla="*/ 7320643 w 7"/>
              <a:gd name="T77" fmla="*/ 4220018 h 3"/>
              <a:gd name="T78" fmla="*/ 9150804 w 7"/>
              <a:gd name="T79" fmla="*/ 4220018 h 3"/>
              <a:gd name="T80" fmla="*/ 9150804 w 7"/>
              <a:gd name="T81" fmla="*/ 6330027 h 3"/>
              <a:gd name="T82" fmla="*/ 9150804 w 7"/>
              <a:gd name="T83" fmla="*/ 6330027 h 3"/>
              <a:gd name="T84" fmla="*/ 9150804 w 7"/>
              <a:gd name="T85" fmla="*/ 6330027 h 3"/>
              <a:gd name="T86" fmla="*/ 9150804 w 7"/>
              <a:gd name="T87" fmla="*/ 6330027 h 3"/>
              <a:gd name="T88" fmla="*/ 9150804 w 7"/>
              <a:gd name="T89" fmla="*/ 6330027 h 3"/>
              <a:gd name="T90" fmla="*/ 9150804 w 7"/>
              <a:gd name="T91" fmla="*/ 6330027 h 3"/>
              <a:gd name="T92" fmla="*/ 9150804 w 7"/>
              <a:gd name="T93" fmla="*/ 6330027 h 3"/>
              <a:gd name="T94" fmla="*/ 9150804 w 7"/>
              <a:gd name="T95" fmla="*/ 6330027 h 3"/>
              <a:gd name="T96" fmla="*/ 9150804 w 7"/>
              <a:gd name="T97" fmla="*/ 6330027 h 3"/>
              <a:gd name="T98" fmla="*/ 9150804 w 7"/>
              <a:gd name="T99" fmla="*/ 6330027 h 3"/>
              <a:gd name="T100" fmla="*/ 9150804 w 7"/>
              <a:gd name="T101" fmla="*/ 6330027 h 3"/>
              <a:gd name="T102" fmla="*/ 9150804 w 7"/>
              <a:gd name="T103" fmla="*/ 6330027 h 3"/>
              <a:gd name="T104" fmla="*/ 10980964 w 7"/>
              <a:gd name="T105" fmla="*/ 6330027 h 3"/>
              <a:gd name="T106" fmla="*/ 10980964 w 7"/>
              <a:gd name="T107" fmla="*/ 4220018 h 3"/>
              <a:gd name="T108" fmla="*/ 10980964 w 7"/>
              <a:gd name="T109" fmla="*/ 2110009 h 3"/>
              <a:gd name="T110" fmla="*/ 10980964 w 7"/>
              <a:gd name="T111" fmla="*/ 2110009 h 3"/>
              <a:gd name="T112" fmla="*/ 12811125 w 7"/>
              <a:gd name="T113" fmla="*/ 2110009 h 3"/>
              <a:gd name="T114" fmla="*/ 12811125 w 7"/>
              <a:gd name="T115" fmla="*/ 2110009 h 3"/>
              <a:gd name="T116" fmla="*/ 12811125 w 7"/>
              <a:gd name="T117" fmla="*/ 2110009 h 3"/>
              <a:gd name="T118" fmla="*/ 12811125 w 7"/>
              <a:gd name="T119" fmla="*/ 2110009 h 3"/>
              <a:gd name="T120" fmla="*/ 12811125 w 7"/>
              <a:gd name="T121" fmla="*/ 2110009 h 3"/>
              <a:gd name="T122" fmla="*/ 12811125 w 7"/>
              <a:gd name="T123" fmla="*/ 2110009 h 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"/>
              <a:gd name="T188" fmla="*/ 7 w 7"/>
              <a:gd name="T189" fmla="*/ 3 h 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Freeform 34"/>
          <p:cNvSpPr>
            <a:spLocks/>
          </p:cNvSpPr>
          <p:nvPr/>
        </p:nvSpPr>
        <p:spPr bwMode="auto">
          <a:xfrm>
            <a:off x="943005" y="4397343"/>
            <a:ext cx="14640" cy="3294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0 w 7"/>
              <a:gd name="T5" fmla="*/ 0 h 2"/>
              <a:gd name="T6" fmla="*/ 0 w 7"/>
              <a:gd name="T7" fmla="*/ 0 h 2"/>
              <a:gd name="T8" fmla="*/ 0 w 7"/>
              <a:gd name="T9" fmla="*/ 0 h 2"/>
              <a:gd name="T10" fmla="*/ 1830161 w 7"/>
              <a:gd name="T11" fmla="*/ 2109788 h 2"/>
              <a:gd name="T12" fmla="*/ 1830161 w 7"/>
              <a:gd name="T13" fmla="*/ 2109788 h 2"/>
              <a:gd name="T14" fmla="*/ 1830161 w 7"/>
              <a:gd name="T15" fmla="*/ 2109788 h 2"/>
              <a:gd name="T16" fmla="*/ 1830161 w 7"/>
              <a:gd name="T17" fmla="*/ 4219575 h 2"/>
              <a:gd name="T18" fmla="*/ 1830161 w 7"/>
              <a:gd name="T19" fmla="*/ 4219575 h 2"/>
              <a:gd name="T20" fmla="*/ 1830161 w 7"/>
              <a:gd name="T21" fmla="*/ 4219575 h 2"/>
              <a:gd name="T22" fmla="*/ 1830161 w 7"/>
              <a:gd name="T23" fmla="*/ 4219575 h 2"/>
              <a:gd name="T24" fmla="*/ 3660321 w 7"/>
              <a:gd name="T25" fmla="*/ 4219575 h 2"/>
              <a:gd name="T26" fmla="*/ 3660321 w 7"/>
              <a:gd name="T27" fmla="*/ 4219575 h 2"/>
              <a:gd name="T28" fmla="*/ 3660321 w 7"/>
              <a:gd name="T29" fmla="*/ 4219575 h 2"/>
              <a:gd name="T30" fmla="*/ 3660321 w 7"/>
              <a:gd name="T31" fmla="*/ 4219575 h 2"/>
              <a:gd name="T32" fmla="*/ 3660321 w 7"/>
              <a:gd name="T33" fmla="*/ 2109788 h 2"/>
              <a:gd name="T34" fmla="*/ 3660321 w 7"/>
              <a:gd name="T35" fmla="*/ 2109788 h 2"/>
              <a:gd name="T36" fmla="*/ 3660321 w 7"/>
              <a:gd name="T37" fmla="*/ 2109788 h 2"/>
              <a:gd name="T38" fmla="*/ 3660321 w 7"/>
              <a:gd name="T39" fmla="*/ 2109788 h 2"/>
              <a:gd name="T40" fmla="*/ 5490482 w 7"/>
              <a:gd name="T41" fmla="*/ 2109788 h 2"/>
              <a:gd name="T42" fmla="*/ 5490482 w 7"/>
              <a:gd name="T43" fmla="*/ 0 h 2"/>
              <a:gd name="T44" fmla="*/ 5490482 w 7"/>
              <a:gd name="T45" fmla="*/ 0 h 2"/>
              <a:gd name="T46" fmla="*/ 5490482 w 7"/>
              <a:gd name="T47" fmla="*/ 0 h 2"/>
              <a:gd name="T48" fmla="*/ 5490482 w 7"/>
              <a:gd name="T49" fmla="*/ 0 h 2"/>
              <a:gd name="T50" fmla="*/ 5490482 w 7"/>
              <a:gd name="T51" fmla="*/ 0 h 2"/>
              <a:gd name="T52" fmla="*/ 5490482 w 7"/>
              <a:gd name="T53" fmla="*/ 0 h 2"/>
              <a:gd name="T54" fmla="*/ 5490482 w 7"/>
              <a:gd name="T55" fmla="*/ 0 h 2"/>
              <a:gd name="T56" fmla="*/ 5490482 w 7"/>
              <a:gd name="T57" fmla="*/ 0 h 2"/>
              <a:gd name="T58" fmla="*/ 5490482 w 7"/>
              <a:gd name="T59" fmla="*/ 0 h 2"/>
              <a:gd name="T60" fmla="*/ 5490482 w 7"/>
              <a:gd name="T61" fmla="*/ 0 h 2"/>
              <a:gd name="T62" fmla="*/ 5490482 w 7"/>
              <a:gd name="T63" fmla="*/ 0 h 2"/>
              <a:gd name="T64" fmla="*/ 5490482 w 7"/>
              <a:gd name="T65" fmla="*/ 0 h 2"/>
              <a:gd name="T66" fmla="*/ 7320643 w 7"/>
              <a:gd name="T67" fmla="*/ 2109788 h 2"/>
              <a:gd name="T68" fmla="*/ 7320643 w 7"/>
              <a:gd name="T69" fmla="*/ 2109788 h 2"/>
              <a:gd name="T70" fmla="*/ 7320643 w 7"/>
              <a:gd name="T71" fmla="*/ 2109788 h 2"/>
              <a:gd name="T72" fmla="*/ 7320643 w 7"/>
              <a:gd name="T73" fmla="*/ 2109788 h 2"/>
              <a:gd name="T74" fmla="*/ 7320643 w 7"/>
              <a:gd name="T75" fmla="*/ 2109788 h 2"/>
              <a:gd name="T76" fmla="*/ 9150804 w 7"/>
              <a:gd name="T77" fmla="*/ 2109788 h 2"/>
              <a:gd name="T78" fmla="*/ 9150804 w 7"/>
              <a:gd name="T79" fmla="*/ 2109788 h 2"/>
              <a:gd name="T80" fmla="*/ 9150804 w 7"/>
              <a:gd name="T81" fmla="*/ 2109788 h 2"/>
              <a:gd name="T82" fmla="*/ 9150804 w 7"/>
              <a:gd name="T83" fmla="*/ 2109788 h 2"/>
              <a:gd name="T84" fmla="*/ 9150804 w 7"/>
              <a:gd name="T85" fmla="*/ 2109788 h 2"/>
              <a:gd name="T86" fmla="*/ 9150804 w 7"/>
              <a:gd name="T87" fmla="*/ 2109788 h 2"/>
              <a:gd name="T88" fmla="*/ 9150804 w 7"/>
              <a:gd name="T89" fmla="*/ 2109788 h 2"/>
              <a:gd name="T90" fmla="*/ 9150804 w 7"/>
              <a:gd name="T91" fmla="*/ 2109788 h 2"/>
              <a:gd name="T92" fmla="*/ 9150804 w 7"/>
              <a:gd name="T93" fmla="*/ 2109788 h 2"/>
              <a:gd name="T94" fmla="*/ 9150804 w 7"/>
              <a:gd name="T95" fmla="*/ 2109788 h 2"/>
              <a:gd name="T96" fmla="*/ 9150804 w 7"/>
              <a:gd name="T97" fmla="*/ 2109788 h 2"/>
              <a:gd name="T98" fmla="*/ 10980964 w 7"/>
              <a:gd name="T99" fmla="*/ 2109788 h 2"/>
              <a:gd name="T100" fmla="*/ 10980964 w 7"/>
              <a:gd name="T101" fmla="*/ 2109788 h 2"/>
              <a:gd name="T102" fmla="*/ 10980964 w 7"/>
              <a:gd name="T103" fmla="*/ 2109788 h 2"/>
              <a:gd name="T104" fmla="*/ 10980964 w 7"/>
              <a:gd name="T105" fmla="*/ 0 h 2"/>
              <a:gd name="T106" fmla="*/ 10980964 w 7"/>
              <a:gd name="T107" fmla="*/ 0 h 2"/>
              <a:gd name="T108" fmla="*/ 10980964 w 7"/>
              <a:gd name="T109" fmla="*/ 0 h 2"/>
              <a:gd name="T110" fmla="*/ 10980964 w 7"/>
              <a:gd name="T111" fmla="*/ 0 h 2"/>
              <a:gd name="T112" fmla="*/ 10980964 w 7"/>
              <a:gd name="T113" fmla="*/ 0 h 2"/>
              <a:gd name="T114" fmla="*/ 10980964 w 7"/>
              <a:gd name="T115" fmla="*/ 0 h 2"/>
              <a:gd name="T116" fmla="*/ 10980964 w 7"/>
              <a:gd name="T117" fmla="*/ 0 h 2"/>
              <a:gd name="T118" fmla="*/ 12811125 w 7"/>
              <a:gd name="T119" fmla="*/ 0 h 2"/>
              <a:gd name="T120" fmla="*/ 12811125 w 7"/>
              <a:gd name="T121" fmla="*/ 0 h 2"/>
              <a:gd name="T122" fmla="*/ 12811125 w 7"/>
              <a:gd name="T123" fmla="*/ 0 h 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"/>
              <a:gd name="T188" fmla="*/ 7 w 7"/>
              <a:gd name="T189" fmla="*/ 2 h 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" name="Freeform 35"/>
          <p:cNvSpPr>
            <a:spLocks/>
          </p:cNvSpPr>
          <p:nvPr/>
        </p:nvSpPr>
        <p:spPr bwMode="auto">
          <a:xfrm>
            <a:off x="957645" y="4397343"/>
            <a:ext cx="7321" cy="1647"/>
          </a:xfrm>
          <a:custGeom>
            <a:avLst/>
            <a:gdLst>
              <a:gd name="T0" fmla="*/ 0 w 4"/>
              <a:gd name="T1" fmla="*/ 2109123 h 1"/>
              <a:gd name="T2" fmla="*/ 0 w 4"/>
              <a:gd name="T3" fmla="*/ 2109123 h 1"/>
              <a:gd name="T4" fmla="*/ 0 w 4"/>
              <a:gd name="T5" fmla="*/ 2109123 h 1"/>
              <a:gd name="T6" fmla="*/ 1601559 w 4"/>
              <a:gd name="T7" fmla="*/ 2109123 h 1"/>
              <a:gd name="T8" fmla="*/ 1601559 w 4"/>
              <a:gd name="T9" fmla="*/ 2109123 h 1"/>
              <a:gd name="T10" fmla="*/ 1601559 w 4"/>
              <a:gd name="T11" fmla="*/ 2109123 h 1"/>
              <a:gd name="T12" fmla="*/ 1601559 w 4"/>
              <a:gd name="T13" fmla="*/ 2109123 h 1"/>
              <a:gd name="T14" fmla="*/ 1601559 w 4"/>
              <a:gd name="T15" fmla="*/ 2109123 h 1"/>
              <a:gd name="T16" fmla="*/ 1601559 w 4"/>
              <a:gd name="T17" fmla="*/ 2109123 h 1"/>
              <a:gd name="T18" fmla="*/ 1601559 w 4"/>
              <a:gd name="T19" fmla="*/ 2109123 h 1"/>
              <a:gd name="T20" fmla="*/ 1601559 w 4"/>
              <a:gd name="T21" fmla="*/ 2109123 h 1"/>
              <a:gd name="T22" fmla="*/ 1601559 w 4"/>
              <a:gd name="T23" fmla="*/ 2109123 h 1"/>
              <a:gd name="T24" fmla="*/ 1601559 w 4"/>
              <a:gd name="T25" fmla="*/ 2109123 h 1"/>
              <a:gd name="T26" fmla="*/ 1601559 w 4"/>
              <a:gd name="T27" fmla="*/ 2109123 h 1"/>
              <a:gd name="T28" fmla="*/ 1601559 w 4"/>
              <a:gd name="T29" fmla="*/ 2109123 h 1"/>
              <a:gd name="T30" fmla="*/ 1601559 w 4"/>
              <a:gd name="T31" fmla="*/ 2109123 h 1"/>
              <a:gd name="T32" fmla="*/ 1601559 w 4"/>
              <a:gd name="T33" fmla="*/ 2109123 h 1"/>
              <a:gd name="T34" fmla="*/ 1601559 w 4"/>
              <a:gd name="T35" fmla="*/ 2109123 h 1"/>
              <a:gd name="T36" fmla="*/ 1601559 w 4"/>
              <a:gd name="T37" fmla="*/ 2109123 h 1"/>
              <a:gd name="T38" fmla="*/ 1601559 w 4"/>
              <a:gd name="T39" fmla="*/ 2109123 h 1"/>
              <a:gd name="T40" fmla="*/ 3203118 w 4"/>
              <a:gd name="T41" fmla="*/ 2109123 h 1"/>
              <a:gd name="T42" fmla="*/ 3203118 w 4"/>
              <a:gd name="T43" fmla="*/ 2109123 h 1"/>
              <a:gd name="T44" fmla="*/ 3203118 w 4"/>
              <a:gd name="T45" fmla="*/ 2109123 h 1"/>
              <a:gd name="T46" fmla="*/ 3203118 w 4"/>
              <a:gd name="T47" fmla="*/ 2109123 h 1"/>
              <a:gd name="T48" fmla="*/ 3203118 w 4"/>
              <a:gd name="T49" fmla="*/ 2109123 h 1"/>
              <a:gd name="T50" fmla="*/ 3203118 w 4"/>
              <a:gd name="T51" fmla="*/ 2109123 h 1"/>
              <a:gd name="T52" fmla="*/ 3203118 w 4"/>
              <a:gd name="T53" fmla="*/ 2109123 h 1"/>
              <a:gd name="T54" fmla="*/ 3203118 w 4"/>
              <a:gd name="T55" fmla="*/ 2109123 h 1"/>
              <a:gd name="T56" fmla="*/ 3203118 w 4"/>
              <a:gd name="T57" fmla="*/ 2109123 h 1"/>
              <a:gd name="T58" fmla="*/ 3203118 w 4"/>
              <a:gd name="T59" fmla="*/ 2109123 h 1"/>
              <a:gd name="T60" fmla="*/ 4804676 w 4"/>
              <a:gd name="T61" fmla="*/ 2109123 h 1"/>
              <a:gd name="T62" fmla="*/ 4804676 w 4"/>
              <a:gd name="T63" fmla="*/ 2109123 h 1"/>
              <a:gd name="T64" fmla="*/ 4804676 w 4"/>
              <a:gd name="T65" fmla="*/ 2109123 h 1"/>
              <a:gd name="T66" fmla="*/ 4804676 w 4"/>
              <a:gd name="T67" fmla="*/ 2109123 h 1"/>
              <a:gd name="T68" fmla="*/ 4804676 w 4"/>
              <a:gd name="T69" fmla="*/ 2109123 h 1"/>
              <a:gd name="T70" fmla="*/ 4804676 w 4"/>
              <a:gd name="T71" fmla="*/ 2109123 h 1"/>
              <a:gd name="T72" fmla="*/ 4804676 w 4"/>
              <a:gd name="T73" fmla="*/ 2109123 h 1"/>
              <a:gd name="T74" fmla="*/ 4804676 w 4"/>
              <a:gd name="T75" fmla="*/ 2109123 h 1"/>
              <a:gd name="T76" fmla="*/ 4804676 w 4"/>
              <a:gd name="T77" fmla="*/ 2109123 h 1"/>
              <a:gd name="T78" fmla="*/ 4804676 w 4"/>
              <a:gd name="T79" fmla="*/ 2109123 h 1"/>
              <a:gd name="T80" fmla="*/ 4804676 w 4"/>
              <a:gd name="T81" fmla="*/ 2109123 h 1"/>
              <a:gd name="T82" fmla="*/ 6406235 w 4"/>
              <a:gd name="T83" fmla="*/ 2109123 h 1"/>
              <a:gd name="T84" fmla="*/ 6406235 w 4"/>
              <a:gd name="T85" fmla="*/ 2109123 h 1"/>
              <a:gd name="T86" fmla="*/ 6406235 w 4"/>
              <a:gd name="T87" fmla="*/ 2109123 h 1"/>
              <a:gd name="T88" fmla="*/ 6406235 w 4"/>
              <a:gd name="T89" fmla="*/ 2109123 h 1"/>
              <a:gd name="T90" fmla="*/ 6406235 w 4"/>
              <a:gd name="T91" fmla="*/ 2109123 h 1"/>
              <a:gd name="T92" fmla="*/ 6406235 w 4"/>
              <a:gd name="T93" fmla="*/ 2109123 h 1"/>
              <a:gd name="T94" fmla="*/ 6406235 w 4"/>
              <a:gd name="T95" fmla="*/ 2109123 h 1"/>
              <a:gd name="T96" fmla="*/ 6406235 w 4"/>
              <a:gd name="T97" fmla="*/ 2109123 h 1"/>
              <a:gd name="T98" fmla="*/ 6406235 w 4"/>
              <a:gd name="T99" fmla="*/ 2109123 h 1"/>
              <a:gd name="T100" fmla="*/ 6406235 w 4"/>
              <a:gd name="T101" fmla="*/ 2109123 h 1"/>
              <a:gd name="T102" fmla="*/ 6406235 w 4"/>
              <a:gd name="T103" fmla="*/ 2109123 h 1"/>
              <a:gd name="T104" fmla="*/ 6406235 w 4"/>
              <a:gd name="T105" fmla="*/ 2109123 h 1"/>
              <a:gd name="T106" fmla="*/ 6406235 w 4"/>
              <a:gd name="T107" fmla="*/ 2109123 h 1"/>
              <a:gd name="T108" fmla="*/ 6406235 w 4"/>
              <a:gd name="T109" fmla="*/ 2109123 h 1"/>
              <a:gd name="T110" fmla="*/ 6406235 w 4"/>
              <a:gd name="T111" fmla="*/ 2109123 h 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"/>
              <a:gd name="T169" fmla="*/ 0 h 1"/>
              <a:gd name="T170" fmla="*/ 4 w 4"/>
              <a:gd name="T171" fmla="*/ 1 h 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" h="1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" name="Freeform 36"/>
          <p:cNvSpPr>
            <a:spLocks/>
          </p:cNvSpPr>
          <p:nvPr/>
        </p:nvSpPr>
        <p:spPr bwMode="auto">
          <a:xfrm>
            <a:off x="611172" y="4680669"/>
            <a:ext cx="17080" cy="1647"/>
          </a:xfrm>
          <a:custGeom>
            <a:avLst/>
            <a:gdLst>
              <a:gd name="T0" fmla="*/ 1868373 w 8"/>
              <a:gd name="T1" fmla="*/ 0 h 1"/>
              <a:gd name="T2" fmla="*/ 1868373 w 8"/>
              <a:gd name="T3" fmla="*/ 0 h 1"/>
              <a:gd name="T4" fmla="*/ 1868373 w 8"/>
              <a:gd name="T5" fmla="*/ 0 h 1"/>
              <a:gd name="T6" fmla="*/ 1868373 w 8"/>
              <a:gd name="T7" fmla="*/ 2109123 h 1"/>
              <a:gd name="T8" fmla="*/ 1868373 w 8"/>
              <a:gd name="T9" fmla="*/ 2109123 h 1"/>
              <a:gd name="T10" fmla="*/ 1868373 w 8"/>
              <a:gd name="T11" fmla="*/ 2109123 h 1"/>
              <a:gd name="T12" fmla="*/ 1868373 w 8"/>
              <a:gd name="T13" fmla="*/ 2109123 h 1"/>
              <a:gd name="T14" fmla="*/ 1868373 w 8"/>
              <a:gd name="T15" fmla="*/ 2109123 h 1"/>
              <a:gd name="T16" fmla="*/ 1868373 w 8"/>
              <a:gd name="T17" fmla="*/ 2109123 h 1"/>
              <a:gd name="T18" fmla="*/ 1868373 w 8"/>
              <a:gd name="T19" fmla="*/ 2109123 h 1"/>
              <a:gd name="T20" fmla="*/ 1868373 w 8"/>
              <a:gd name="T21" fmla="*/ 2109123 h 1"/>
              <a:gd name="T22" fmla="*/ 1868373 w 8"/>
              <a:gd name="T23" fmla="*/ 2109123 h 1"/>
              <a:gd name="T24" fmla="*/ 3736746 w 8"/>
              <a:gd name="T25" fmla="*/ 2109123 h 1"/>
              <a:gd name="T26" fmla="*/ 3736746 w 8"/>
              <a:gd name="T27" fmla="*/ 2109123 h 1"/>
              <a:gd name="T28" fmla="*/ 3736746 w 8"/>
              <a:gd name="T29" fmla="*/ 0 h 1"/>
              <a:gd name="T30" fmla="*/ 3736746 w 8"/>
              <a:gd name="T31" fmla="*/ 0 h 1"/>
              <a:gd name="T32" fmla="*/ 3736746 w 8"/>
              <a:gd name="T33" fmla="*/ 0 h 1"/>
              <a:gd name="T34" fmla="*/ 5605119 w 8"/>
              <a:gd name="T35" fmla="*/ 0 h 1"/>
              <a:gd name="T36" fmla="*/ 5605119 w 8"/>
              <a:gd name="T37" fmla="*/ 0 h 1"/>
              <a:gd name="T38" fmla="*/ 5605119 w 8"/>
              <a:gd name="T39" fmla="*/ 0 h 1"/>
              <a:gd name="T40" fmla="*/ 5605119 w 8"/>
              <a:gd name="T41" fmla="*/ 0 h 1"/>
              <a:gd name="T42" fmla="*/ 5605119 w 8"/>
              <a:gd name="T43" fmla="*/ 0 h 1"/>
              <a:gd name="T44" fmla="*/ 5605119 w 8"/>
              <a:gd name="T45" fmla="*/ 0 h 1"/>
              <a:gd name="T46" fmla="*/ 5605119 w 8"/>
              <a:gd name="T47" fmla="*/ 0 h 1"/>
              <a:gd name="T48" fmla="*/ 5605119 w 8"/>
              <a:gd name="T49" fmla="*/ 0 h 1"/>
              <a:gd name="T50" fmla="*/ 5605119 w 8"/>
              <a:gd name="T51" fmla="*/ 0 h 1"/>
              <a:gd name="T52" fmla="*/ 5605119 w 8"/>
              <a:gd name="T53" fmla="*/ 0 h 1"/>
              <a:gd name="T54" fmla="*/ 5605119 w 8"/>
              <a:gd name="T55" fmla="*/ 0 h 1"/>
              <a:gd name="T56" fmla="*/ 5605119 w 8"/>
              <a:gd name="T57" fmla="*/ 0 h 1"/>
              <a:gd name="T58" fmla="*/ 7473493 w 8"/>
              <a:gd name="T59" fmla="*/ 0 h 1"/>
              <a:gd name="T60" fmla="*/ 7473493 w 8"/>
              <a:gd name="T61" fmla="*/ 0 h 1"/>
              <a:gd name="T62" fmla="*/ 7473493 w 8"/>
              <a:gd name="T63" fmla="*/ 2109123 h 1"/>
              <a:gd name="T64" fmla="*/ 7473493 w 8"/>
              <a:gd name="T65" fmla="*/ 2109123 h 1"/>
              <a:gd name="T66" fmla="*/ 9341866 w 8"/>
              <a:gd name="T67" fmla="*/ 2109123 h 1"/>
              <a:gd name="T68" fmla="*/ 9341866 w 8"/>
              <a:gd name="T69" fmla="*/ 2109123 h 1"/>
              <a:gd name="T70" fmla="*/ 9341866 w 8"/>
              <a:gd name="T71" fmla="*/ 2109123 h 1"/>
              <a:gd name="T72" fmla="*/ 9341866 w 8"/>
              <a:gd name="T73" fmla="*/ 2109123 h 1"/>
              <a:gd name="T74" fmla="*/ 9341866 w 8"/>
              <a:gd name="T75" fmla="*/ 2109123 h 1"/>
              <a:gd name="T76" fmla="*/ 9341866 w 8"/>
              <a:gd name="T77" fmla="*/ 2109123 h 1"/>
              <a:gd name="T78" fmla="*/ 9341866 w 8"/>
              <a:gd name="T79" fmla="*/ 2109123 h 1"/>
              <a:gd name="T80" fmla="*/ 9341866 w 8"/>
              <a:gd name="T81" fmla="*/ 2109123 h 1"/>
              <a:gd name="T82" fmla="*/ 9341866 w 8"/>
              <a:gd name="T83" fmla="*/ 2109123 h 1"/>
              <a:gd name="T84" fmla="*/ 9341866 w 8"/>
              <a:gd name="T85" fmla="*/ 2109123 h 1"/>
              <a:gd name="T86" fmla="*/ 9341866 w 8"/>
              <a:gd name="T87" fmla="*/ 0 h 1"/>
              <a:gd name="T88" fmla="*/ 11210239 w 8"/>
              <a:gd name="T89" fmla="*/ 0 h 1"/>
              <a:gd name="T90" fmla="*/ 11210239 w 8"/>
              <a:gd name="T91" fmla="*/ 0 h 1"/>
              <a:gd name="T92" fmla="*/ 11210239 w 8"/>
              <a:gd name="T93" fmla="*/ 0 h 1"/>
              <a:gd name="T94" fmla="*/ 11210239 w 8"/>
              <a:gd name="T95" fmla="*/ 0 h 1"/>
              <a:gd name="T96" fmla="*/ 11210239 w 8"/>
              <a:gd name="T97" fmla="*/ 0 h 1"/>
              <a:gd name="T98" fmla="*/ 11210239 w 8"/>
              <a:gd name="T99" fmla="*/ 0 h 1"/>
              <a:gd name="T100" fmla="*/ 11210239 w 8"/>
              <a:gd name="T101" fmla="*/ 0 h 1"/>
              <a:gd name="T102" fmla="*/ 11210239 w 8"/>
              <a:gd name="T103" fmla="*/ 0 h 1"/>
              <a:gd name="T104" fmla="*/ 11210239 w 8"/>
              <a:gd name="T105" fmla="*/ 0 h 1"/>
              <a:gd name="T106" fmla="*/ 11210239 w 8"/>
              <a:gd name="T107" fmla="*/ 0 h 1"/>
              <a:gd name="T108" fmla="*/ 11210239 w 8"/>
              <a:gd name="T109" fmla="*/ 0 h 1"/>
              <a:gd name="T110" fmla="*/ 13078612 w 8"/>
              <a:gd name="T111" fmla="*/ 0 h 1"/>
              <a:gd name="T112" fmla="*/ 13078612 w 8"/>
              <a:gd name="T113" fmla="*/ 0 h 1"/>
              <a:gd name="T114" fmla="*/ 13078612 w 8"/>
              <a:gd name="T115" fmla="*/ 0 h 1"/>
              <a:gd name="T116" fmla="*/ 13078612 w 8"/>
              <a:gd name="T117" fmla="*/ 0 h 1"/>
              <a:gd name="T118" fmla="*/ 13078612 w 8"/>
              <a:gd name="T119" fmla="*/ 0 h 1"/>
              <a:gd name="T120" fmla="*/ 13078612 w 8"/>
              <a:gd name="T121" fmla="*/ 2109123 h 1"/>
              <a:gd name="T122" fmla="*/ 14946985 w 8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"/>
              <a:gd name="T188" fmla="*/ 8 w 8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" name="Freeform 37"/>
          <p:cNvSpPr>
            <a:spLocks/>
          </p:cNvSpPr>
          <p:nvPr/>
        </p:nvSpPr>
        <p:spPr bwMode="auto">
          <a:xfrm>
            <a:off x="628252" y="4679021"/>
            <a:ext cx="14640" cy="4942"/>
          </a:xfrm>
          <a:custGeom>
            <a:avLst/>
            <a:gdLst>
              <a:gd name="T0" fmla="*/ 0 w 7"/>
              <a:gd name="T1" fmla="*/ 4220018 h 3"/>
              <a:gd name="T2" fmla="*/ 0 w 7"/>
              <a:gd name="T3" fmla="*/ 4220018 h 3"/>
              <a:gd name="T4" fmla="*/ 0 w 7"/>
              <a:gd name="T5" fmla="*/ 4220018 h 3"/>
              <a:gd name="T6" fmla="*/ 0 w 7"/>
              <a:gd name="T7" fmla="*/ 4220018 h 3"/>
              <a:gd name="T8" fmla="*/ 0 w 7"/>
              <a:gd name="T9" fmla="*/ 4220018 h 3"/>
              <a:gd name="T10" fmla="*/ 0 w 7"/>
              <a:gd name="T11" fmla="*/ 4220018 h 3"/>
              <a:gd name="T12" fmla="*/ 0 w 7"/>
              <a:gd name="T13" fmla="*/ 4220018 h 3"/>
              <a:gd name="T14" fmla="*/ 0 w 7"/>
              <a:gd name="T15" fmla="*/ 4220018 h 3"/>
              <a:gd name="T16" fmla="*/ 0 w 7"/>
              <a:gd name="T17" fmla="*/ 4220018 h 3"/>
              <a:gd name="T18" fmla="*/ 0 w 7"/>
              <a:gd name="T19" fmla="*/ 4220018 h 3"/>
              <a:gd name="T20" fmla="*/ 0 w 7"/>
              <a:gd name="T21" fmla="*/ 4220018 h 3"/>
              <a:gd name="T22" fmla="*/ 1830161 w 7"/>
              <a:gd name="T23" fmla="*/ 4220018 h 3"/>
              <a:gd name="T24" fmla="*/ 1830161 w 7"/>
              <a:gd name="T25" fmla="*/ 2110009 h 3"/>
              <a:gd name="T26" fmla="*/ 1830161 w 7"/>
              <a:gd name="T27" fmla="*/ 2110009 h 3"/>
              <a:gd name="T28" fmla="*/ 1830161 w 7"/>
              <a:gd name="T29" fmla="*/ 2110009 h 3"/>
              <a:gd name="T30" fmla="*/ 1830161 w 7"/>
              <a:gd name="T31" fmla="*/ 2110009 h 3"/>
              <a:gd name="T32" fmla="*/ 3660321 w 7"/>
              <a:gd name="T33" fmla="*/ 2110009 h 3"/>
              <a:gd name="T34" fmla="*/ 3660321 w 7"/>
              <a:gd name="T35" fmla="*/ 2110009 h 3"/>
              <a:gd name="T36" fmla="*/ 3660321 w 7"/>
              <a:gd name="T37" fmla="*/ 2110009 h 3"/>
              <a:gd name="T38" fmla="*/ 3660321 w 7"/>
              <a:gd name="T39" fmla="*/ 2110009 h 3"/>
              <a:gd name="T40" fmla="*/ 3660321 w 7"/>
              <a:gd name="T41" fmla="*/ 2110009 h 3"/>
              <a:gd name="T42" fmla="*/ 3660321 w 7"/>
              <a:gd name="T43" fmla="*/ 2110009 h 3"/>
              <a:gd name="T44" fmla="*/ 3660321 w 7"/>
              <a:gd name="T45" fmla="*/ 2110009 h 3"/>
              <a:gd name="T46" fmla="*/ 3660321 w 7"/>
              <a:gd name="T47" fmla="*/ 2110009 h 3"/>
              <a:gd name="T48" fmla="*/ 3660321 w 7"/>
              <a:gd name="T49" fmla="*/ 2110009 h 3"/>
              <a:gd name="T50" fmla="*/ 3660321 w 7"/>
              <a:gd name="T51" fmla="*/ 2110009 h 3"/>
              <a:gd name="T52" fmla="*/ 3660321 w 7"/>
              <a:gd name="T53" fmla="*/ 2110009 h 3"/>
              <a:gd name="T54" fmla="*/ 5490482 w 7"/>
              <a:gd name="T55" fmla="*/ 2110009 h 3"/>
              <a:gd name="T56" fmla="*/ 5490482 w 7"/>
              <a:gd name="T57" fmla="*/ 4220018 h 3"/>
              <a:gd name="T58" fmla="*/ 5490482 w 7"/>
              <a:gd name="T59" fmla="*/ 4220018 h 3"/>
              <a:gd name="T60" fmla="*/ 5490482 w 7"/>
              <a:gd name="T61" fmla="*/ 4220018 h 3"/>
              <a:gd name="T62" fmla="*/ 5490482 w 7"/>
              <a:gd name="T63" fmla="*/ 4220018 h 3"/>
              <a:gd name="T64" fmla="*/ 5490482 w 7"/>
              <a:gd name="T65" fmla="*/ 4220018 h 3"/>
              <a:gd name="T66" fmla="*/ 5490482 w 7"/>
              <a:gd name="T67" fmla="*/ 4220018 h 3"/>
              <a:gd name="T68" fmla="*/ 5490482 w 7"/>
              <a:gd name="T69" fmla="*/ 4220018 h 3"/>
              <a:gd name="T70" fmla="*/ 5490482 w 7"/>
              <a:gd name="T71" fmla="*/ 4220018 h 3"/>
              <a:gd name="T72" fmla="*/ 5490482 w 7"/>
              <a:gd name="T73" fmla="*/ 4220018 h 3"/>
              <a:gd name="T74" fmla="*/ 5490482 w 7"/>
              <a:gd name="T75" fmla="*/ 4220018 h 3"/>
              <a:gd name="T76" fmla="*/ 5490482 w 7"/>
              <a:gd name="T77" fmla="*/ 4220018 h 3"/>
              <a:gd name="T78" fmla="*/ 7320643 w 7"/>
              <a:gd name="T79" fmla="*/ 4220018 h 3"/>
              <a:gd name="T80" fmla="*/ 7320643 w 7"/>
              <a:gd name="T81" fmla="*/ 4220018 h 3"/>
              <a:gd name="T82" fmla="*/ 7320643 w 7"/>
              <a:gd name="T83" fmla="*/ 4220018 h 3"/>
              <a:gd name="T84" fmla="*/ 7320643 w 7"/>
              <a:gd name="T85" fmla="*/ 2110009 h 3"/>
              <a:gd name="T86" fmla="*/ 9150804 w 7"/>
              <a:gd name="T87" fmla="*/ 2110009 h 3"/>
              <a:gd name="T88" fmla="*/ 9150804 w 7"/>
              <a:gd name="T89" fmla="*/ 2110009 h 3"/>
              <a:gd name="T90" fmla="*/ 9150804 w 7"/>
              <a:gd name="T91" fmla="*/ 0 h 3"/>
              <a:gd name="T92" fmla="*/ 9150804 w 7"/>
              <a:gd name="T93" fmla="*/ 0 h 3"/>
              <a:gd name="T94" fmla="*/ 9150804 w 7"/>
              <a:gd name="T95" fmla="*/ 0 h 3"/>
              <a:gd name="T96" fmla="*/ 9150804 w 7"/>
              <a:gd name="T97" fmla="*/ 0 h 3"/>
              <a:gd name="T98" fmla="*/ 9150804 w 7"/>
              <a:gd name="T99" fmla="*/ 0 h 3"/>
              <a:gd name="T100" fmla="*/ 9150804 w 7"/>
              <a:gd name="T101" fmla="*/ 0 h 3"/>
              <a:gd name="T102" fmla="*/ 9150804 w 7"/>
              <a:gd name="T103" fmla="*/ 0 h 3"/>
              <a:gd name="T104" fmla="*/ 9150804 w 7"/>
              <a:gd name="T105" fmla="*/ 0 h 3"/>
              <a:gd name="T106" fmla="*/ 9150804 w 7"/>
              <a:gd name="T107" fmla="*/ 0 h 3"/>
              <a:gd name="T108" fmla="*/ 9150804 w 7"/>
              <a:gd name="T109" fmla="*/ 0 h 3"/>
              <a:gd name="T110" fmla="*/ 9150804 w 7"/>
              <a:gd name="T111" fmla="*/ 0 h 3"/>
              <a:gd name="T112" fmla="*/ 10980964 w 7"/>
              <a:gd name="T113" fmla="*/ 2110009 h 3"/>
              <a:gd name="T114" fmla="*/ 10980964 w 7"/>
              <a:gd name="T115" fmla="*/ 2110009 h 3"/>
              <a:gd name="T116" fmla="*/ 10980964 w 7"/>
              <a:gd name="T117" fmla="*/ 4220018 h 3"/>
              <a:gd name="T118" fmla="*/ 10980964 w 7"/>
              <a:gd name="T119" fmla="*/ 4220018 h 3"/>
              <a:gd name="T120" fmla="*/ 12811125 w 7"/>
              <a:gd name="T121" fmla="*/ 4220018 h 3"/>
              <a:gd name="T122" fmla="*/ 12811125 w 7"/>
              <a:gd name="T123" fmla="*/ 6330027 h 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"/>
              <a:gd name="T188" fmla="*/ 7 w 7"/>
              <a:gd name="T189" fmla="*/ 3 h 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">
                <a:moveTo>
                  <a:pt x="0" y="2"/>
                </a:move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" name="Freeform 38"/>
          <p:cNvSpPr>
            <a:spLocks/>
          </p:cNvSpPr>
          <p:nvPr/>
        </p:nvSpPr>
        <p:spPr bwMode="auto">
          <a:xfrm>
            <a:off x="642892" y="4679021"/>
            <a:ext cx="12199" cy="6589"/>
          </a:xfrm>
          <a:custGeom>
            <a:avLst/>
            <a:gdLst>
              <a:gd name="T0" fmla="*/ 0 w 6"/>
              <a:gd name="T1" fmla="*/ 6751320 h 5"/>
              <a:gd name="T2" fmla="*/ 0 w 6"/>
              <a:gd name="T3" fmla="*/ 6751320 h 5"/>
              <a:gd name="T4" fmla="*/ 0 w 6"/>
              <a:gd name="T5" fmla="*/ 6751320 h 5"/>
              <a:gd name="T6" fmla="*/ 0 w 6"/>
              <a:gd name="T7" fmla="*/ 6751320 h 5"/>
              <a:gd name="T8" fmla="*/ 0 w 6"/>
              <a:gd name="T9" fmla="*/ 6751320 h 5"/>
              <a:gd name="T10" fmla="*/ 0 w 6"/>
              <a:gd name="T11" fmla="*/ 6751320 h 5"/>
              <a:gd name="T12" fmla="*/ 0 w 6"/>
              <a:gd name="T13" fmla="*/ 6751320 h 5"/>
              <a:gd name="T14" fmla="*/ 0 w 6"/>
              <a:gd name="T15" fmla="*/ 5063490 h 5"/>
              <a:gd name="T16" fmla="*/ 0 w 6"/>
              <a:gd name="T17" fmla="*/ 5063490 h 5"/>
              <a:gd name="T18" fmla="*/ 0 w 6"/>
              <a:gd name="T19" fmla="*/ 5063490 h 5"/>
              <a:gd name="T20" fmla="*/ 1779211 w 6"/>
              <a:gd name="T21" fmla="*/ 3375660 h 5"/>
              <a:gd name="T22" fmla="*/ 1779211 w 6"/>
              <a:gd name="T23" fmla="*/ 1687830 h 5"/>
              <a:gd name="T24" fmla="*/ 1779211 w 6"/>
              <a:gd name="T25" fmla="*/ 1687830 h 5"/>
              <a:gd name="T26" fmla="*/ 1779211 w 6"/>
              <a:gd name="T27" fmla="*/ 1687830 h 5"/>
              <a:gd name="T28" fmla="*/ 1779211 w 6"/>
              <a:gd name="T29" fmla="*/ 1687830 h 5"/>
              <a:gd name="T30" fmla="*/ 1779211 w 6"/>
              <a:gd name="T31" fmla="*/ 1687830 h 5"/>
              <a:gd name="T32" fmla="*/ 1779211 w 6"/>
              <a:gd name="T33" fmla="*/ 1687830 h 5"/>
              <a:gd name="T34" fmla="*/ 1779211 w 6"/>
              <a:gd name="T35" fmla="*/ 1687830 h 5"/>
              <a:gd name="T36" fmla="*/ 1779211 w 6"/>
              <a:gd name="T37" fmla="*/ 1687830 h 5"/>
              <a:gd name="T38" fmla="*/ 1779211 w 6"/>
              <a:gd name="T39" fmla="*/ 1687830 h 5"/>
              <a:gd name="T40" fmla="*/ 3558422 w 6"/>
              <a:gd name="T41" fmla="*/ 1687830 h 5"/>
              <a:gd name="T42" fmla="*/ 3558422 w 6"/>
              <a:gd name="T43" fmla="*/ 1687830 h 5"/>
              <a:gd name="T44" fmla="*/ 3558422 w 6"/>
              <a:gd name="T45" fmla="*/ 1687830 h 5"/>
              <a:gd name="T46" fmla="*/ 3558422 w 6"/>
              <a:gd name="T47" fmla="*/ 1687830 h 5"/>
              <a:gd name="T48" fmla="*/ 3558422 w 6"/>
              <a:gd name="T49" fmla="*/ 5063490 h 5"/>
              <a:gd name="T50" fmla="*/ 5337633 w 6"/>
              <a:gd name="T51" fmla="*/ 5063490 h 5"/>
              <a:gd name="T52" fmla="*/ 5337633 w 6"/>
              <a:gd name="T53" fmla="*/ 6751320 h 5"/>
              <a:gd name="T54" fmla="*/ 5337633 w 6"/>
              <a:gd name="T55" fmla="*/ 6751320 h 5"/>
              <a:gd name="T56" fmla="*/ 5337633 w 6"/>
              <a:gd name="T57" fmla="*/ 6751320 h 5"/>
              <a:gd name="T58" fmla="*/ 5337633 w 6"/>
              <a:gd name="T59" fmla="*/ 6751320 h 5"/>
              <a:gd name="T60" fmla="*/ 5337633 w 6"/>
              <a:gd name="T61" fmla="*/ 6751320 h 5"/>
              <a:gd name="T62" fmla="*/ 5337633 w 6"/>
              <a:gd name="T63" fmla="*/ 6751320 h 5"/>
              <a:gd name="T64" fmla="*/ 5337633 w 6"/>
              <a:gd name="T65" fmla="*/ 6751320 h 5"/>
              <a:gd name="T66" fmla="*/ 5337633 w 6"/>
              <a:gd name="T67" fmla="*/ 6751320 h 5"/>
              <a:gd name="T68" fmla="*/ 5337633 w 6"/>
              <a:gd name="T69" fmla="*/ 6751320 h 5"/>
              <a:gd name="T70" fmla="*/ 5337633 w 6"/>
              <a:gd name="T71" fmla="*/ 6751320 h 5"/>
              <a:gd name="T72" fmla="*/ 5337633 w 6"/>
              <a:gd name="T73" fmla="*/ 6751320 h 5"/>
              <a:gd name="T74" fmla="*/ 5337633 w 6"/>
              <a:gd name="T75" fmla="*/ 6751320 h 5"/>
              <a:gd name="T76" fmla="*/ 7116843 w 6"/>
              <a:gd name="T77" fmla="*/ 5063490 h 5"/>
              <a:gd name="T78" fmla="*/ 7116843 w 6"/>
              <a:gd name="T79" fmla="*/ 3375660 h 5"/>
              <a:gd name="T80" fmla="*/ 7116843 w 6"/>
              <a:gd name="T81" fmla="*/ 1687830 h 5"/>
              <a:gd name="T82" fmla="*/ 7116843 w 6"/>
              <a:gd name="T83" fmla="*/ 1687830 h 5"/>
              <a:gd name="T84" fmla="*/ 8896054 w 6"/>
              <a:gd name="T85" fmla="*/ 1687830 h 5"/>
              <a:gd name="T86" fmla="*/ 8896054 w 6"/>
              <a:gd name="T87" fmla="*/ 1687830 h 5"/>
              <a:gd name="T88" fmla="*/ 8896054 w 6"/>
              <a:gd name="T89" fmla="*/ 0 h 5"/>
              <a:gd name="T90" fmla="*/ 8896054 w 6"/>
              <a:gd name="T91" fmla="*/ 0 h 5"/>
              <a:gd name="T92" fmla="*/ 8896054 w 6"/>
              <a:gd name="T93" fmla="*/ 0 h 5"/>
              <a:gd name="T94" fmla="*/ 8896054 w 6"/>
              <a:gd name="T95" fmla="*/ 0 h 5"/>
              <a:gd name="T96" fmla="*/ 8896054 w 6"/>
              <a:gd name="T97" fmla="*/ 0 h 5"/>
              <a:gd name="T98" fmla="*/ 8896054 w 6"/>
              <a:gd name="T99" fmla="*/ 0 h 5"/>
              <a:gd name="T100" fmla="*/ 8896054 w 6"/>
              <a:gd name="T101" fmla="*/ 0 h 5"/>
              <a:gd name="T102" fmla="*/ 8896054 w 6"/>
              <a:gd name="T103" fmla="*/ 1687830 h 5"/>
              <a:gd name="T104" fmla="*/ 8896054 w 6"/>
              <a:gd name="T105" fmla="*/ 1687830 h 5"/>
              <a:gd name="T106" fmla="*/ 8896054 w 6"/>
              <a:gd name="T107" fmla="*/ 1687830 h 5"/>
              <a:gd name="T108" fmla="*/ 8896054 w 6"/>
              <a:gd name="T109" fmla="*/ 3375660 h 5"/>
              <a:gd name="T110" fmla="*/ 10675265 w 6"/>
              <a:gd name="T111" fmla="*/ 5063490 h 5"/>
              <a:gd name="T112" fmla="*/ 10675265 w 6"/>
              <a:gd name="T113" fmla="*/ 6751320 h 5"/>
              <a:gd name="T114" fmla="*/ 10675265 w 6"/>
              <a:gd name="T115" fmla="*/ 6751320 h 5"/>
              <a:gd name="T116" fmla="*/ 10675265 w 6"/>
              <a:gd name="T117" fmla="*/ 8439150 h 5"/>
              <a:gd name="T118" fmla="*/ 10675265 w 6"/>
              <a:gd name="T119" fmla="*/ 8439150 h 5"/>
              <a:gd name="T120" fmla="*/ 10675265 w 6"/>
              <a:gd name="T121" fmla="*/ 8439150 h 5"/>
              <a:gd name="T122" fmla="*/ 10675265 w 6"/>
              <a:gd name="T123" fmla="*/ 8439150 h 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5"/>
              <a:gd name="T188" fmla="*/ 6 w 6"/>
              <a:gd name="T189" fmla="*/ 5 h 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5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3" y="3"/>
                </a:lnTo>
                <a:lnTo>
                  <a:pt x="3" y="4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" name="Freeform 39"/>
          <p:cNvSpPr>
            <a:spLocks/>
          </p:cNvSpPr>
          <p:nvPr/>
        </p:nvSpPr>
        <p:spPr bwMode="auto">
          <a:xfrm>
            <a:off x="655091" y="4675727"/>
            <a:ext cx="14640" cy="13178"/>
          </a:xfrm>
          <a:custGeom>
            <a:avLst/>
            <a:gdLst>
              <a:gd name="T0" fmla="*/ 0 w 7"/>
              <a:gd name="T1" fmla="*/ 13126156 h 9"/>
              <a:gd name="T2" fmla="*/ 0 w 7"/>
              <a:gd name="T3" fmla="*/ 13126156 h 9"/>
              <a:gd name="T4" fmla="*/ 0 w 7"/>
              <a:gd name="T5" fmla="*/ 13126156 h 9"/>
              <a:gd name="T6" fmla="*/ 1830161 w 7"/>
              <a:gd name="T7" fmla="*/ 13126156 h 9"/>
              <a:gd name="T8" fmla="*/ 1830161 w 7"/>
              <a:gd name="T9" fmla="*/ 13126156 h 9"/>
              <a:gd name="T10" fmla="*/ 1830161 w 7"/>
              <a:gd name="T11" fmla="*/ 11250789 h 9"/>
              <a:gd name="T12" fmla="*/ 1830161 w 7"/>
              <a:gd name="T13" fmla="*/ 11250789 h 9"/>
              <a:gd name="T14" fmla="*/ 1830161 w 7"/>
              <a:gd name="T15" fmla="*/ 9375422 h 9"/>
              <a:gd name="T16" fmla="*/ 1830161 w 7"/>
              <a:gd name="T17" fmla="*/ 7501467 h 9"/>
              <a:gd name="T18" fmla="*/ 3660321 w 7"/>
              <a:gd name="T19" fmla="*/ 5626100 h 9"/>
              <a:gd name="T20" fmla="*/ 3660321 w 7"/>
              <a:gd name="T21" fmla="*/ 3750733 h 9"/>
              <a:gd name="T22" fmla="*/ 3660321 w 7"/>
              <a:gd name="T23" fmla="*/ 3750733 h 9"/>
              <a:gd name="T24" fmla="*/ 3660321 w 7"/>
              <a:gd name="T25" fmla="*/ 3750733 h 9"/>
              <a:gd name="T26" fmla="*/ 3660321 w 7"/>
              <a:gd name="T27" fmla="*/ 3750733 h 9"/>
              <a:gd name="T28" fmla="*/ 3660321 w 7"/>
              <a:gd name="T29" fmla="*/ 3750733 h 9"/>
              <a:gd name="T30" fmla="*/ 3660321 w 7"/>
              <a:gd name="T31" fmla="*/ 3750733 h 9"/>
              <a:gd name="T32" fmla="*/ 3660321 w 7"/>
              <a:gd name="T33" fmla="*/ 3750733 h 9"/>
              <a:gd name="T34" fmla="*/ 3660321 w 7"/>
              <a:gd name="T35" fmla="*/ 3750733 h 9"/>
              <a:gd name="T36" fmla="*/ 3660321 w 7"/>
              <a:gd name="T37" fmla="*/ 3750733 h 9"/>
              <a:gd name="T38" fmla="*/ 3660321 w 7"/>
              <a:gd name="T39" fmla="*/ 3750733 h 9"/>
              <a:gd name="T40" fmla="*/ 3660321 w 7"/>
              <a:gd name="T41" fmla="*/ 3750733 h 9"/>
              <a:gd name="T42" fmla="*/ 5490482 w 7"/>
              <a:gd name="T43" fmla="*/ 5626100 h 9"/>
              <a:gd name="T44" fmla="*/ 5490482 w 7"/>
              <a:gd name="T45" fmla="*/ 7501467 h 9"/>
              <a:gd name="T46" fmla="*/ 5490482 w 7"/>
              <a:gd name="T47" fmla="*/ 9375422 h 9"/>
              <a:gd name="T48" fmla="*/ 5490482 w 7"/>
              <a:gd name="T49" fmla="*/ 13126156 h 9"/>
              <a:gd name="T50" fmla="*/ 5490482 w 7"/>
              <a:gd name="T51" fmla="*/ 13126156 h 9"/>
              <a:gd name="T52" fmla="*/ 7320643 w 7"/>
              <a:gd name="T53" fmla="*/ 13126156 h 9"/>
              <a:gd name="T54" fmla="*/ 7320643 w 7"/>
              <a:gd name="T55" fmla="*/ 15001522 h 9"/>
              <a:gd name="T56" fmla="*/ 7320643 w 7"/>
              <a:gd name="T57" fmla="*/ 15001522 h 9"/>
              <a:gd name="T58" fmla="*/ 7320643 w 7"/>
              <a:gd name="T59" fmla="*/ 15001522 h 9"/>
              <a:gd name="T60" fmla="*/ 7320643 w 7"/>
              <a:gd name="T61" fmla="*/ 15001522 h 9"/>
              <a:gd name="T62" fmla="*/ 7320643 w 7"/>
              <a:gd name="T63" fmla="*/ 15001522 h 9"/>
              <a:gd name="T64" fmla="*/ 7320643 w 7"/>
              <a:gd name="T65" fmla="*/ 15001522 h 9"/>
              <a:gd name="T66" fmla="*/ 7320643 w 7"/>
              <a:gd name="T67" fmla="*/ 15001522 h 9"/>
              <a:gd name="T68" fmla="*/ 7320643 w 7"/>
              <a:gd name="T69" fmla="*/ 15001522 h 9"/>
              <a:gd name="T70" fmla="*/ 7320643 w 7"/>
              <a:gd name="T71" fmla="*/ 13126156 h 9"/>
              <a:gd name="T72" fmla="*/ 7320643 w 7"/>
              <a:gd name="T73" fmla="*/ 13126156 h 9"/>
              <a:gd name="T74" fmla="*/ 7320643 w 7"/>
              <a:gd name="T75" fmla="*/ 9375422 h 9"/>
              <a:gd name="T76" fmla="*/ 9150804 w 7"/>
              <a:gd name="T77" fmla="*/ 5626100 h 9"/>
              <a:gd name="T78" fmla="*/ 9150804 w 7"/>
              <a:gd name="T79" fmla="*/ 3750733 h 9"/>
              <a:gd name="T80" fmla="*/ 9150804 w 7"/>
              <a:gd name="T81" fmla="*/ 1875367 h 9"/>
              <a:gd name="T82" fmla="*/ 9150804 w 7"/>
              <a:gd name="T83" fmla="*/ 1875367 h 9"/>
              <a:gd name="T84" fmla="*/ 9150804 w 7"/>
              <a:gd name="T85" fmla="*/ 1875367 h 9"/>
              <a:gd name="T86" fmla="*/ 9150804 w 7"/>
              <a:gd name="T87" fmla="*/ 1875367 h 9"/>
              <a:gd name="T88" fmla="*/ 9150804 w 7"/>
              <a:gd name="T89" fmla="*/ 0 h 9"/>
              <a:gd name="T90" fmla="*/ 9150804 w 7"/>
              <a:gd name="T91" fmla="*/ 0 h 9"/>
              <a:gd name="T92" fmla="*/ 9150804 w 7"/>
              <a:gd name="T93" fmla="*/ 0 h 9"/>
              <a:gd name="T94" fmla="*/ 9150804 w 7"/>
              <a:gd name="T95" fmla="*/ 0 h 9"/>
              <a:gd name="T96" fmla="*/ 10980964 w 7"/>
              <a:gd name="T97" fmla="*/ 1875367 h 9"/>
              <a:gd name="T98" fmla="*/ 10980964 w 7"/>
              <a:gd name="T99" fmla="*/ 1875367 h 9"/>
              <a:gd name="T100" fmla="*/ 10980964 w 7"/>
              <a:gd name="T101" fmla="*/ 1875367 h 9"/>
              <a:gd name="T102" fmla="*/ 10980964 w 7"/>
              <a:gd name="T103" fmla="*/ 3750733 h 9"/>
              <a:gd name="T104" fmla="*/ 10980964 w 7"/>
              <a:gd name="T105" fmla="*/ 9375422 h 9"/>
              <a:gd name="T106" fmla="*/ 10980964 w 7"/>
              <a:gd name="T107" fmla="*/ 11250789 h 9"/>
              <a:gd name="T108" fmla="*/ 12811125 w 7"/>
              <a:gd name="T109" fmla="*/ 15001522 h 9"/>
              <a:gd name="T110" fmla="*/ 12811125 w 7"/>
              <a:gd name="T111" fmla="*/ 15001522 h 9"/>
              <a:gd name="T112" fmla="*/ 12811125 w 7"/>
              <a:gd name="T113" fmla="*/ 16876889 h 9"/>
              <a:gd name="T114" fmla="*/ 12811125 w 7"/>
              <a:gd name="T115" fmla="*/ 16876889 h 9"/>
              <a:gd name="T116" fmla="*/ 12811125 w 7"/>
              <a:gd name="T117" fmla="*/ 16876889 h 9"/>
              <a:gd name="T118" fmla="*/ 12811125 w 7"/>
              <a:gd name="T119" fmla="*/ 16876889 h 9"/>
              <a:gd name="T120" fmla="*/ 12811125 w 7"/>
              <a:gd name="T121" fmla="*/ 16876889 h 9"/>
              <a:gd name="T122" fmla="*/ 12811125 w 7"/>
              <a:gd name="T123" fmla="*/ 16876889 h 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9"/>
              <a:gd name="T188" fmla="*/ 7 w 7"/>
              <a:gd name="T189" fmla="*/ 9 h 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9">
                <a:moveTo>
                  <a:pt x="0" y="7"/>
                </a:moveTo>
                <a:lnTo>
                  <a:pt x="0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6" y="6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" name="Freeform 40"/>
          <p:cNvSpPr>
            <a:spLocks/>
          </p:cNvSpPr>
          <p:nvPr/>
        </p:nvSpPr>
        <p:spPr bwMode="auto">
          <a:xfrm>
            <a:off x="669731" y="4672432"/>
            <a:ext cx="14640" cy="19767"/>
          </a:xfrm>
          <a:custGeom>
            <a:avLst/>
            <a:gdLst>
              <a:gd name="T0" fmla="*/ 0 w 7"/>
              <a:gd name="T1" fmla="*/ 19890921 h 14"/>
              <a:gd name="T2" fmla="*/ 0 w 7"/>
              <a:gd name="T3" fmla="*/ 19890921 h 14"/>
              <a:gd name="T4" fmla="*/ 0 w 7"/>
              <a:gd name="T5" fmla="*/ 18082532 h 14"/>
              <a:gd name="T6" fmla="*/ 1830161 w 7"/>
              <a:gd name="T7" fmla="*/ 18082532 h 14"/>
              <a:gd name="T8" fmla="*/ 1830161 w 7"/>
              <a:gd name="T9" fmla="*/ 14465754 h 14"/>
              <a:gd name="T10" fmla="*/ 1830161 w 7"/>
              <a:gd name="T11" fmla="*/ 9041946 h 14"/>
              <a:gd name="T12" fmla="*/ 1830161 w 7"/>
              <a:gd name="T13" fmla="*/ 5425168 h 14"/>
              <a:gd name="T14" fmla="*/ 3660321 w 7"/>
              <a:gd name="T15" fmla="*/ 3616779 h 14"/>
              <a:gd name="T16" fmla="*/ 3660321 w 7"/>
              <a:gd name="T17" fmla="*/ 1808389 h 14"/>
              <a:gd name="T18" fmla="*/ 3660321 w 7"/>
              <a:gd name="T19" fmla="*/ 1808389 h 14"/>
              <a:gd name="T20" fmla="*/ 3660321 w 7"/>
              <a:gd name="T21" fmla="*/ 1808389 h 14"/>
              <a:gd name="T22" fmla="*/ 3660321 w 7"/>
              <a:gd name="T23" fmla="*/ 1808389 h 14"/>
              <a:gd name="T24" fmla="*/ 3660321 w 7"/>
              <a:gd name="T25" fmla="*/ 1808389 h 14"/>
              <a:gd name="T26" fmla="*/ 3660321 w 7"/>
              <a:gd name="T27" fmla="*/ 1808389 h 14"/>
              <a:gd name="T28" fmla="*/ 3660321 w 7"/>
              <a:gd name="T29" fmla="*/ 1808389 h 14"/>
              <a:gd name="T30" fmla="*/ 3660321 w 7"/>
              <a:gd name="T31" fmla="*/ 1808389 h 14"/>
              <a:gd name="T32" fmla="*/ 3660321 w 7"/>
              <a:gd name="T33" fmla="*/ 3616779 h 14"/>
              <a:gd name="T34" fmla="*/ 3660321 w 7"/>
              <a:gd name="T35" fmla="*/ 5425168 h 14"/>
              <a:gd name="T36" fmla="*/ 3660321 w 7"/>
              <a:gd name="T37" fmla="*/ 7233557 h 14"/>
              <a:gd name="T38" fmla="*/ 5490482 w 7"/>
              <a:gd name="T39" fmla="*/ 14465754 h 14"/>
              <a:gd name="T40" fmla="*/ 5490482 w 7"/>
              <a:gd name="T41" fmla="*/ 18082532 h 14"/>
              <a:gd name="T42" fmla="*/ 5490482 w 7"/>
              <a:gd name="T43" fmla="*/ 19890921 h 14"/>
              <a:gd name="T44" fmla="*/ 5490482 w 7"/>
              <a:gd name="T45" fmla="*/ 21699311 h 14"/>
              <a:gd name="T46" fmla="*/ 5490482 w 7"/>
              <a:gd name="T47" fmla="*/ 21699311 h 14"/>
              <a:gd name="T48" fmla="*/ 5490482 w 7"/>
              <a:gd name="T49" fmla="*/ 21699311 h 14"/>
              <a:gd name="T50" fmla="*/ 5490482 w 7"/>
              <a:gd name="T51" fmla="*/ 21699311 h 14"/>
              <a:gd name="T52" fmla="*/ 5490482 w 7"/>
              <a:gd name="T53" fmla="*/ 21699311 h 14"/>
              <a:gd name="T54" fmla="*/ 5490482 w 7"/>
              <a:gd name="T55" fmla="*/ 21699311 h 14"/>
              <a:gd name="T56" fmla="*/ 5490482 w 7"/>
              <a:gd name="T57" fmla="*/ 21699311 h 14"/>
              <a:gd name="T58" fmla="*/ 5490482 w 7"/>
              <a:gd name="T59" fmla="*/ 21699311 h 14"/>
              <a:gd name="T60" fmla="*/ 7320643 w 7"/>
              <a:gd name="T61" fmla="*/ 21699311 h 14"/>
              <a:gd name="T62" fmla="*/ 7320643 w 7"/>
              <a:gd name="T63" fmla="*/ 21699311 h 14"/>
              <a:gd name="T64" fmla="*/ 7320643 w 7"/>
              <a:gd name="T65" fmla="*/ 19890921 h 14"/>
              <a:gd name="T66" fmla="*/ 7320643 w 7"/>
              <a:gd name="T67" fmla="*/ 16274143 h 14"/>
              <a:gd name="T68" fmla="*/ 7320643 w 7"/>
              <a:gd name="T69" fmla="*/ 10850336 h 14"/>
              <a:gd name="T70" fmla="*/ 7320643 w 7"/>
              <a:gd name="T71" fmla="*/ 7233557 h 14"/>
              <a:gd name="T72" fmla="*/ 9150804 w 7"/>
              <a:gd name="T73" fmla="*/ 3616779 h 14"/>
              <a:gd name="T74" fmla="*/ 9150804 w 7"/>
              <a:gd name="T75" fmla="*/ 1808389 h 14"/>
              <a:gd name="T76" fmla="*/ 9150804 w 7"/>
              <a:gd name="T77" fmla="*/ 0 h 14"/>
              <a:gd name="T78" fmla="*/ 9150804 w 7"/>
              <a:gd name="T79" fmla="*/ 0 h 14"/>
              <a:gd name="T80" fmla="*/ 9150804 w 7"/>
              <a:gd name="T81" fmla="*/ 0 h 14"/>
              <a:gd name="T82" fmla="*/ 9150804 w 7"/>
              <a:gd name="T83" fmla="*/ 0 h 14"/>
              <a:gd name="T84" fmla="*/ 9150804 w 7"/>
              <a:gd name="T85" fmla="*/ 0 h 14"/>
              <a:gd name="T86" fmla="*/ 9150804 w 7"/>
              <a:gd name="T87" fmla="*/ 0 h 14"/>
              <a:gd name="T88" fmla="*/ 9150804 w 7"/>
              <a:gd name="T89" fmla="*/ 0 h 14"/>
              <a:gd name="T90" fmla="*/ 9150804 w 7"/>
              <a:gd name="T91" fmla="*/ 0 h 14"/>
              <a:gd name="T92" fmla="*/ 9150804 w 7"/>
              <a:gd name="T93" fmla="*/ 0 h 14"/>
              <a:gd name="T94" fmla="*/ 10980964 w 7"/>
              <a:gd name="T95" fmla="*/ 1808389 h 14"/>
              <a:gd name="T96" fmla="*/ 10980964 w 7"/>
              <a:gd name="T97" fmla="*/ 5425168 h 14"/>
              <a:gd name="T98" fmla="*/ 10980964 w 7"/>
              <a:gd name="T99" fmla="*/ 10850336 h 14"/>
              <a:gd name="T100" fmla="*/ 10980964 w 7"/>
              <a:gd name="T101" fmla="*/ 18082532 h 14"/>
              <a:gd name="T102" fmla="*/ 10980964 w 7"/>
              <a:gd name="T103" fmla="*/ 19890921 h 14"/>
              <a:gd name="T104" fmla="*/ 10980964 w 7"/>
              <a:gd name="T105" fmla="*/ 23507700 h 14"/>
              <a:gd name="T106" fmla="*/ 10980964 w 7"/>
              <a:gd name="T107" fmla="*/ 23507700 h 14"/>
              <a:gd name="T108" fmla="*/ 10980964 w 7"/>
              <a:gd name="T109" fmla="*/ 25316089 h 14"/>
              <a:gd name="T110" fmla="*/ 12811125 w 7"/>
              <a:gd name="T111" fmla="*/ 25316089 h 14"/>
              <a:gd name="T112" fmla="*/ 12811125 w 7"/>
              <a:gd name="T113" fmla="*/ 25316089 h 14"/>
              <a:gd name="T114" fmla="*/ 12811125 w 7"/>
              <a:gd name="T115" fmla="*/ 25316089 h 14"/>
              <a:gd name="T116" fmla="*/ 12811125 w 7"/>
              <a:gd name="T117" fmla="*/ 25316089 h 14"/>
              <a:gd name="T118" fmla="*/ 12811125 w 7"/>
              <a:gd name="T119" fmla="*/ 25316089 h 14"/>
              <a:gd name="T120" fmla="*/ 12811125 w 7"/>
              <a:gd name="T121" fmla="*/ 25316089 h 14"/>
              <a:gd name="T122" fmla="*/ 12811125 w 7"/>
              <a:gd name="T123" fmla="*/ 25316089 h 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4"/>
              <a:gd name="T188" fmla="*/ 7 w 7"/>
              <a:gd name="T189" fmla="*/ 14 h 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4">
                <a:moveTo>
                  <a:pt x="0" y="11"/>
                </a:move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7" y="1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41"/>
          <p:cNvSpPr>
            <a:spLocks/>
          </p:cNvSpPr>
          <p:nvPr/>
        </p:nvSpPr>
        <p:spPr bwMode="auto">
          <a:xfrm>
            <a:off x="684370" y="4665843"/>
            <a:ext cx="14640" cy="32945"/>
          </a:xfrm>
          <a:custGeom>
            <a:avLst/>
            <a:gdLst>
              <a:gd name="T0" fmla="*/ 0 w 7"/>
              <a:gd name="T1" fmla="*/ 31645490 h 24"/>
              <a:gd name="T2" fmla="*/ 0 w 7"/>
              <a:gd name="T3" fmla="*/ 29887333 h 24"/>
              <a:gd name="T4" fmla="*/ 0 w 7"/>
              <a:gd name="T5" fmla="*/ 22854708 h 24"/>
              <a:gd name="T6" fmla="*/ 1830161 w 7"/>
              <a:gd name="T7" fmla="*/ 17580240 h 24"/>
              <a:gd name="T8" fmla="*/ 1830161 w 7"/>
              <a:gd name="T9" fmla="*/ 12305771 h 24"/>
              <a:gd name="T10" fmla="*/ 1830161 w 7"/>
              <a:gd name="T11" fmla="*/ 8790781 h 24"/>
              <a:gd name="T12" fmla="*/ 1830161 w 7"/>
              <a:gd name="T13" fmla="*/ 7032625 h 24"/>
              <a:gd name="T14" fmla="*/ 1830161 w 7"/>
              <a:gd name="T15" fmla="*/ 5274469 h 24"/>
              <a:gd name="T16" fmla="*/ 1830161 w 7"/>
              <a:gd name="T17" fmla="*/ 5274469 h 24"/>
              <a:gd name="T18" fmla="*/ 1830161 w 7"/>
              <a:gd name="T19" fmla="*/ 5274469 h 24"/>
              <a:gd name="T20" fmla="*/ 1830161 w 7"/>
              <a:gd name="T21" fmla="*/ 3516313 h 24"/>
              <a:gd name="T22" fmla="*/ 1830161 w 7"/>
              <a:gd name="T23" fmla="*/ 3516313 h 24"/>
              <a:gd name="T24" fmla="*/ 1830161 w 7"/>
              <a:gd name="T25" fmla="*/ 3516313 h 24"/>
              <a:gd name="T26" fmla="*/ 3660321 w 7"/>
              <a:gd name="T27" fmla="*/ 5274469 h 24"/>
              <a:gd name="T28" fmla="*/ 3660321 w 7"/>
              <a:gd name="T29" fmla="*/ 5274469 h 24"/>
              <a:gd name="T30" fmla="*/ 3660321 w 7"/>
              <a:gd name="T31" fmla="*/ 7032625 h 24"/>
              <a:gd name="T32" fmla="*/ 3660321 w 7"/>
              <a:gd name="T33" fmla="*/ 8790781 h 24"/>
              <a:gd name="T34" fmla="*/ 3660321 w 7"/>
              <a:gd name="T35" fmla="*/ 14063927 h 24"/>
              <a:gd name="T36" fmla="*/ 3660321 w 7"/>
              <a:gd name="T37" fmla="*/ 24612865 h 24"/>
              <a:gd name="T38" fmla="*/ 5490482 w 7"/>
              <a:gd name="T39" fmla="*/ 29887333 h 24"/>
              <a:gd name="T40" fmla="*/ 5490482 w 7"/>
              <a:gd name="T41" fmla="*/ 35160479 h 24"/>
              <a:gd name="T42" fmla="*/ 5490482 w 7"/>
              <a:gd name="T43" fmla="*/ 35160479 h 24"/>
              <a:gd name="T44" fmla="*/ 5490482 w 7"/>
              <a:gd name="T45" fmla="*/ 36918635 h 24"/>
              <a:gd name="T46" fmla="*/ 5490482 w 7"/>
              <a:gd name="T47" fmla="*/ 36918635 h 24"/>
              <a:gd name="T48" fmla="*/ 5490482 w 7"/>
              <a:gd name="T49" fmla="*/ 36918635 h 24"/>
              <a:gd name="T50" fmla="*/ 5490482 w 7"/>
              <a:gd name="T51" fmla="*/ 36918635 h 24"/>
              <a:gd name="T52" fmla="*/ 5490482 w 7"/>
              <a:gd name="T53" fmla="*/ 36918635 h 24"/>
              <a:gd name="T54" fmla="*/ 5490482 w 7"/>
              <a:gd name="T55" fmla="*/ 36918635 h 24"/>
              <a:gd name="T56" fmla="*/ 5490482 w 7"/>
              <a:gd name="T57" fmla="*/ 36918635 h 24"/>
              <a:gd name="T58" fmla="*/ 5490482 w 7"/>
              <a:gd name="T59" fmla="*/ 36918635 h 24"/>
              <a:gd name="T60" fmla="*/ 5490482 w 7"/>
              <a:gd name="T61" fmla="*/ 35160479 h 24"/>
              <a:gd name="T62" fmla="*/ 7320643 w 7"/>
              <a:gd name="T63" fmla="*/ 29887333 h 24"/>
              <a:gd name="T64" fmla="*/ 7320643 w 7"/>
              <a:gd name="T65" fmla="*/ 17580240 h 24"/>
              <a:gd name="T66" fmla="*/ 7320643 w 7"/>
              <a:gd name="T67" fmla="*/ 12305771 h 24"/>
              <a:gd name="T68" fmla="*/ 7320643 w 7"/>
              <a:gd name="T69" fmla="*/ 5274469 h 24"/>
              <a:gd name="T70" fmla="*/ 7320643 w 7"/>
              <a:gd name="T71" fmla="*/ 1758156 h 24"/>
              <a:gd name="T72" fmla="*/ 7320643 w 7"/>
              <a:gd name="T73" fmla="*/ 1758156 h 24"/>
              <a:gd name="T74" fmla="*/ 9150804 w 7"/>
              <a:gd name="T75" fmla="*/ 0 h 24"/>
              <a:gd name="T76" fmla="*/ 9150804 w 7"/>
              <a:gd name="T77" fmla="*/ 0 h 24"/>
              <a:gd name="T78" fmla="*/ 9150804 w 7"/>
              <a:gd name="T79" fmla="*/ 0 h 24"/>
              <a:gd name="T80" fmla="*/ 9150804 w 7"/>
              <a:gd name="T81" fmla="*/ 0 h 24"/>
              <a:gd name="T82" fmla="*/ 9150804 w 7"/>
              <a:gd name="T83" fmla="*/ 0 h 24"/>
              <a:gd name="T84" fmla="*/ 9150804 w 7"/>
              <a:gd name="T85" fmla="*/ 0 h 24"/>
              <a:gd name="T86" fmla="*/ 9150804 w 7"/>
              <a:gd name="T87" fmla="*/ 1758156 h 24"/>
              <a:gd name="T88" fmla="*/ 9150804 w 7"/>
              <a:gd name="T89" fmla="*/ 1758156 h 24"/>
              <a:gd name="T90" fmla="*/ 9150804 w 7"/>
              <a:gd name="T91" fmla="*/ 3516313 h 24"/>
              <a:gd name="T92" fmla="*/ 9150804 w 7"/>
              <a:gd name="T93" fmla="*/ 10548938 h 24"/>
              <a:gd name="T94" fmla="*/ 10980964 w 7"/>
              <a:gd name="T95" fmla="*/ 24612865 h 24"/>
              <a:gd name="T96" fmla="*/ 10980964 w 7"/>
              <a:gd name="T97" fmla="*/ 31645490 h 24"/>
              <a:gd name="T98" fmla="*/ 10980964 w 7"/>
              <a:gd name="T99" fmla="*/ 38676792 h 24"/>
              <a:gd name="T100" fmla="*/ 10980964 w 7"/>
              <a:gd name="T101" fmla="*/ 40434948 h 24"/>
              <a:gd name="T102" fmla="*/ 10980964 w 7"/>
              <a:gd name="T103" fmla="*/ 42193104 h 24"/>
              <a:gd name="T104" fmla="*/ 10980964 w 7"/>
              <a:gd name="T105" fmla="*/ 42193104 h 24"/>
              <a:gd name="T106" fmla="*/ 10980964 w 7"/>
              <a:gd name="T107" fmla="*/ 42193104 h 24"/>
              <a:gd name="T108" fmla="*/ 10980964 w 7"/>
              <a:gd name="T109" fmla="*/ 42193104 h 24"/>
              <a:gd name="T110" fmla="*/ 10980964 w 7"/>
              <a:gd name="T111" fmla="*/ 42193104 h 24"/>
              <a:gd name="T112" fmla="*/ 12811125 w 7"/>
              <a:gd name="T113" fmla="*/ 42193104 h 24"/>
              <a:gd name="T114" fmla="*/ 12811125 w 7"/>
              <a:gd name="T115" fmla="*/ 42193104 h 24"/>
              <a:gd name="T116" fmla="*/ 12811125 w 7"/>
              <a:gd name="T117" fmla="*/ 40434948 h 24"/>
              <a:gd name="T118" fmla="*/ 12811125 w 7"/>
              <a:gd name="T119" fmla="*/ 36918635 h 24"/>
              <a:gd name="T120" fmla="*/ 12811125 w 7"/>
              <a:gd name="T121" fmla="*/ 33402323 h 24"/>
              <a:gd name="T122" fmla="*/ 12811125 w 7"/>
              <a:gd name="T123" fmla="*/ 14063927 h 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4"/>
              <a:gd name="T188" fmla="*/ 7 w 7"/>
              <a:gd name="T189" fmla="*/ 24 h 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4">
                <a:moveTo>
                  <a:pt x="0" y="19"/>
                </a:move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1"/>
                </a:lnTo>
                <a:lnTo>
                  <a:pt x="2" y="12"/>
                </a:lnTo>
                <a:lnTo>
                  <a:pt x="2" y="14"/>
                </a:lnTo>
                <a:lnTo>
                  <a:pt x="2" y="15"/>
                </a:lnTo>
                <a:lnTo>
                  <a:pt x="3" y="15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0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5" y="9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1"/>
                </a:lnTo>
                <a:lnTo>
                  <a:pt x="6" y="22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7" y="23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7" y="19"/>
                </a:lnTo>
                <a:lnTo>
                  <a:pt x="7" y="17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8"/>
                </a:lnTo>
                <a:lnTo>
                  <a:pt x="7" y="7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Freeform 42"/>
          <p:cNvSpPr>
            <a:spLocks/>
          </p:cNvSpPr>
          <p:nvPr/>
        </p:nvSpPr>
        <p:spPr bwMode="auto">
          <a:xfrm>
            <a:off x="699010" y="4657608"/>
            <a:ext cx="14640" cy="51064"/>
          </a:xfrm>
          <a:custGeom>
            <a:avLst/>
            <a:gdLst>
              <a:gd name="T0" fmla="*/ 1830161 w 7"/>
              <a:gd name="T1" fmla="*/ 15907446 h 37"/>
              <a:gd name="T2" fmla="*/ 1830161 w 7"/>
              <a:gd name="T3" fmla="*/ 10605851 h 37"/>
              <a:gd name="T4" fmla="*/ 1830161 w 7"/>
              <a:gd name="T5" fmla="*/ 8838209 h 37"/>
              <a:gd name="T6" fmla="*/ 1830161 w 7"/>
              <a:gd name="T7" fmla="*/ 7070567 h 37"/>
              <a:gd name="T8" fmla="*/ 1830161 w 7"/>
              <a:gd name="T9" fmla="*/ 5302926 h 37"/>
              <a:gd name="T10" fmla="*/ 1830161 w 7"/>
              <a:gd name="T11" fmla="*/ 5302926 h 37"/>
              <a:gd name="T12" fmla="*/ 1830161 w 7"/>
              <a:gd name="T13" fmla="*/ 5302926 h 37"/>
              <a:gd name="T14" fmla="*/ 1830161 w 7"/>
              <a:gd name="T15" fmla="*/ 5302926 h 37"/>
              <a:gd name="T16" fmla="*/ 1830161 w 7"/>
              <a:gd name="T17" fmla="*/ 5302926 h 37"/>
              <a:gd name="T18" fmla="*/ 1830161 w 7"/>
              <a:gd name="T19" fmla="*/ 7070567 h 37"/>
              <a:gd name="T20" fmla="*/ 1830161 w 7"/>
              <a:gd name="T21" fmla="*/ 7070567 h 37"/>
              <a:gd name="T22" fmla="*/ 1830161 w 7"/>
              <a:gd name="T23" fmla="*/ 10605851 h 37"/>
              <a:gd name="T24" fmla="*/ 3660321 w 7"/>
              <a:gd name="T25" fmla="*/ 14139805 h 37"/>
              <a:gd name="T26" fmla="*/ 3660321 w 7"/>
              <a:gd name="T27" fmla="*/ 21210372 h 37"/>
              <a:gd name="T28" fmla="*/ 3660321 w 7"/>
              <a:gd name="T29" fmla="*/ 40653102 h 37"/>
              <a:gd name="T30" fmla="*/ 3660321 w 7"/>
              <a:gd name="T31" fmla="*/ 49491311 h 37"/>
              <a:gd name="T32" fmla="*/ 3660321 w 7"/>
              <a:gd name="T33" fmla="*/ 53026595 h 37"/>
              <a:gd name="T34" fmla="*/ 3660321 w 7"/>
              <a:gd name="T35" fmla="*/ 56560549 h 37"/>
              <a:gd name="T36" fmla="*/ 5490482 w 7"/>
              <a:gd name="T37" fmla="*/ 56560549 h 37"/>
              <a:gd name="T38" fmla="*/ 5490482 w 7"/>
              <a:gd name="T39" fmla="*/ 58328190 h 37"/>
              <a:gd name="T40" fmla="*/ 5490482 w 7"/>
              <a:gd name="T41" fmla="*/ 58328190 h 37"/>
              <a:gd name="T42" fmla="*/ 5490482 w 7"/>
              <a:gd name="T43" fmla="*/ 58328190 h 37"/>
              <a:gd name="T44" fmla="*/ 5490482 w 7"/>
              <a:gd name="T45" fmla="*/ 58328190 h 37"/>
              <a:gd name="T46" fmla="*/ 5490482 w 7"/>
              <a:gd name="T47" fmla="*/ 58328190 h 37"/>
              <a:gd name="T48" fmla="*/ 5490482 w 7"/>
              <a:gd name="T49" fmla="*/ 58328190 h 37"/>
              <a:gd name="T50" fmla="*/ 5490482 w 7"/>
              <a:gd name="T51" fmla="*/ 56560549 h 37"/>
              <a:gd name="T52" fmla="*/ 5490482 w 7"/>
              <a:gd name="T53" fmla="*/ 53026595 h 37"/>
              <a:gd name="T54" fmla="*/ 5490482 w 7"/>
              <a:gd name="T55" fmla="*/ 44188386 h 37"/>
              <a:gd name="T56" fmla="*/ 7320643 w 7"/>
              <a:gd name="T57" fmla="*/ 28280939 h 37"/>
              <a:gd name="T58" fmla="*/ 7320643 w 7"/>
              <a:gd name="T59" fmla="*/ 19442730 h 37"/>
              <a:gd name="T60" fmla="*/ 7320643 w 7"/>
              <a:gd name="T61" fmla="*/ 10605851 h 37"/>
              <a:gd name="T62" fmla="*/ 7320643 w 7"/>
              <a:gd name="T63" fmla="*/ 7070567 h 37"/>
              <a:gd name="T64" fmla="*/ 7320643 w 7"/>
              <a:gd name="T65" fmla="*/ 3535284 h 37"/>
              <a:gd name="T66" fmla="*/ 7320643 w 7"/>
              <a:gd name="T67" fmla="*/ 1767642 h 37"/>
              <a:gd name="T68" fmla="*/ 7320643 w 7"/>
              <a:gd name="T69" fmla="*/ 0 h 37"/>
              <a:gd name="T70" fmla="*/ 7320643 w 7"/>
              <a:gd name="T71" fmla="*/ 0 h 37"/>
              <a:gd name="T72" fmla="*/ 7320643 w 7"/>
              <a:gd name="T73" fmla="*/ 0 h 37"/>
              <a:gd name="T74" fmla="*/ 7320643 w 7"/>
              <a:gd name="T75" fmla="*/ 0 h 37"/>
              <a:gd name="T76" fmla="*/ 9150804 w 7"/>
              <a:gd name="T77" fmla="*/ 0 h 37"/>
              <a:gd name="T78" fmla="*/ 9150804 w 7"/>
              <a:gd name="T79" fmla="*/ 0 h 37"/>
              <a:gd name="T80" fmla="*/ 9150804 w 7"/>
              <a:gd name="T81" fmla="*/ 1767642 h 37"/>
              <a:gd name="T82" fmla="*/ 9150804 w 7"/>
              <a:gd name="T83" fmla="*/ 3535284 h 37"/>
              <a:gd name="T84" fmla="*/ 9150804 w 7"/>
              <a:gd name="T85" fmla="*/ 8838209 h 37"/>
              <a:gd name="T86" fmla="*/ 9150804 w 7"/>
              <a:gd name="T87" fmla="*/ 19442730 h 37"/>
              <a:gd name="T88" fmla="*/ 9150804 w 7"/>
              <a:gd name="T89" fmla="*/ 35350177 h 37"/>
              <a:gd name="T90" fmla="*/ 10980964 w 7"/>
              <a:gd name="T91" fmla="*/ 45956028 h 37"/>
              <a:gd name="T92" fmla="*/ 10980964 w 7"/>
              <a:gd name="T93" fmla="*/ 54792907 h 37"/>
              <a:gd name="T94" fmla="*/ 10980964 w 7"/>
              <a:gd name="T95" fmla="*/ 60095832 h 37"/>
              <a:gd name="T96" fmla="*/ 10980964 w 7"/>
              <a:gd name="T97" fmla="*/ 61863474 h 37"/>
              <a:gd name="T98" fmla="*/ 10980964 w 7"/>
              <a:gd name="T99" fmla="*/ 63631116 h 37"/>
              <a:gd name="T100" fmla="*/ 10980964 w 7"/>
              <a:gd name="T101" fmla="*/ 63631116 h 37"/>
              <a:gd name="T102" fmla="*/ 10980964 w 7"/>
              <a:gd name="T103" fmla="*/ 65398758 h 37"/>
              <a:gd name="T104" fmla="*/ 10980964 w 7"/>
              <a:gd name="T105" fmla="*/ 65398758 h 37"/>
              <a:gd name="T106" fmla="*/ 10980964 w 7"/>
              <a:gd name="T107" fmla="*/ 63631116 h 37"/>
              <a:gd name="T108" fmla="*/ 10980964 w 7"/>
              <a:gd name="T109" fmla="*/ 63631116 h 37"/>
              <a:gd name="T110" fmla="*/ 10980964 w 7"/>
              <a:gd name="T111" fmla="*/ 61863474 h 37"/>
              <a:gd name="T112" fmla="*/ 10980964 w 7"/>
              <a:gd name="T113" fmla="*/ 60095832 h 37"/>
              <a:gd name="T114" fmla="*/ 12811125 w 7"/>
              <a:gd name="T115" fmla="*/ 54792907 h 37"/>
              <a:gd name="T116" fmla="*/ 12811125 w 7"/>
              <a:gd name="T117" fmla="*/ 33582535 h 37"/>
              <a:gd name="T118" fmla="*/ 12811125 w 7"/>
              <a:gd name="T119" fmla="*/ 21210372 h 37"/>
              <a:gd name="T120" fmla="*/ 12811125 w 7"/>
              <a:gd name="T121" fmla="*/ 5302926 h 37"/>
              <a:gd name="T122" fmla="*/ 12811125 w 7"/>
              <a:gd name="T123" fmla="*/ 1767642 h 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7"/>
              <a:gd name="T188" fmla="*/ 7 w 7"/>
              <a:gd name="T189" fmla="*/ 37 h 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7">
                <a:moveTo>
                  <a:pt x="0" y="13"/>
                </a:move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7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3" y="32"/>
                </a:lnTo>
                <a:lnTo>
                  <a:pt x="3" y="33"/>
                </a:lnTo>
                <a:lnTo>
                  <a:pt x="3" y="32"/>
                </a:lnTo>
                <a:lnTo>
                  <a:pt x="3" y="31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6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4" y="19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4"/>
                </a:lnTo>
                <a:lnTo>
                  <a:pt x="5" y="15"/>
                </a:lnTo>
                <a:lnTo>
                  <a:pt x="5" y="16"/>
                </a:lnTo>
                <a:lnTo>
                  <a:pt x="5" y="20"/>
                </a:lnTo>
                <a:lnTo>
                  <a:pt x="5" y="21"/>
                </a:lnTo>
                <a:lnTo>
                  <a:pt x="5" y="23"/>
                </a:lnTo>
                <a:lnTo>
                  <a:pt x="6" y="26"/>
                </a:lnTo>
                <a:lnTo>
                  <a:pt x="6" y="27"/>
                </a:lnTo>
                <a:lnTo>
                  <a:pt x="6" y="28"/>
                </a:lnTo>
                <a:lnTo>
                  <a:pt x="6" y="29"/>
                </a:lnTo>
                <a:lnTo>
                  <a:pt x="6" y="30"/>
                </a:lnTo>
                <a:lnTo>
                  <a:pt x="6" y="31"/>
                </a:lnTo>
                <a:lnTo>
                  <a:pt x="6" y="32"/>
                </a:lnTo>
                <a:lnTo>
                  <a:pt x="6" y="33"/>
                </a:lnTo>
                <a:lnTo>
                  <a:pt x="6" y="34"/>
                </a:lnTo>
                <a:lnTo>
                  <a:pt x="6" y="35"/>
                </a:lnTo>
                <a:lnTo>
                  <a:pt x="6" y="36"/>
                </a:lnTo>
                <a:lnTo>
                  <a:pt x="6" y="37"/>
                </a:lnTo>
                <a:lnTo>
                  <a:pt x="6" y="36"/>
                </a:lnTo>
                <a:lnTo>
                  <a:pt x="6" y="35"/>
                </a:lnTo>
                <a:lnTo>
                  <a:pt x="6" y="34"/>
                </a:lnTo>
                <a:lnTo>
                  <a:pt x="7" y="34"/>
                </a:lnTo>
                <a:lnTo>
                  <a:pt x="7" y="33"/>
                </a:lnTo>
                <a:lnTo>
                  <a:pt x="7" y="32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7" y="28"/>
                </a:lnTo>
                <a:lnTo>
                  <a:pt x="7" y="26"/>
                </a:lnTo>
                <a:lnTo>
                  <a:pt x="7" y="19"/>
                </a:lnTo>
                <a:lnTo>
                  <a:pt x="7" y="18"/>
                </a:lnTo>
                <a:lnTo>
                  <a:pt x="7" y="16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9"/>
                </a:lnTo>
                <a:lnTo>
                  <a:pt x="7" y="6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Freeform 43"/>
          <p:cNvSpPr>
            <a:spLocks/>
          </p:cNvSpPr>
          <p:nvPr/>
        </p:nvSpPr>
        <p:spPr bwMode="auto">
          <a:xfrm>
            <a:off x="713650" y="4641135"/>
            <a:ext cx="14640" cy="79068"/>
          </a:xfrm>
          <a:custGeom>
            <a:avLst/>
            <a:gdLst>
              <a:gd name="T0" fmla="*/ 0 w 7"/>
              <a:gd name="T1" fmla="*/ 17765295 h 57"/>
              <a:gd name="T2" fmla="*/ 1830161 w 7"/>
              <a:gd name="T3" fmla="*/ 15988632 h 57"/>
              <a:gd name="T4" fmla="*/ 1830161 w 7"/>
              <a:gd name="T5" fmla="*/ 15988632 h 57"/>
              <a:gd name="T6" fmla="*/ 1830161 w 7"/>
              <a:gd name="T7" fmla="*/ 14211968 h 57"/>
              <a:gd name="T8" fmla="*/ 1830161 w 7"/>
              <a:gd name="T9" fmla="*/ 14211968 h 57"/>
              <a:gd name="T10" fmla="*/ 1830161 w 7"/>
              <a:gd name="T11" fmla="*/ 14211968 h 57"/>
              <a:gd name="T12" fmla="*/ 1830161 w 7"/>
              <a:gd name="T13" fmla="*/ 14211968 h 57"/>
              <a:gd name="T14" fmla="*/ 1830161 w 7"/>
              <a:gd name="T15" fmla="*/ 15988632 h 57"/>
              <a:gd name="T16" fmla="*/ 1830161 w 7"/>
              <a:gd name="T17" fmla="*/ 17765295 h 57"/>
              <a:gd name="T18" fmla="*/ 1830161 w 7"/>
              <a:gd name="T19" fmla="*/ 21318621 h 57"/>
              <a:gd name="T20" fmla="*/ 1830161 w 7"/>
              <a:gd name="T21" fmla="*/ 30201937 h 57"/>
              <a:gd name="T22" fmla="*/ 3660321 w 7"/>
              <a:gd name="T23" fmla="*/ 53295884 h 57"/>
              <a:gd name="T24" fmla="*/ 3660321 w 7"/>
              <a:gd name="T25" fmla="*/ 67509189 h 57"/>
              <a:gd name="T26" fmla="*/ 3660321 w 7"/>
              <a:gd name="T27" fmla="*/ 81721158 h 57"/>
              <a:gd name="T28" fmla="*/ 3660321 w 7"/>
              <a:gd name="T29" fmla="*/ 87051147 h 57"/>
              <a:gd name="T30" fmla="*/ 3660321 w 7"/>
              <a:gd name="T31" fmla="*/ 90604474 h 57"/>
              <a:gd name="T32" fmla="*/ 3660321 w 7"/>
              <a:gd name="T33" fmla="*/ 92379800 h 57"/>
              <a:gd name="T34" fmla="*/ 3660321 w 7"/>
              <a:gd name="T35" fmla="*/ 92379800 h 57"/>
              <a:gd name="T36" fmla="*/ 3660321 w 7"/>
              <a:gd name="T37" fmla="*/ 92379800 h 57"/>
              <a:gd name="T38" fmla="*/ 3660321 w 7"/>
              <a:gd name="T39" fmla="*/ 92379800 h 57"/>
              <a:gd name="T40" fmla="*/ 5490482 w 7"/>
              <a:gd name="T41" fmla="*/ 92379800 h 57"/>
              <a:gd name="T42" fmla="*/ 5490482 w 7"/>
              <a:gd name="T43" fmla="*/ 92379800 h 57"/>
              <a:gd name="T44" fmla="*/ 5490482 w 7"/>
              <a:gd name="T45" fmla="*/ 92379800 h 57"/>
              <a:gd name="T46" fmla="*/ 5490482 w 7"/>
              <a:gd name="T47" fmla="*/ 88827811 h 57"/>
              <a:gd name="T48" fmla="*/ 5490482 w 7"/>
              <a:gd name="T49" fmla="*/ 83497821 h 57"/>
              <a:gd name="T50" fmla="*/ 5490482 w 7"/>
              <a:gd name="T51" fmla="*/ 71061179 h 57"/>
              <a:gd name="T52" fmla="*/ 5490482 w 7"/>
              <a:gd name="T53" fmla="*/ 40860579 h 57"/>
              <a:gd name="T54" fmla="*/ 7320643 w 7"/>
              <a:gd name="T55" fmla="*/ 23095284 h 57"/>
              <a:gd name="T56" fmla="*/ 7320643 w 7"/>
              <a:gd name="T57" fmla="*/ 15988632 h 57"/>
              <a:gd name="T58" fmla="*/ 7320643 w 7"/>
              <a:gd name="T59" fmla="*/ 10658642 h 57"/>
              <a:gd name="T60" fmla="*/ 7320643 w 7"/>
              <a:gd name="T61" fmla="*/ 8883316 h 57"/>
              <a:gd name="T62" fmla="*/ 7320643 w 7"/>
              <a:gd name="T63" fmla="*/ 8883316 h 57"/>
              <a:gd name="T64" fmla="*/ 7320643 w 7"/>
              <a:gd name="T65" fmla="*/ 7106653 h 57"/>
              <a:gd name="T66" fmla="*/ 7320643 w 7"/>
              <a:gd name="T67" fmla="*/ 7106653 h 57"/>
              <a:gd name="T68" fmla="*/ 7320643 w 7"/>
              <a:gd name="T69" fmla="*/ 7106653 h 57"/>
              <a:gd name="T70" fmla="*/ 7320643 w 7"/>
              <a:gd name="T71" fmla="*/ 8883316 h 57"/>
              <a:gd name="T72" fmla="*/ 7320643 w 7"/>
              <a:gd name="T73" fmla="*/ 8883316 h 57"/>
              <a:gd name="T74" fmla="*/ 7320643 w 7"/>
              <a:gd name="T75" fmla="*/ 12435305 h 57"/>
              <a:gd name="T76" fmla="*/ 7320643 w 7"/>
              <a:gd name="T77" fmla="*/ 17765295 h 57"/>
              <a:gd name="T78" fmla="*/ 9150804 w 7"/>
              <a:gd name="T79" fmla="*/ 31977263 h 57"/>
              <a:gd name="T80" fmla="*/ 9150804 w 7"/>
              <a:gd name="T81" fmla="*/ 62179200 h 57"/>
              <a:gd name="T82" fmla="*/ 9150804 w 7"/>
              <a:gd name="T83" fmla="*/ 78167832 h 57"/>
              <a:gd name="T84" fmla="*/ 9150804 w 7"/>
              <a:gd name="T85" fmla="*/ 88827811 h 57"/>
              <a:gd name="T86" fmla="*/ 9150804 w 7"/>
              <a:gd name="T87" fmla="*/ 95933126 h 57"/>
              <a:gd name="T88" fmla="*/ 10980964 w 7"/>
              <a:gd name="T89" fmla="*/ 99486453 h 57"/>
              <a:gd name="T90" fmla="*/ 10980964 w 7"/>
              <a:gd name="T91" fmla="*/ 99486453 h 57"/>
              <a:gd name="T92" fmla="*/ 10980964 w 7"/>
              <a:gd name="T93" fmla="*/ 101263116 h 57"/>
              <a:gd name="T94" fmla="*/ 10980964 w 7"/>
              <a:gd name="T95" fmla="*/ 101263116 h 57"/>
              <a:gd name="T96" fmla="*/ 10980964 w 7"/>
              <a:gd name="T97" fmla="*/ 101263116 h 57"/>
              <a:gd name="T98" fmla="*/ 10980964 w 7"/>
              <a:gd name="T99" fmla="*/ 99486453 h 57"/>
              <a:gd name="T100" fmla="*/ 10980964 w 7"/>
              <a:gd name="T101" fmla="*/ 99486453 h 57"/>
              <a:gd name="T102" fmla="*/ 10980964 w 7"/>
              <a:gd name="T103" fmla="*/ 95933126 h 57"/>
              <a:gd name="T104" fmla="*/ 10980964 w 7"/>
              <a:gd name="T105" fmla="*/ 88827811 h 57"/>
              <a:gd name="T106" fmla="*/ 10980964 w 7"/>
              <a:gd name="T107" fmla="*/ 81721158 h 57"/>
              <a:gd name="T108" fmla="*/ 12811125 w 7"/>
              <a:gd name="T109" fmla="*/ 55072547 h 57"/>
              <a:gd name="T110" fmla="*/ 12811125 w 7"/>
              <a:gd name="T111" fmla="*/ 23095284 h 57"/>
              <a:gd name="T112" fmla="*/ 12811125 w 7"/>
              <a:gd name="T113" fmla="*/ 14211968 h 57"/>
              <a:gd name="T114" fmla="*/ 12811125 w 7"/>
              <a:gd name="T115" fmla="*/ 8883316 h 57"/>
              <a:gd name="T116" fmla="*/ 12811125 w 7"/>
              <a:gd name="T117" fmla="*/ 3553326 h 57"/>
              <a:gd name="T118" fmla="*/ 12811125 w 7"/>
              <a:gd name="T119" fmla="*/ 1776663 h 57"/>
              <a:gd name="T120" fmla="*/ 12811125 w 7"/>
              <a:gd name="T121" fmla="*/ 0 h 57"/>
              <a:gd name="T122" fmla="*/ 12811125 w 7"/>
              <a:gd name="T123" fmla="*/ 0 h 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57"/>
              <a:gd name="T188" fmla="*/ 7 w 7"/>
              <a:gd name="T189" fmla="*/ 57 h 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57">
                <a:moveTo>
                  <a:pt x="0" y="12"/>
                </a:move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1" y="20"/>
                </a:lnTo>
                <a:lnTo>
                  <a:pt x="1" y="23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7"/>
                </a:lnTo>
                <a:lnTo>
                  <a:pt x="2" y="38"/>
                </a:lnTo>
                <a:lnTo>
                  <a:pt x="2" y="40"/>
                </a:lnTo>
                <a:lnTo>
                  <a:pt x="2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2" y="51"/>
                </a:lnTo>
                <a:lnTo>
                  <a:pt x="2" y="52"/>
                </a:lnTo>
                <a:lnTo>
                  <a:pt x="3" y="52"/>
                </a:lnTo>
                <a:lnTo>
                  <a:pt x="3" y="51"/>
                </a:lnTo>
                <a:lnTo>
                  <a:pt x="3" y="50"/>
                </a:lnTo>
                <a:lnTo>
                  <a:pt x="3" y="49"/>
                </a:lnTo>
                <a:lnTo>
                  <a:pt x="3" y="47"/>
                </a:lnTo>
                <a:lnTo>
                  <a:pt x="3" y="46"/>
                </a:lnTo>
                <a:lnTo>
                  <a:pt x="3" y="45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8"/>
                </a:lnTo>
                <a:lnTo>
                  <a:pt x="3" y="34"/>
                </a:lnTo>
                <a:lnTo>
                  <a:pt x="3" y="26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4" y="16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5" y="14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1"/>
                </a:lnTo>
                <a:lnTo>
                  <a:pt x="5" y="25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8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9"/>
                </a:lnTo>
                <a:lnTo>
                  <a:pt x="5" y="50"/>
                </a:lnTo>
                <a:lnTo>
                  <a:pt x="5" y="51"/>
                </a:lnTo>
                <a:lnTo>
                  <a:pt x="5" y="52"/>
                </a:lnTo>
                <a:lnTo>
                  <a:pt x="5" y="53"/>
                </a:lnTo>
                <a:lnTo>
                  <a:pt x="5" y="54"/>
                </a:lnTo>
                <a:lnTo>
                  <a:pt x="6" y="54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6" y="56"/>
                </a:lnTo>
                <a:lnTo>
                  <a:pt x="6" y="55"/>
                </a:lnTo>
                <a:lnTo>
                  <a:pt x="6" y="54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6" y="49"/>
                </a:lnTo>
                <a:lnTo>
                  <a:pt x="6" y="47"/>
                </a:lnTo>
                <a:lnTo>
                  <a:pt x="6" y="46"/>
                </a:lnTo>
                <a:lnTo>
                  <a:pt x="6" y="44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6"/>
                </a:lnTo>
                <a:lnTo>
                  <a:pt x="7" y="31"/>
                </a:lnTo>
                <a:lnTo>
                  <a:pt x="7" y="21"/>
                </a:lnTo>
                <a:lnTo>
                  <a:pt x="7" y="20"/>
                </a:lnTo>
                <a:lnTo>
                  <a:pt x="7" y="19"/>
                </a:lnTo>
                <a:lnTo>
                  <a:pt x="7" y="17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" name="Freeform 44"/>
          <p:cNvSpPr>
            <a:spLocks/>
          </p:cNvSpPr>
          <p:nvPr/>
        </p:nvSpPr>
        <p:spPr bwMode="auto">
          <a:xfrm>
            <a:off x="728290" y="4629604"/>
            <a:ext cx="14640" cy="102129"/>
          </a:xfrm>
          <a:custGeom>
            <a:avLst/>
            <a:gdLst>
              <a:gd name="T0" fmla="*/ 1830161 w 7"/>
              <a:gd name="T1" fmla="*/ 15695507 h 75"/>
              <a:gd name="T2" fmla="*/ 1830161 w 7"/>
              <a:gd name="T3" fmla="*/ 15695507 h 75"/>
              <a:gd name="T4" fmla="*/ 1830161 w 7"/>
              <a:gd name="T5" fmla="*/ 17439598 h 75"/>
              <a:gd name="T6" fmla="*/ 1830161 w 7"/>
              <a:gd name="T7" fmla="*/ 19183689 h 75"/>
              <a:gd name="T8" fmla="*/ 1830161 w 7"/>
              <a:gd name="T9" fmla="*/ 26160053 h 75"/>
              <a:gd name="T10" fmla="*/ 1830161 w 7"/>
              <a:gd name="T11" fmla="*/ 38367377 h 75"/>
              <a:gd name="T12" fmla="*/ 1830161 w 7"/>
              <a:gd name="T13" fmla="*/ 57551066 h 75"/>
              <a:gd name="T14" fmla="*/ 3660321 w 7"/>
              <a:gd name="T15" fmla="*/ 87197988 h 75"/>
              <a:gd name="T16" fmla="*/ 3660321 w 7"/>
              <a:gd name="T17" fmla="*/ 97662534 h 75"/>
              <a:gd name="T18" fmla="*/ 3660321 w 7"/>
              <a:gd name="T19" fmla="*/ 108125768 h 75"/>
              <a:gd name="T20" fmla="*/ 3660321 w 7"/>
              <a:gd name="T21" fmla="*/ 115102132 h 75"/>
              <a:gd name="T22" fmla="*/ 3660321 w 7"/>
              <a:gd name="T23" fmla="*/ 118590314 h 75"/>
              <a:gd name="T24" fmla="*/ 3660321 w 7"/>
              <a:gd name="T25" fmla="*/ 120334405 h 75"/>
              <a:gd name="T26" fmla="*/ 3660321 w 7"/>
              <a:gd name="T27" fmla="*/ 122077184 h 75"/>
              <a:gd name="T28" fmla="*/ 3660321 w 7"/>
              <a:gd name="T29" fmla="*/ 122077184 h 75"/>
              <a:gd name="T30" fmla="*/ 3660321 w 7"/>
              <a:gd name="T31" fmla="*/ 122077184 h 75"/>
              <a:gd name="T32" fmla="*/ 3660321 w 7"/>
              <a:gd name="T33" fmla="*/ 122077184 h 75"/>
              <a:gd name="T34" fmla="*/ 3660321 w 7"/>
              <a:gd name="T35" fmla="*/ 120334405 h 75"/>
              <a:gd name="T36" fmla="*/ 3660321 w 7"/>
              <a:gd name="T37" fmla="*/ 118590314 h 75"/>
              <a:gd name="T38" fmla="*/ 3660321 w 7"/>
              <a:gd name="T39" fmla="*/ 115102132 h 75"/>
              <a:gd name="T40" fmla="*/ 3660321 w 7"/>
              <a:gd name="T41" fmla="*/ 108125768 h 75"/>
              <a:gd name="T42" fmla="*/ 5490482 w 7"/>
              <a:gd name="T43" fmla="*/ 92430261 h 75"/>
              <a:gd name="T44" fmla="*/ 5490482 w 7"/>
              <a:gd name="T45" fmla="*/ 69758391 h 75"/>
              <a:gd name="T46" fmla="*/ 5490482 w 7"/>
              <a:gd name="T47" fmla="*/ 40111468 h 75"/>
              <a:gd name="T48" fmla="*/ 5490482 w 7"/>
              <a:gd name="T49" fmla="*/ 29646922 h 75"/>
              <a:gd name="T50" fmla="*/ 5490482 w 7"/>
              <a:gd name="T51" fmla="*/ 19183689 h 75"/>
              <a:gd name="T52" fmla="*/ 7320643 w 7"/>
              <a:gd name="T53" fmla="*/ 12207325 h 75"/>
              <a:gd name="T54" fmla="*/ 7320643 w 7"/>
              <a:gd name="T55" fmla="*/ 10463234 h 75"/>
              <a:gd name="T56" fmla="*/ 7320643 w 7"/>
              <a:gd name="T57" fmla="*/ 8720455 h 75"/>
              <a:gd name="T58" fmla="*/ 7320643 w 7"/>
              <a:gd name="T59" fmla="*/ 8720455 h 75"/>
              <a:gd name="T60" fmla="*/ 7320643 w 7"/>
              <a:gd name="T61" fmla="*/ 6976364 h 75"/>
              <a:gd name="T62" fmla="*/ 7320643 w 7"/>
              <a:gd name="T63" fmla="*/ 8720455 h 75"/>
              <a:gd name="T64" fmla="*/ 7320643 w 7"/>
              <a:gd name="T65" fmla="*/ 8720455 h 75"/>
              <a:gd name="T66" fmla="*/ 7320643 w 7"/>
              <a:gd name="T67" fmla="*/ 10463234 h 75"/>
              <a:gd name="T68" fmla="*/ 7320643 w 7"/>
              <a:gd name="T69" fmla="*/ 15695507 h 75"/>
              <a:gd name="T70" fmla="*/ 7320643 w 7"/>
              <a:gd name="T71" fmla="*/ 22671871 h 75"/>
              <a:gd name="T72" fmla="*/ 7320643 w 7"/>
              <a:gd name="T73" fmla="*/ 41855559 h 75"/>
              <a:gd name="T74" fmla="*/ 9150804 w 7"/>
              <a:gd name="T75" fmla="*/ 80222937 h 75"/>
              <a:gd name="T76" fmla="*/ 9150804 w 7"/>
              <a:gd name="T77" fmla="*/ 99406625 h 75"/>
              <a:gd name="T78" fmla="*/ 9150804 w 7"/>
              <a:gd name="T79" fmla="*/ 113358041 h 75"/>
              <a:gd name="T80" fmla="*/ 9150804 w 7"/>
              <a:gd name="T81" fmla="*/ 120334405 h 75"/>
              <a:gd name="T82" fmla="*/ 9150804 w 7"/>
              <a:gd name="T83" fmla="*/ 125565366 h 75"/>
              <a:gd name="T84" fmla="*/ 9150804 w 7"/>
              <a:gd name="T85" fmla="*/ 127309457 h 75"/>
              <a:gd name="T86" fmla="*/ 9150804 w 7"/>
              <a:gd name="T87" fmla="*/ 129053548 h 75"/>
              <a:gd name="T88" fmla="*/ 9150804 w 7"/>
              <a:gd name="T89" fmla="*/ 129053548 h 75"/>
              <a:gd name="T90" fmla="*/ 10980964 w 7"/>
              <a:gd name="T91" fmla="*/ 130797639 h 75"/>
              <a:gd name="T92" fmla="*/ 10980964 w 7"/>
              <a:gd name="T93" fmla="*/ 129053548 h 75"/>
              <a:gd name="T94" fmla="*/ 10980964 w 7"/>
              <a:gd name="T95" fmla="*/ 129053548 h 75"/>
              <a:gd name="T96" fmla="*/ 10980964 w 7"/>
              <a:gd name="T97" fmla="*/ 127309457 h 75"/>
              <a:gd name="T98" fmla="*/ 10980964 w 7"/>
              <a:gd name="T99" fmla="*/ 123821275 h 75"/>
              <a:gd name="T100" fmla="*/ 10980964 w 7"/>
              <a:gd name="T101" fmla="*/ 113358041 h 75"/>
              <a:gd name="T102" fmla="*/ 10980964 w 7"/>
              <a:gd name="T103" fmla="*/ 102893495 h 75"/>
              <a:gd name="T104" fmla="*/ 10980964 w 7"/>
              <a:gd name="T105" fmla="*/ 59295157 h 75"/>
              <a:gd name="T106" fmla="*/ 12811125 w 7"/>
              <a:gd name="T107" fmla="*/ 31391013 h 75"/>
              <a:gd name="T108" fmla="*/ 12811125 w 7"/>
              <a:gd name="T109" fmla="*/ 19183689 h 75"/>
              <a:gd name="T110" fmla="*/ 12811125 w 7"/>
              <a:gd name="T111" fmla="*/ 10463234 h 75"/>
              <a:gd name="T112" fmla="*/ 12811125 w 7"/>
              <a:gd name="T113" fmla="*/ 5232273 h 75"/>
              <a:gd name="T114" fmla="*/ 12811125 w 7"/>
              <a:gd name="T115" fmla="*/ 1744091 h 75"/>
              <a:gd name="T116" fmla="*/ 12811125 w 7"/>
              <a:gd name="T117" fmla="*/ 1744091 h 75"/>
              <a:gd name="T118" fmla="*/ 12811125 w 7"/>
              <a:gd name="T119" fmla="*/ 0 h 75"/>
              <a:gd name="T120" fmla="*/ 12811125 w 7"/>
              <a:gd name="T121" fmla="*/ 0 h 75"/>
              <a:gd name="T122" fmla="*/ 12811125 w 7"/>
              <a:gd name="T123" fmla="*/ 0 h 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75"/>
              <a:gd name="T188" fmla="*/ 7 w 7"/>
              <a:gd name="T189" fmla="*/ 75 h 7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75">
                <a:moveTo>
                  <a:pt x="0" y="9"/>
                </a:moveTo>
                <a:lnTo>
                  <a:pt x="0" y="9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5"/>
                </a:lnTo>
                <a:lnTo>
                  <a:pt x="1" y="40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5"/>
                </a:lnTo>
                <a:lnTo>
                  <a:pt x="2" y="50"/>
                </a:lnTo>
                <a:lnTo>
                  <a:pt x="2" y="51"/>
                </a:lnTo>
                <a:lnTo>
                  <a:pt x="2" y="52"/>
                </a:lnTo>
                <a:lnTo>
                  <a:pt x="2" y="55"/>
                </a:lnTo>
                <a:lnTo>
                  <a:pt x="2" y="56"/>
                </a:lnTo>
                <a:lnTo>
                  <a:pt x="2" y="57"/>
                </a:lnTo>
                <a:lnTo>
                  <a:pt x="2" y="59"/>
                </a:lnTo>
                <a:lnTo>
                  <a:pt x="2" y="60"/>
                </a:lnTo>
                <a:lnTo>
                  <a:pt x="2" y="62"/>
                </a:lnTo>
                <a:lnTo>
                  <a:pt x="2" y="63"/>
                </a:lnTo>
                <a:lnTo>
                  <a:pt x="2" y="64"/>
                </a:lnTo>
                <a:lnTo>
                  <a:pt x="2" y="65"/>
                </a:lnTo>
                <a:lnTo>
                  <a:pt x="2" y="66"/>
                </a:lnTo>
                <a:lnTo>
                  <a:pt x="2" y="67"/>
                </a:lnTo>
                <a:lnTo>
                  <a:pt x="2" y="68"/>
                </a:lnTo>
                <a:lnTo>
                  <a:pt x="2" y="69"/>
                </a:lnTo>
                <a:lnTo>
                  <a:pt x="2" y="70"/>
                </a:lnTo>
                <a:lnTo>
                  <a:pt x="2" y="69"/>
                </a:lnTo>
                <a:lnTo>
                  <a:pt x="2" y="68"/>
                </a:lnTo>
                <a:lnTo>
                  <a:pt x="2" y="67"/>
                </a:lnTo>
                <a:lnTo>
                  <a:pt x="2" y="66"/>
                </a:lnTo>
                <a:lnTo>
                  <a:pt x="2" y="65"/>
                </a:lnTo>
                <a:lnTo>
                  <a:pt x="2" y="64"/>
                </a:lnTo>
                <a:lnTo>
                  <a:pt x="2" y="62"/>
                </a:lnTo>
                <a:lnTo>
                  <a:pt x="2" y="61"/>
                </a:lnTo>
                <a:lnTo>
                  <a:pt x="3" y="59"/>
                </a:lnTo>
                <a:lnTo>
                  <a:pt x="3" y="55"/>
                </a:lnTo>
                <a:lnTo>
                  <a:pt x="3" y="54"/>
                </a:lnTo>
                <a:lnTo>
                  <a:pt x="3" y="53"/>
                </a:lnTo>
                <a:lnTo>
                  <a:pt x="3" y="52"/>
                </a:lnTo>
                <a:lnTo>
                  <a:pt x="3" y="50"/>
                </a:lnTo>
                <a:lnTo>
                  <a:pt x="3" y="45"/>
                </a:lnTo>
                <a:lnTo>
                  <a:pt x="3" y="44"/>
                </a:lnTo>
                <a:lnTo>
                  <a:pt x="3" y="42"/>
                </a:lnTo>
                <a:lnTo>
                  <a:pt x="3" y="40"/>
                </a:lnTo>
                <a:lnTo>
                  <a:pt x="3" y="34"/>
                </a:lnTo>
                <a:lnTo>
                  <a:pt x="3" y="33"/>
                </a:lnTo>
                <a:lnTo>
                  <a:pt x="3" y="32"/>
                </a:lnTo>
                <a:lnTo>
                  <a:pt x="3" y="29"/>
                </a:lnTo>
                <a:lnTo>
                  <a:pt x="3" y="24"/>
                </a:lnTo>
                <a:lnTo>
                  <a:pt x="3" y="23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8"/>
                </a:lnTo>
                <a:lnTo>
                  <a:pt x="4" y="20"/>
                </a:lnTo>
                <a:lnTo>
                  <a:pt x="4" y="2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40"/>
                </a:lnTo>
                <a:lnTo>
                  <a:pt x="5" y="46"/>
                </a:lnTo>
                <a:lnTo>
                  <a:pt x="5" y="47"/>
                </a:lnTo>
                <a:lnTo>
                  <a:pt x="5" y="48"/>
                </a:lnTo>
                <a:lnTo>
                  <a:pt x="5" y="51"/>
                </a:lnTo>
                <a:lnTo>
                  <a:pt x="5" y="56"/>
                </a:lnTo>
                <a:lnTo>
                  <a:pt x="5" y="57"/>
                </a:lnTo>
                <a:lnTo>
                  <a:pt x="5" y="58"/>
                </a:lnTo>
                <a:lnTo>
                  <a:pt x="5" y="61"/>
                </a:lnTo>
                <a:lnTo>
                  <a:pt x="5" y="62"/>
                </a:lnTo>
                <a:lnTo>
                  <a:pt x="5" y="63"/>
                </a:lnTo>
                <a:lnTo>
                  <a:pt x="5" y="65"/>
                </a:lnTo>
                <a:lnTo>
                  <a:pt x="5" y="66"/>
                </a:lnTo>
                <a:lnTo>
                  <a:pt x="5" y="67"/>
                </a:lnTo>
                <a:lnTo>
                  <a:pt x="5" y="68"/>
                </a:lnTo>
                <a:lnTo>
                  <a:pt x="5" y="69"/>
                </a:lnTo>
                <a:lnTo>
                  <a:pt x="5" y="70"/>
                </a:lnTo>
                <a:lnTo>
                  <a:pt x="5" y="71"/>
                </a:lnTo>
                <a:lnTo>
                  <a:pt x="5" y="72"/>
                </a:lnTo>
                <a:lnTo>
                  <a:pt x="5" y="73"/>
                </a:lnTo>
                <a:lnTo>
                  <a:pt x="5" y="74"/>
                </a:lnTo>
                <a:lnTo>
                  <a:pt x="5" y="75"/>
                </a:lnTo>
                <a:lnTo>
                  <a:pt x="6" y="75"/>
                </a:lnTo>
                <a:lnTo>
                  <a:pt x="6" y="74"/>
                </a:lnTo>
                <a:lnTo>
                  <a:pt x="6" y="73"/>
                </a:lnTo>
                <a:lnTo>
                  <a:pt x="6" y="72"/>
                </a:lnTo>
                <a:lnTo>
                  <a:pt x="6" y="71"/>
                </a:lnTo>
                <a:lnTo>
                  <a:pt x="6" y="69"/>
                </a:lnTo>
                <a:lnTo>
                  <a:pt x="6" y="68"/>
                </a:lnTo>
                <a:lnTo>
                  <a:pt x="6" y="67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61"/>
                </a:lnTo>
                <a:lnTo>
                  <a:pt x="6" y="60"/>
                </a:lnTo>
                <a:lnTo>
                  <a:pt x="6" y="59"/>
                </a:lnTo>
                <a:lnTo>
                  <a:pt x="6" y="56"/>
                </a:lnTo>
                <a:lnTo>
                  <a:pt x="6" y="51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7"/>
                </a:lnTo>
                <a:lnTo>
                  <a:pt x="6" y="34"/>
                </a:lnTo>
                <a:lnTo>
                  <a:pt x="7" y="28"/>
                </a:lnTo>
                <a:lnTo>
                  <a:pt x="7" y="27"/>
                </a:lnTo>
                <a:lnTo>
                  <a:pt x="7" y="26"/>
                </a:lnTo>
                <a:lnTo>
                  <a:pt x="7" y="23"/>
                </a:lnTo>
                <a:lnTo>
                  <a:pt x="7" y="18"/>
                </a:lnTo>
                <a:lnTo>
                  <a:pt x="7" y="17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" name="Freeform 45"/>
          <p:cNvSpPr>
            <a:spLocks/>
          </p:cNvSpPr>
          <p:nvPr/>
        </p:nvSpPr>
        <p:spPr bwMode="auto">
          <a:xfrm>
            <a:off x="742929" y="4618074"/>
            <a:ext cx="14640" cy="125190"/>
          </a:xfrm>
          <a:custGeom>
            <a:avLst/>
            <a:gdLst>
              <a:gd name="T0" fmla="*/ 0 w 7"/>
              <a:gd name="T1" fmla="*/ 15856857 h 91"/>
              <a:gd name="T2" fmla="*/ 0 w 7"/>
              <a:gd name="T3" fmla="*/ 19380898 h 91"/>
              <a:gd name="T4" fmla="*/ 0 w 7"/>
              <a:gd name="T5" fmla="*/ 26428979 h 91"/>
              <a:gd name="T6" fmla="*/ 1830161 w 7"/>
              <a:gd name="T7" fmla="*/ 44047857 h 91"/>
              <a:gd name="T8" fmla="*/ 1830161 w 7"/>
              <a:gd name="T9" fmla="*/ 88095713 h 91"/>
              <a:gd name="T10" fmla="*/ 1830161 w 7"/>
              <a:gd name="T11" fmla="*/ 116285387 h 91"/>
              <a:gd name="T12" fmla="*/ 1830161 w 7"/>
              <a:gd name="T13" fmla="*/ 135666285 h 91"/>
              <a:gd name="T14" fmla="*/ 3660321 w 7"/>
              <a:gd name="T15" fmla="*/ 144476386 h 91"/>
              <a:gd name="T16" fmla="*/ 3660321 w 7"/>
              <a:gd name="T17" fmla="*/ 149762447 h 91"/>
              <a:gd name="T18" fmla="*/ 3660321 w 7"/>
              <a:gd name="T19" fmla="*/ 151523142 h 91"/>
              <a:gd name="T20" fmla="*/ 3660321 w 7"/>
              <a:gd name="T21" fmla="*/ 153285162 h 91"/>
              <a:gd name="T22" fmla="*/ 3660321 w 7"/>
              <a:gd name="T23" fmla="*/ 153285162 h 91"/>
              <a:gd name="T24" fmla="*/ 3660321 w 7"/>
              <a:gd name="T25" fmla="*/ 153285162 h 91"/>
              <a:gd name="T26" fmla="*/ 3660321 w 7"/>
              <a:gd name="T27" fmla="*/ 153285162 h 91"/>
              <a:gd name="T28" fmla="*/ 3660321 w 7"/>
              <a:gd name="T29" fmla="*/ 151523142 h 91"/>
              <a:gd name="T30" fmla="*/ 3660321 w 7"/>
              <a:gd name="T31" fmla="*/ 148000427 h 91"/>
              <a:gd name="T32" fmla="*/ 3660321 w 7"/>
              <a:gd name="T33" fmla="*/ 142714366 h 91"/>
              <a:gd name="T34" fmla="*/ 3660321 w 7"/>
              <a:gd name="T35" fmla="*/ 133904264 h 91"/>
              <a:gd name="T36" fmla="*/ 3660321 w 7"/>
              <a:gd name="T37" fmla="*/ 109238631 h 91"/>
              <a:gd name="T38" fmla="*/ 5490482 w 7"/>
              <a:gd name="T39" fmla="*/ 51094612 h 91"/>
              <a:gd name="T40" fmla="*/ 5490482 w 7"/>
              <a:gd name="T41" fmla="*/ 29953020 h 91"/>
              <a:gd name="T42" fmla="*/ 5490482 w 7"/>
              <a:gd name="T43" fmla="*/ 15856857 h 91"/>
              <a:gd name="T44" fmla="*/ 5490482 w 7"/>
              <a:gd name="T45" fmla="*/ 10570796 h 91"/>
              <a:gd name="T46" fmla="*/ 5490482 w 7"/>
              <a:gd name="T47" fmla="*/ 8810102 h 91"/>
              <a:gd name="T48" fmla="*/ 5490482 w 7"/>
              <a:gd name="T49" fmla="*/ 7048081 h 91"/>
              <a:gd name="T50" fmla="*/ 7320643 w 7"/>
              <a:gd name="T51" fmla="*/ 7048081 h 91"/>
              <a:gd name="T52" fmla="*/ 7320643 w 7"/>
              <a:gd name="T53" fmla="*/ 7048081 h 91"/>
              <a:gd name="T54" fmla="*/ 7320643 w 7"/>
              <a:gd name="T55" fmla="*/ 7048081 h 91"/>
              <a:gd name="T56" fmla="*/ 7320643 w 7"/>
              <a:gd name="T57" fmla="*/ 8810102 h 91"/>
              <a:gd name="T58" fmla="*/ 7320643 w 7"/>
              <a:gd name="T59" fmla="*/ 12332816 h 91"/>
              <a:gd name="T60" fmla="*/ 7320643 w 7"/>
              <a:gd name="T61" fmla="*/ 17618877 h 91"/>
              <a:gd name="T62" fmla="*/ 7320643 w 7"/>
              <a:gd name="T63" fmla="*/ 29953020 h 91"/>
              <a:gd name="T64" fmla="*/ 7320643 w 7"/>
              <a:gd name="T65" fmla="*/ 51094612 h 91"/>
              <a:gd name="T66" fmla="*/ 9150804 w 7"/>
              <a:gd name="T67" fmla="*/ 105714591 h 91"/>
              <a:gd name="T68" fmla="*/ 9150804 w 7"/>
              <a:gd name="T69" fmla="*/ 132142244 h 91"/>
              <a:gd name="T70" fmla="*/ 9150804 w 7"/>
              <a:gd name="T71" fmla="*/ 144476386 h 91"/>
              <a:gd name="T72" fmla="*/ 9150804 w 7"/>
              <a:gd name="T73" fmla="*/ 151523142 h 91"/>
              <a:gd name="T74" fmla="*/ 9150804 w 7"/>
              <a:gd name="T75" fmla="*/ 155047182 h 91"/>
              <a:gd name="T76" fmla="*/ 9150804 w 7"/>
              <a:gd name="T77" fmla="*/ 158571223 h 91"/>
              <a:gd name="T78" fmla="*/ 9150804 w 7"/>
              <a:gd name="T79" fmla="*/ 160333243 h 91"/>
              <a:gd name="T80" fmla="*/ 9150804 w 7"/>
              <a:gd name="T81" fmla="*/ 160333243 h 91"/>
              <a:gd name="T82" fmla="*/ 9150804 w 7"/>
              <a:gd name="T83" fmla="*/ 160333243 h 91"/>
              <a:gd name="T84" fmla="*/ 9150804 w 7"/>
              <a:gd name="T85" fmla="*/ 160333243 h 91"/>
              <a:gd name="T86" fmla="*/ 9150804 w 7"/>
              <a:gd name="T87" fmla="*/ 158571223 h 91"/>
              <a:gd name="T88" fmla="*/ 9150804 w 7"/>
              <a:gd name="T89" fmla="*/ 155047182 h 91"/>
              <a:gd name="T90" fmla="*/ 9150804 w 7"/>
              <a:gd name="T91" fmla="*/ 146238407 h 91"/>
              <a:gd name="T92" fmla="*/ 10980964 w 7"/>
              <a:gd name="T93" fmla="*/ 128619529 h 91"/>
              <a:gd name="T94" fmla="*/ 10980964 w 7"/>
              <a:gd name="T95" fmla="*/ 100428530 h 91"/>
              <a:gd name="T96" fmla="*/ 10980964 w 7"/>
              <a:gd name="T97" fmla="*/ 54618653 h 91"/>
              <a:gd name="T98" fmla="*/ 10980964 w 7"/>
              <a:gd name="T99" fmla="*/ 40523816 h 91"/>
              <a:gd name="T100" fmla="*/ 10980964 w 7"/>
              <a:gd name="T101" fmla="*/ 21142918 h 91"/>
              <a:gd name="T102" fmla="*/ 12811125 w 7"/>
              <a:gd name="T103" fmla="*/ 10570796 h 91"/>
              <a:gd name="T104" fmla="*/ 12811125 w 7"/>
              <a:gd name="T105" fmla="*/ 5286061 h 91"/>
              <a:gd name="T106" fmla="*/ 12811125 w 7"/>
              <a:gd name="T107" fmla="*/ 1762020 h 91"/>
              <a:gd name="T108" fmla="*/ 12811125 w 7"/>
              <a:gd name="T109" fmla="*/ 0 h 91"/>
              <a:gd name="T110" fmla="*/ 12811125 w 7"/>
              <a:gd name="T111" fmla="*/ 0 h 91"/>
              <a:gd name="T112" fmla="*/ 12811125 w 7"/>
              <a:gd name="T113" fmla="*/ 0 h 91"/>
              <a:gd name="T114" fmla="*/ 12811125 w 7"/>
              <a:gd name="T115" fmla="*/ 0 h 91"/>
              <a:gd name="T116" fmla="*/ 12811125 w 7"/>
              <a:gd name="T117" fmla="*/ 1762020 h 91"/>
              <a:gd name="T118" fmla="*/ 12811125 w 7"/>
              <a:gd name="T119" fmla="*/ 3524041 h 91"/>
              <a:gd name="T120" fmla="*/ 12811125 w 7"/>
              <a:gd name="T121" fmla="*/ 8810102 h 91"/>
              <a:gd name="T122" fmla="*/ 12811125 w 7"/>
              <a:gd name="T123" fmla="*/ 19380898 h 9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91"/>
              <a:gd name="T188" fmla="*/ 7 w 7"/>
              <a:gd name="T189" fmla="*/ 91 h 9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91">
                <a:moveTo>
                  <a:pt x="0" y="8"/>
                </a:move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9"/>
                </a:lnTo>
                <a:lnTo>
                  <a:pt x="1" y="24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1" y="30"/>
                </a:lnTo>
                <a:lnTo>
                  <a:pt x="1" y="36"/>
                </a:lnTo>
                <a:lnTo>
                  <a:pt x="1" y="49"/>
                </a:lnTo>
                <a:lnTo>
                  <a:pt x="1" y="50"/>
                </a:lnTo>
                <a:lnTo>
                  <a:pt x="1" y="52"/>
                </a:lnTo>
                <a:lnTo>
                  <a:pt x="1" y="55"/>
                </a:lnTo>
                <a:lnTo>
                  <a:pt x="1" y="61"/>
                </a:lnTo>
                <a:lnTo>
                  <a:pt x="1" y="62"/>
                </a:lnTo>
                <a:lnTo>
                  <a:pt x="1" y="64"/>
                </a:lnTo>
                <a:lnTo>
                  <a:pt x="1" y="66"/>
                </a:lnTo>
                <a:lnTo>
                  <a:pt x="1" y="72"/>
                </a:lnTo>
                <a:lnTo>
                  <a:pt x="1" y="73"/>
                </a:lnTo>
                <a:lnTo>
                  <a:pt x="1" y="74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1" y="79"/>
                </a:lnTo>
                <a:lnTo>
                  <a:pt x="1" y="81"/>
                </a:lnTo>
                <a:lnTo>
                  <a:pt x="2" y="82"/>
                </a:lnTo>
                <a:lnTo>
                  <a:pt x="2" y="83"/>
                </a:lnTo>
                <a:lnTo>
                  <a:pt x="2" y="84"/>
                </a:lnTo>
                <a:lnTo>
                  <a:pt x="2" y="85"/>
                </a:lnTo>
                <a:lnTo>
                  <a:pt x="2" y="86"/>
                </a:lnTo>
                <a:lnTo>
                  <a:pt x="2" y="87"/>
                </a:lnTo>
                <a:lnTo>
                  <a:pt x="2" y="86"/>
                </a:lnTo>
                <a:lnTo>
                  <a:pt x="2" y="85"/>
                </a:lnTo>
                <a:lnTo>
                  <a:pt x="2" y="84"/>
                </a:lnTo>
                <a:lnTo>
                  <a:pt x="2" y="83"/>
                </a:lnTo>
                <a:lnTo>
                  <a:pt x="2" y="82"/>
                </a:lnTo>
                <a:lnTo>
                  <a:pt x="2" y="81"/>
                </a:lnTo>
                <a:lnTo>
                  <a:pt x="2" y="80"/>
                </a:lnTo>
                <a:lnTo>
                  <a:pt x="2" y="79"/>
                </a:lnTo>
                <a:lnTo>
                  <a:pt x="2" y="77"/>
                </a:lnTo>
                <a:lnTo>
                  <a:pt x="2" y="76"/>
                </a:lnTo>
                <a:lnTo>
                  <a:pt x="2" y="75"/>
                </a:lnTo>
                <a:lnTo>
                  <a:pt x="2" y="73"/>
                </a:lnTo>
                <a:lnTo>
                  <a:pt x="2" y="68"/>
                </a:lnTo>
                <a:lnTo>
                  <a:pt x="2" y="67"/>
                </a:lnTo>
                <a:lnTo>
                  <a:pt x="2" y="66"/>
                </a:lnTo>
                <a:lnTo>
                  <a:pt x="2" y="65"/>
                </a:lnTo>
                <a:lnTo>
                  <a:pt x="2" y="62"/>
                </a:lnTo>
                <a:lnTo>
                  <a:pt x="3" y="55"/>
                </a:lnTo>
                <a:lnTo>
                  <a:pt x="3" y="41"/>
                </a:lnTo>
                <a:lnTo>
                  <a:pt x="3" y="40"/>
                </a:lnTo>
                <a:lnTo>
                  <a:pt x="3" y="38"/>
                </a:lnTo>
                <a:lnTo>
                  <a:pt x="3" y="35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6"/>
                </a:lnTo>
                <a:lnTo>
                  <a:pt x="3" y="23"/>
                </a:lnTo>
                <a:lnTo>
                  <a:pt x="3" y="18"/>
                </a:lnTo>
                <a:lnTo>
                  <a:pt x="3" y="17"/>
                </a:lnTo>
                <a:lnTo>
                  <a:pt x="3" y="15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2"/>
                </a:lnTo>
                <a:lnTo>
                  <a:pt x="4" y="28"/>
                </a:lnTo>
                <a:lnTo>
                  <a:pt x="4" y="29"/>
                </a:lnTo>
                <a:lnTo>
                  <a:pt x="4" y="31"/>
                </a:lnTo>
                <a:lnTo>
                  <a:pt x="4" y="35"/>
                </a:lnTo>
                <a:lnTo>
                  <a:pt x="4" y="42"/>
                </a:lnTo>
                <a:lnTo>
                  <a:pt x="5" y="56"/>
                </a:lnTo>
                <a:lnTo>
                  <a:pt x="5" y="57"/>
                </a:lnTo>
                <a:lnTo>
                  <a:pt x="5" y="58"/>
                </a:lnTo>
                <a:lnTo>
                  <a:pt x="5" y="60"/>
                </a:lnTo>
                <a:lnTo>
                  <a:pt x="5" y="63"/>
                </a:lnTo>
                <a:lnTo>
                  <a:pt x="5" y="69"/>
                </a:lnTo>
                <a:lnTo>
                  <a:pt x="5" y="70"/>
                </a:lnTo>
                <a:lnTo>
                  <a:pt x="5" y="72"/>
                </a:lnTo>
                <a:lnTo>
                  <a:pt x="5" y="75"/>
                </a:lnTo>
                <a:lnTo>
                  <a:pt x="5" y="76"/>
                </a:lnTo>
                <a:lnTo>
                  <a:pt x="5" y="77"/>
                </a:lnTo>
                <a:lnTo>
                  <a:pt x="5" y="80"/>
                </a:lnTo>
                <a:lnTo>
                  <a:pt x="5" y="81"/>
                </a:lnTo>
                <a:lnTo>
                  <a:pt x="5" y="82"/>
                </a:lnTo>
                <a:lnTo>
                  <a:pt x="5" y="83"/>
                </a:lnTo>
                <a:lnTo>
                  <a:pt x="5" y="84"/>
                </a:lnTo>
                <a:lnTo>
                  <a:pt x="5" y="85"/>
                </a:lnTo>
                <a:lnTo>
                  <a:pt x="5" y="86"/>
                </a:lnTo>
                <a:lnTo>
                  <a:pt x="5" y="87"/>
                </a:lnTo>
                <a:lnTo>
                  <a:pt x="5" y="88"/>
                </a:lnTo>
                <a:lnTo>
                  <a:pt x="5" y="89"/>
                </a:lnTo>
                <a:lnTo>
                  <a:pt x="5" y="90"/>
                </a:lnTo>
                <a:lnTo>
                  <a:pt x="5" y="91"/>
                </a:lnTo>
                <a:lnTo>
                  <a:pt x="5" y="90"/>
                </a:lnTo>
                <a:lnTo>
                  <a:pt x="5" y="89"/>
                </a:lnTo>
                <a:lnTo>
                  <a:pt x="5" y="88"/>
                </a:lnTo>
                <a:lnTo>
                  <a:pt x="5" y="87"/>
                </a:lnTo>
                <a:lnTo>
                  <a:pt x="5" y="86"/>
                </a:lnTo>
                <a:lnTo>
                  <a:pt x="5" y="85"/>
                </a:lnTo>
                <a:lnTo>
                  <a:pt x="5" y="83"/>
                </a:lnTo>
                <a:lnTo>
                  <a:pt x="5" y="82"/>
                </a:lnTo>
                <a:lnTo>
                  <a:pt x="5" y="81"/>
                </a:lnTo>
                <a:lnTo>
                  <a:pt x="5" y="79"/>
                </a:lnTo>
                <a:lnTo>
                  <a:pt x="6" y="73"/>
                </a:lnTo>
                <a:lnTo>
                  <a:pt x="6" y="72"/>
                </a:lnTo>
                <a:lnTo>
                  <a:pt x="6" y="70"/>
                </a:lnTo>
                <a:lnTo>
                  <a:pt x="6" y="67"/>
                </a:lnTo>
                <a:lnTo>
                  <a:pt x="6" y="61"/>
                </a:lnTo>
                <a:lnTo>
                  <a:pt x="6" y="60"/>
                </a:lnTo>
                <a:lnTo>
                  <a:pt x="6" y="59"/>
                </a:lnTo>
                <a:lnTo>
                  <a:pt x="6" y="57"/>
                </a:lnTo>
                <a:lnTo>
                  <a:pt x="6" y="54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2"/>
                </a:lnTo>
                <a:lnTo>
                  <a:pt x="6" y="38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6" y="17"/>
                </a:lnTo>
                <a:lnTo>
                  <a:pt x="6" y="15"/>
                </a:lnTo>
                <a:lnTo>
                  <a:pt x="6" y="13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6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5"/>
                </a:lnTo>
                <a:lnTo>
                  <a:pt x="7" y="2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Freeform 46"/>
          <p:cNvSpPr>
            <a:spLocks/>
          </p:cNvSpPr>
          <p:nvPr/>
        </p:nvSpPr>
        <p:spPr bwMode="auto">
          <a:xfrm>
            <a:off x="757569" y="4608190"/>
            <a:ext cx="14640" cy="144957"/>
          </a:xfrm>
          <a:custGeom>
            <a:avLst/>
            <a:gdLst>
              <a:gd name="T0" fmla="*/ 1830161 w 7"/>
              <a:gd name="T1" fmla="*/ 74259198 h 105"/>
              <a:gd name="T2" fmla="*/ 1830161 w 7"/>
              <a:gd name="T3" fmla="*/ 104317316 h 105"/>
              <a:gd name="T4" fmla="*/ 1830161 w 7"/>
              <a:gd name="T5" fmla="*/ 141446915 h 105"/>
              <a:gd name="T6" fmla="*/ 1830161 w 7"/>
              <a:gd name="T7" fmla="*/ 153824335 h 105"/>
              <a:gd name="T8" fmla="*/ 1830161 w 7"/>
              <a:gd name="T9" fmla="*/ 169736830 h 105"/>
              <a:gd name="T10" fmla="*/ 1830161 w 7"/>
              <a:gd name="T11" fmla="*/ 175041439 h 105"/>
              <a:gd name="T12" fmla="*/ 1830161 w 7"/>
              <a:gd name="T13" fmla="*/ 176808311 h 105"/>
              <a:gd name="T14" fmla="*/ 1830161 w 7"/>
              <a:gd name="T15" fmla="*/ 178576514 h 105"/>
              <a:gd name="T16" fmla="*/ 3660321 w 7"/>
              <a:gd name="T17" fmla="*/ 180344717 h 105"/>
              <a:gd name="T18" fmla="*/ 3660321 w 7"/>
              <a:gd name="T19" fmla="*/ 180344717 h 105"/>
              <a:gd name="T20" fmla="*/ 3660321 w 7"/>
              <a:gd name="T21" fmla="*/ 180344717 h 105"/>
              <a:gd name="T22" fmla="*/ 3660321 w 7"/>
              <a:gd name="T23" fmla="*/ 178576514 h 105"/>
              <a:gd name="T24" fmla="*/ 3660321 w 7"/>
              <a:gd name="T25" fmla="*/ 175041439 h 105"/>
              <a:gd name="T26" fmla="*/ 3660321 w 7"/>
              <a:gd name="T27" fmla="*/ 169736830 h 105"/>
              <a:gd name="T28" fmla="*/ 3660321 w 7"/>
              <a:gd name="T29" fmla="*/ 153824335 h 105"/>
              <a:gd name="T30" fmla="*/ 3660321 w 7"/>
              <a:gd name="T31" fmla="*/ 106085519 h 105"/>
              <a:gd name="T32" fmla="*/ 3660321 w 7"/>
              <a:gd name="T33" fmla="*/ 74259198 h 105"/>
              <a:gd name="T34" fmla="*/ 5490482 w 7"/>
              <a:gd name="T35" fmla="*/ 42434208 h 105"/>
              <a:gd name="T36" fmla="*/ 5490482 w 7"/>
              <a:gd name="T37" fmla="*/ 26521712 h 105"/>
              <a:gd name="T38" fmla="*/ 5490482 w 7"/>
              <a:gd name="T39" fmla="*/ 17680698 h 105"/>
              <a:gd name="T40" fmla="*/ 5490482 w 7"/>
              <a:gd name="T41" fmla="*/ 10607887 h 105"/>
              <a:gd name="T42" fmla="*/ 5490482 w 7"/>
              <a:gd name="T43" fmla="*/ 7072811 h 105"/>
              <a:gd name="T44" fmla="*/ 5490482 w 7"/>
              <a:gd name="T45" fmla="*/ 7072811 h 105"/>
              <a:gd name="T46" fmla="*/ 5490482 w 7"/>
              <a:gd name="T47" fmla="*/ 5304609 h 105"/>
              <a:gd name="T48" fmla="*/ 5490482 w 7"/>
              <a:gd name="T49" fmla="*/ 5304609 h 105"/>
              <a:gd name="T50" fmla="*/ 5490482 w 7"/>
              <a:gd name="T51" fmla="*/ 7072811 h 105"/>
              <a:gd name="T52" fmla="*/ 5490482 w 7"/>
              <a:gd name="T53" fmla="*/ 8841014 h 105"/>
              <a:gd name="T54" fmla="*/ 5490482 w 7"/>
              <a:gd name="T55" fmla="*/ 10607887 h 105"/>
              <a:gd name="T56" fmla="*/ 5490482 w 7"/>
              <a:gd name="T57" fmla="*/ 17680698 h 105"/>
              <a:gd name="T58" fmla="*/ 7320643 w 7"/>
              <a:gd name="T59" fmla="*/ 35361396 h 105"/>
              <a:gd name="T60" fmla="*/ 7320643 w 7"/>
              <a:gd name="T61" fmla="*/ 86636618 h 105"/>
              <a:gd name="T62" fmla="*/ 7320643 w 7"/>
              <a:gd name="T63" fmla="*/ 118461609 h 105"/>
              <a:gd name="T64" fmla="*/ 7320643 w 7"/>
              <a:gd name="T65" fmla="*/ 152056132 h 105"/>
              <a:gd name="T66" fmla="*/ 7320643 w 7"/>
              <a:gd name="T67" fmla="*/ 166200425 h 105"/>
              <a:gd name="T68" fmla="*/ 9150804 w 7"/>
              <a:gd name="T69" fmla="*/ 175041439 h 105"/>
              <a:gd name="T70" fmla="*/ 9150804 w 7"/>
              <a:gd name="T71" fmla="*/ 180344717 h 105"/>
              <a:gd name="T72" fmla="*/ 9150804 w 7"/>
              <a:gd name="T73" fmla="*/ 183881123 h 105"/>
              <a:gd name="T74" fmla="*/ 9150804 w 7"/>
              <a:gd name="T75" fmla="*/ 185649326 h 105"/>
              <a:gd name="T76" fmla="*/ 9150804 w 7"/>
              <a:gd name="T77" fmla="*/ 185649326 h 105"/>
              <a:gd name="T78" fmla="*/ 9150804 w 7"/>
              <a:gd name="T79" fmla="*/ 185649326 h 105"/>
              <a:gd name="T80" fmla="*/ 9150804 w 7"/>
              <a:gd name="T81" fmla="*/ 185649326 h 105"/>
              <a:gd name="T82" fmla="*/ 9150804 w 7"/>
              <a:gd name="T83" fmla="*/ 183881123 h 105"/>
              <a:gd name="T84" fmla="*/ 9150804 w 7"/>
              <a:gd name="T85" fmla="*/ 180344717 h 105"/>
              <a:gd name="T86" fmla="*/ 9150804 w 7"/>
              <a:gd name="T87" fmla="*/ 175041439 h 105"/>
              <a:gd name="T88" fmla="*/ 9150804 w 7"/>
              <a:gd name="T89" fmla="*/ 159127613 h 105"/>
              <a:gd name="T90" fmla="*/ 9150804 w 7"/>
              <a:gd name="T91" fmla="*/ 136142307 h 105"/>
              <a:gd name="T92" fmla="*/ 10980964 w 7"/>
              <a:gd name="T93" fmla="*/ 63651311 h 105"/>
              <a:gd name="T94" fmla="*/ 10980964 w 7"/>
              <a:gd name="T95" fmla="*/ 37129599 h 105"/>
              <a:gd name="T96" fmla="*/ 10980964 w 7"/>
              <a:gd name="T97" fmla="*/ 17680698 h 105"/>
              <a:gd name="T98" fmla="*/ 10980964 w 7"/>
              <a:gd name="T99" fmla="*/ 8841014 h 105"/>
              <a:gd name="T100" fmla="*/ 10980964 w 7"/>
              <a:gd name="T101" fmla="*/ 5304609 h 105"/>
              <a:gd name="T102" fmla="*/ 10980964 w 7"/>
              <a:gd name="T103" fmla="*/ 1768203 h 105"/>
              <a:gd name="T104" fmla="*/ 12811125 w 7"/>
              <a:gd name="T105" fmla="*/ 1768203 h 105"/>
              <a:gd name="T106" fmla="*/ 12811125 w 7"/>
              <a:gd name="T107" fmla="*/ 0 h 105"/>
              <a:gd name="T108" fmla="*/ 12811125 w 7"/>
              <a:gd name="T109" fmla="*/ 0 h 105"/>
              <a:gd name="T110" fmla="*/ 12811125 w 7"/>
              <a:gd name="T111" fmla="*/ 1768203 h 105"/>
              <a:gd name="T112" fmla="*/ 12811125 w 7"/>
              <a:gd name="T113" fmla="*/ 3536406 h 105"/>
              <a:gd name="T114" fmla="*/ 12811125 w 7"/>
              <a:gd name="T115" fmla="*/ 7072811 h 105"/>
              <a:gd name="T116" fmla="*/ 12811125 w 7"/>
              <a:gd name="T117" fmla="*/ 12376090 h 105"/>
              <a:gd name="T118" fmla="*/ 12811125 w 7"/>
              <a:gd name="T119" fmla="*/ 22985307 h 105"/>
              <a:gd name="T120" fmla="*/ 12811125 w 7"/>
              <a:gd name="T121" fmla="*/ 56578500 h 105"/>
              <a:gd name="T122" fmla="*/ 12811125 w 7"/>
              <a:gd name="T123" fmla="*/ 130839029 h 1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05"/>
              <a:gd name="T188" fmla="*/ 7 w 7"/>
              <a:gd name="T189" fmla="*/ 105 h 1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05">
                <a:moveTo>
                  <a:pt x="0" y="28"/>
                </a:move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0" y="34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5"/>
                </a:lnTo>
                <a:lnTo>
                  <a:pt x="1" y="49"/>
                </a:lnTo>
                <a:lnTo>
                  <a:pt x="1" y="57"/>
                </a:lnTo>
                <a:lnTo>
                  <a:pt x="1" y="58"/>
                </a:lnTo>
                <a:lnTo>
                  <a:pt x="1" y="59"/>
                </a:lnTo>
                <a:lnTo>
                  <a:pt x="1" y="61"/>
                </a:lnTo>
                <a:lnTo>
                  <a:pt x="1" y="65"/>
                </a:lnTo>
                <a:lnTo>
                  <a:pt x="1" y="72"/>
                </a:lnTo>
                <a:lnTo>
                  <a:pt x="1" y="73"/>
                </a:lnTo>
                <a:lnTo>
                  <a:pt x="1" y="74"/>
                </a:lnTo>
                <a:lnTo>
                  <a:pt x="1" y="76"/>
                </a:lnTo>
                <a:lnTo>
                  <a:pt x="1" y="80"/>
                </a:lnTo>
                <a:lnTo>
                  <a:pt x="1" y="81"/>
                </a:lnTo>
                <a:lnTo>
                  <a:pt x="1" y="83"/>
                </a:lnTo>
                <a:lnTo>
                  <a:pt x="1" y="86"/>
                </a:lnTo>
                <a:lnTo>
                  <a:pt x="1" y="87"/>
                </a:lnTo>
                <a:lnTo>
                  <a:pt x="1" y="89"/>
                </a:lnTo>
                <a:lnTo>
                  <a:pt x="1" y="91"/>
                </a:lnTo>
                <a:lnTo>
                  <a:pt x="1" y="92"/>
                </a:lnTo>
                <a:lnTo>
                  <a:pt x="1" y="94"/>
                </a:lnTo>
                <a:lnTo>
                  <a:pt x="1" y="96"/>
                </a:lnTo>
                <a:lnTo>
                  <a:pt x="1" y="97"/>
                </a:lnTo>
                <a:lnTo>
                  <a:pt x="1" y="98"/>
                </a:lnTo>
                <a:lnTo>
                  <a:pt x="1" y="99"/>
                </a:lnTo>
                <a:lnTo>
                  <a:pt x="1" y="100"/>
                </a:lnTo>
                <a:lnTo>
                  <a:pt x="1" y="101"/>
                </a:lnTo>
                <a:lnTo>
                  <a:pt x="1" y="102"/>
                </a:lnTo>
                <a:lnTo>
                  <a:pt x="2" y="102"/>
                </a:lnTo>
                <a:lnTo>
                  <a:pt x="2" y="101"/>
                </a:lnTo>
                <a:lnTo>
                  <a:pt x="2" y="100"/>
                </a:lnTo>
                <a:lnTo>
                  <a:pt x="2" y="99"/>
                </a:lnTo>
                <a:lnTo>
                  <a:pt x="2" y="98"/>
                </a:lnTo>
                <a:lnTo>
                  <a:pt x="2" y="97"/>
                </a:lnTo>
                <a:lnTo>
                  <a:pt x="2" y="96"/>
                </a:lnTo>
                <a:lnTo>
                  <a:pt x="2" y="95"/>
                </a:lnTo>
                <a:lnTo>
                  <a:pt x="2" y="93"/>
                </a:lnTo>
                <a:lnTo>
                  <a:pt x="2" y="92"/>
                </a:lnTo>
                <a:lnTo>
                  <a:pt x="2" y="90"/>
                </a:lnTo>
                <a:lnTo>
                  <a:pt x="2" y="88"/>
                </a:lnTo>
                <a:lnTo>
                  <a:pt x="2" y="87"/>
                </a:lnTo>
                <a:lnTo>
                  <a:pt x="2" y="86"/>
                </a:lnTo>
                <a:lnTo>
                  <a:pt x="2" y="85"/>
                </a:lnTo>
                <a:lnTo>
                  <a:pt x="2" y="82"/>
                </a:lnTo>
                <a:lnTo>
                  <a:pt x="2" y="75"/>
                </a:lnTo>
                <a:lnTo>
                  <a:pt x="2" y="61"/>
                </a:lnTo>
                <a:lnTo>
                  <a:pt x="2" y="60"/>
                </a:lnTo>
                <a:lnTo>
                  <a:pt x="2" y="59"/>
                </a:lnTo>
                <a:lnTo>
                  <a:pt x="2" y="57"/>
                </a:lnTo>
                <a:lnTo>
                  <a:pt x="2" y="53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2"/>
                </a:lnTo>
                <a:lnTo>
                  <a:pt x="2" y="38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3" y="28"/>
                </a:lnTo>
                <a:lnTo>
                  <a:pt x="3" y="24"/>
                </a:lnTo>
                <a:lnTo>
                  <a:pt x="3" y="23"/>
                </a:lnTo>
                <a:lnTo>
                  <a:pt x="3" y="21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4" y="17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7"/>
                </a:lnTo>
                <a:lnTo>
                  <a:pt x="4" y="34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3"/>
                </a:lnTo>
                <a:lnTo>
                  <a:pt x="4" y="57"/>
                </a:lnTo>
                <a:lnTo>
                  <a:pt x="4" y="65"/>
                </a:lnTo>
                <a:lnTo>
                  <a:pt x="4" y="66"/>
                </a:lnTo>
                <a:lnTo>
                  <a:pt x="4" y="67"/>
                </a:lnTo>
                <a:lnTo>
                  <a:pt x="4" y="68"/>
                </a:lnTo>
                <a:lnTo>
                  <a:pt x="4" y="72"/>
                </a:lnTo>
                <a:lnTo>
                  <a:pt x="4" y="79"/>
                </a:lnTo>
                <a:lnTo>
                  <a:pt x="4" y="80"/>
                </a:lnTo>
                <a:lnTo>
                  <a:pt x="4" y="81"/>
                </a:lnTo>
                <a:lnTo>
                  <a:pt x="4" y="83"/>
                </a:lnTo>
                <a:lnTo>
                  <a:pt x="4" y="86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4" y="92"/>
                </a:lnTo>
                <a:lnTo>
                  <a:pt x="4" y="93"/>
                </a:lnTo>
                <a:lnTo>
                  <a:pt x="4" y="94"/>
                </a:lnTo>
                <a:lnTo>
                  <a:pt x="4" y="95"/>
                </a:lnTo>
                <a:lnTo>
                  <a:pt x="4" y="96"/>
                </a:lnTo>
                <a:lnTo>
                  <a:pt x="5" y="97"/>
                </a:lnTo>
                <a:lnTo>
                  <a:pt x="5" y="98"/>
                </a:lnTo>
                <a:lnTo>
                  <a:pt x="5" y="99"/>
                </a:lnTo>
                <a:lnTo>
                  <a:pt x="5" y="100"/>
                </a:lnTo>
                <a:lnTo>
                  <a:pt x="5" y="101"/>
                </a:lnTo>
                <a:lnTo>
                  <a:pt x="5" y="102"/>
                </a:lnTo>
                <a:lnTo>
                  <a:pt x="5" y="103"/>
                </a:lnTo>
                <a:lnTo>
                  <a:pt x="5" y="104"/>
                </a:lnTo>
                <a:lnTo>
                  <a:pt x="5" y="105"/>
                </a:lnTo>
                <a:lnTo>
                  <a:pt x="5" y="104"/>
                </a:lnTo>
                <a:lnTo>
                  <a:pt x="5" y="103"/>
                </a:lnTo>
                <a:lnTo>
                  <a:pt x="5" y="102"/>
                </a:lnTo>
                <a:lnTo>
                  <a:pt x="5" y="101"/>
                </a:lnTo>
                <a:lnTo>
                  <a:pt x="5" y="100"/>
                </a:lnTo>
                <a:lnTo>
                  <a:pt x="5" y="99"/>
                </a:lnTo>
                <a:lnTo>
                  <a:pt x="5" y="96"/>
                </a:lnTo>
                <a:lnTo>
                  <a:pt x="5" y="95"/>
                </a:lnTo>
                <a:lnTo>
                  <a:pt x="5" y="94"/>
                </a:lnTo>
                <a:lnTo>
                  <a:pt x="5" y="91"/>
                </a:lnTo>
                <a:lnTo>
                  <a:pt x="5" y="90"/>
                </a:lnTo>
                <a:lnTo>
                  <a:pt x="5" y="88"/>
                </a:lnTo>
                <a:lnTo>
                  <a:pt x="5" y="85"/>
                </a:lnTo>
                <a:lnTo>
                  <a:pt x="5" y="84"/>
                </a:lnTo>
                <a:lnTo>
                  <a:pt x="5" y="83"/>
                </a:lnTo>
                <a:lnTo>
                  <a:pt x="5" y="81"/>
                </a:lnTo>
                <a:lnTo>
                  <a:pt x="5" y="77"/>
                </a:lnTo>
                <a:lnTo>
                  <a:pt x="6" y="69"/>
                </a:lnTo>
                <a:lnTo>
                  <a:pt x="6" y="52"/>
                </a:lnTo>
                <a:lnTo>
                  <a:pt x="6" y="51"/>
                </a:lnTo>
                <a:lnTo>
                  <a:pt x="6" y="50"/>
                </a:lnTo>
                <a:lnTo>
                  <a:pt x="6" y="48"/>
                </a:lnTo>
                <a:lnTo>
                  <a:pt x="6" y="44"/>
                </a:lnTo>
                <a:lnTo>
                  <a:pt x="6" y="36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29"/>
                </a:lnTo>
                <a:lnTo>
                  <a:pt x="6" y="22"/>
                </a:lnTo>
                <a:lnTo>
                  <a:pt x="6" y="21"/>
                </a:lnTo>
                <a:lnTo>
                  <a:pt x="6" y="20"/>
                </a:lnTo>
                <a:lnTo>
                  <a:pt x="6" y="19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2"/>
                </a:lnTo>
                <a:lnTo>
                  <a:pt x="7" y="13"/>
                </a:lnTo>
                <a:lnTo>
                  <a:pt x="7" y="15"/>
                </a:lnTo>
                <a:lnTo>
                  <a:pt x="7" y="17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8"/>
                </a:lnTo>
                <a:lnTo>
                  <a:pt x="7" y="32"/>
                </a:lnTo>
                <a:lnTo>
                  <a:pt x="7" y="40"/>
                </a:lnTo>
                <a:lnTo>
                  <a:pt x="7" y="58"/>
                </a:lnTo>
                <a:lnTo>
                  <a:pt x="7" y="59"/>
                </a:lnTo>
                <a:lnTo>
                  <a:pt x="7" y="60"/>
                </a:lnTo>
                <a:lnTo>
                  <a:pt x="7" y="62"/>
                </a:lnTo>
                <a:lnTo>
                  <a:pt x="7" y="66"/>
                </a:lnTo>
                <a:lnTo>
                  <a:pt x="7" y="74"/>
                </a:lnTo>
                <a:lnTo>
                  <a:pt x="7" y="75"/>
                </a:lnTo>
                <a:lnTo>
                  <a:pt x="7" y="76"/>
                </a:lnTo>
                <a:lnTo>
                  <a:pt x="7" y="7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" name="Freeform 47"/>
          <p:cNvSpPr>
            <a:spLocks/>
          </p:cNvSpPr>
          <p:nvPr/>
        </p:nvSpPr>
        <p:spPr bwMode="auto">
          <a:xfrm>
            <a:off x="772209" y="4603248"/>
            <a:ext cx="14640" cy="154841"/>
          </a:xfrm>
          <a:custGeom>
            <a:avLst/>
            <a:gdLst>
              <a:gd name="T0" fmla="*/ 1601391 w 8"/>
              <a:gd name="T1" fmla="*/ 173518031 h 112"/>
              <a:gd name="T2" fmla="*/ 1601391 w 8"/>
              <a:gd name="T3" fmla="*/ 184142318 h 112"/>
              <a:gd name="T4" fmla="*/ 1601391 w 8"/>
              <a:gd name="T5" fmla="*/ 191223843 h 112"/>
              <a:gd name="T6" fmla="*/ 1601391 w 8"/>
              <a:gd name="T7" fmla="*/ 192994558 h 112"/>
              <a:gd name="T8" fmla="*/ 1601391 w 8"/>
              <a:gd name="T9" fmla="*/ 194765272 h 112"/>
              <a:gd name="T10" fmla="*/ 1601391 w 8"/>
              <a:gd name="T11" fmla="*/ 194765272 h 112"/>
              <a:gd name="T12" fmla="*/ 1601391 w 8"/>
              <a:gd name="T13" fmla="*/ 194765272 h 112"/>
              <a:gd name="T14" fmla="*/ 1601391 w 8"/>
              <a:gd name="T15" fmla="*/ 194765272 h 112"/>
              <a:gd name="T16" fmla="*/ 1601391 w 8"/>
              <a:gd name="T17" fmla="*/ 192994558 h 112"/>
              <a:gd name="T18" fmla="*/ 1601391 w 8"/>
              <a:gd name="T19" fmla="*/ 187683747 h 112"/>
              <a:gd name="T20" fmla="*/ 1601391 w 8"/>
              <a:gd name="T21" fmla="*/ 177059460 h 112"/>
              <a:gd name="T22" fmla="*/ 3202781 w 8"/>
              <a:gd name="T23" fmla="*/ 162895076 h 112"/>
              <a:gd name="T24" fmla="*/ 3202781 w 8"/>
              <a:gd name="T25" fmla="*/ 115088449 h 112"/>
              <a:gd name="T26" fmla="*/ 3202781 w 8"/>
              <a:gd name="T27" fmla="*/ 53117438 h 112"/>
              <a:gd name="T28" fmla="*/ 3202781 w 8"/>
              <a:gd name="T29" fmla="*/ 26559385 h 112"/>
              <a:gd name="T30" fmla="*/ 4804172 w 8"/>
              <a:gd name="T31" fmla="*/ 12393669 h 112"/>
              <a:gd name="T32" fmla="*/ 4804172 w 8"/>
              <a:gd name="T33" fmla="*/ 7082858 h 112"/>
              <a:gd name="T34" fmla="*/ 4804172 w 8"/>
              <a:gd name="T35" fmla="*/ 3541429 h 112"/>
              <a:gd name="T36" fmla="*/ 4804172 w 8"/>
              <a:gd name="T37" fmla="*/ 3541429 h 112"/>
              <a:gd name="T38" fmla="*/ 4804172 w 8"/>
              <a:gd name="T39" fmla="*/ 1770715 h 112"/>
              <a:gd name="T40" fmla="*/ 4804172 w 8"/>
              <a:gd name="T41" fmla="*/ 3541429 h 112"/>
              <a:gd name="T42" fmla="*/ 4804172 w 8"/>
              <a:gd name="T43" fmla="*/ 3541429 h 112"/>
              <a:gd name="T44" fmla="*/ 4804172 w 8"/>
              <a:gd name="T45" fmla="*/ 5312144 h 112"/>
              <a:gd name="T46" fmla="*/ 4804172 w 8"/>
              <a:gd name="T47" fmla="*/ 10622955 h 112"/>
              <a:gd name="T48" fmla="*/ 4804172 w 8"/>
              <a:gd name="T49" fmla="*/ 19476527 h 112"/>
              <a:gd name="T50" fmla="*/ 4804172 w 8"/>
              <a:gd name="T51" fmla="*/ 35411625 h 112"/>
              <a:gd name="T52" fmla="*/ 6405563 w 8"/>
              <a:gd name="T53" fmla="*/ 67283154 h 112"/>
              <a:gd name="T54" fmla="*/ 6405563 w 8"/>
              <a:gd name="T55" fmla="*/ 138106405 h 112"/>
              <a:gd name="T56" fmla="*/ 6405563 w 8"/>
              <a:gd name="T57" fmla="*/ 164665790 h 112"/>
              <a:gd name="T58" fmla="*/ 6405563 w 8"/>
              <a:gd name="T59" fmla="*/ 180600889 h 112"/>
              <a:gd name="T60" fmla="*/ 6405563 w 8"/>
              <a:gd name="T61" fmla="*/ 187683747 h 112"/>
              <a:gd name="T62" fmla="*/ 6405563 w 8"/>
              <a:gd name="T63" fmla="*/ 192994558 h 112"/>
              <a:gd name="T64" fmla="*/ 6405563 w 8"/>
              <a:gd name="T65" fmla="*/ 196535987 h 112"/>
              <a:gd name="T66" fmla="*/ 8006953 w 8"/>
              <a:gd name="T67" fmla="*/ 198306701 h 112"/>
              <a:gd name="T68" fmla="*/ 8006953 w 8"/>
              <a:gd name="T69" fmla="*/ 198306701 h 112"/>
              <a:gd name="T70" fmla="*/ 8006953 w 8"/>
              <a:gd name="T71" fmla="*/ 198306701 h 112"/>
              <a:gd name="T72" fmla="*/ 8006953 w 8"/>
              <a:gd name="T73" fmla="*/ 198306701 h 112"/>
              <a:gd name="T74" fmla="*/ 8006953 w 8"/>
              <a:gd name="T75" fmla="*/ 194765272 h 112"/>
              <a:gd name="T76" fmla="*/ 8006953 w 8"/>
              <a:gd name="T77" fmla="*/ 192994558 h 112"/>
              <a:gd name="T78" fmla="*/ 8006953 w 8"/>
              <a:gd name="T79" fmla="*/ 182371603 h 112"/>
              <a:gd name="T80" fmla="*/ 8006953 w 8"/>
              <a:gd name="T81" fmla="*/ 159353647 h 112"/>
              <a:gd name="T82" fmla="*/ 8006953 w 8"/>
              <a:gd name="T83" fmla="*/ 118629878 h 112"/>
              <a:gd name="T84" fmla="*/ 8006953 w 8"/>
              <a:gd name="T85" fmla="*/ 69053869 h 112"/>
              <a:gd name="T86" fmla="*/ 9608344 w 8"/>
              <a:gd name="T87" fmla="*/ 47806627 h 112"/>
              <a:gd name="T88" fmla="*/ 9608344 w 8"/>
              <a:gd name="T89" fmla="*/ 26559385 h 112"/>
              <a:gd name="T90" fmla="*/ 9608344 w 8"/>
              <a:gd name="T91" fmla="*/ 12393669 h 112"/>
              <a:gd name="T92" fmla="*/ 9608344 w 8"/>
              <a:gd name="T93" fmla="*/ 7082858 h 112"/>
              <a:gd name="T94" fmla="*/ 9608344 w 8"/>
              <a:gd name="T95" fmla="*/ 3541429 h 112"/>
              <a:gd name="T96" fmla="*/ 9608344 w 8"/>
              <a:gd name="T97" fmla="*/ 1770715 h 112"/>
              <a:gd name="T98" fmla="*/ 9608344 w 8"/>
              <a:gd name="T99" fmla="*/ 0 h 112"/>
              <a:gd name="T100" fmla="*/ 9608344 w 8"/>
              <a:gd name="T101" fmla="*/ 0 h 112"/>
              <a:gd name="T102" fmla="*/ 9608344 w 8"/>
              <a:gd name="T103" fmla="*/ 1770715 h 112"/>
              <a:gd name="T104" fmla="*/ 9608344 w 8"/>
              <a:gd name="T105" fmla="*/ 1770715 h 112"/>
              <a:gd name="T106" fmla="*/ 9608344 w 8"/>
              <a:gd name="T107" fmla="*/ 7082858 h 112"/>
              <a:gd name="T108" fmla="*/ 9608344 w 8"/>
              <a:gd name="T109" fmla="*/ 14164384 h 112"/>
              <a:gd name="T110" fmla="*/ 11209734 w 8"/>
              <a:gd name="T111" fmla="*/ 26559385 h 112"/>
              <a:gd name="T112" fmla="*/ 11209734 w 8"/>
              <a:gd name="T113" fmla="*/ 60200296 h 112"/>
              <a:gd name="T114" fmla="*/ 11209734 w 8"/>
              <a:gd name="T115" fmla="*/ 106236209 h 112"/>
              <a:gd name="T116" fmla="*/ 11209734 w 8"/>
              <a:gd name="T117" fmla="*/ 139877120 h 112"/>
              <a:gd name="T118" fmla="*/ 11209734 w 8"/>
              <a:gd name="T119" fmla="*/ 164665790 h 112"/>
              <a:gd name="T120" fmla="*/ 12811125 w 8"/>
              <a:gd name="T121" fmla="*/ 180600889 h 112"/>
              <a:gd name="T122" fmla="*/ 12811125 w 8"/>
              <a:gd name="T123" fmla="*/ 191223843 h 1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12"/>
              <a:gd name="T188" fmla="*/ 8 w 8"/>
              <a:gd name="T189" fmla="*/ 112 h 1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12">
                <a:moveTo>
                  <a:pt x="0" y="81"/>
                </a:moveTo>
                <a:lnTo>
                  <a:pt x="1" y="84"/>
                </a:lnTo>
                <a:lnTo>
                  <a:pt x="1" y="91"/>
                </a:lnTo>
                <a:lnTo>
                  <a:pt x="1" y="92"/>
                </a:lnTo>
                <a:lnTo>
                  <a:pt x="1" y="93"/>
                </a:lnTo>
                <a:lnTo>
                  <a:pt x="1" y="94"/>
                </a:lnTo>
                <a:lnTo>
                  <a:pt x="1" y="98"/>
                </a:lnTo>
                <a:lnTo>
                  <a:pt x="1" y="99"/>
                </a:lnTo>
                <a:lnTo>
                  <a:pt x="1" y="100"/>
                </a:lnTo>
                <a:lnTo>
                  <a:pt x="1" y="103"/>
                </a:lnTo>
                <a:lnTo>
                  <a:pt x="1" y="104"/>
                </a:lnTo>
                <a:lnTo>
                  <a:pt x="1" y="105"/>
                </a:lnTo>
                <a:lnTo>
                  <a:pt x="1" y="106"/>
                </a:lnTo>
                <a:lnTo>
                  <a:pt x="1" y="107"/>
                </a:lnTo>
                <a:lnTo>
                  <a:pt x="1" y="108"/>
                </a:lnTo>
                <a:lnTo>
                  <a:pt x="1" y="109"/>
                </a:lnTo>
                <a:lnTo>
                  <a:pt x="1" y="110"/>
                </a:lnTo>
                <a:lnTo>
                  <a:pt x="1" y="109"/>
                </a:lnTo>
                <a:lnTo>
                  <a:pt x="1" y="108"/>
                </a:lnTo>
                <a:lnTo>
                  <a:pt x="1" y="107"/>
                </a:lnTo>
                <a:lnTo>
                  <a:pt x="1" y="106"/>
                </a:lnTo>
                <a:lnTo>
                  <a:pt x="1" y="105"/>
                </a:lnTo>
                <a:lnTo>
                  <a:pt x="1" y="104"/>
                </a:lnTo>
                <a:lnTo>
                  <a:pt x="1" y="103"/>
                </a:lnTo>
                <a:lnTo>
                  <a:pt x="1" y="100"/>
                </a:lnTo>
                <a:lnTo>
                  <a:pt x="1" y="99"/>
                </a:lnTo>
                <a:lnTo>
                  <a:pt x="1" y="98"/>
                </a:lnTo>
                <a:lnTo>
                  <a:pt x="2" y="95"/>
                </a:lnTo>
                <a:lnTo>
                  <a:pt x="2" y="94"/>
                </a:lnTo>
                <a:lnTo>
                  <a:pt x="2" y="93"/>
                </a:lnTo>
                <a:lnTo>
                  <a:pt x="2" y="92"/>
                </a:lnTo>
                <a:lnTo>
                  <a:pt x="2" y="89"/>
                </a:lnTo>
                <a:lnTo>
                  <a:pt x="2" y="82"/>
                </a:lnTo>
                <a:lnTo>
                  <a:pt x="2" y="81"/>
                </a:lnTo>
                <a:lnTo>
                  <a:pt x="2" y="80"/>
                </a:lnTo>
                <a:lnTo>
                  <a:pt x="2" y="78"/>
                </a:lnTo>
                <a:lnTo>
                  <a:pt x="2" y="73"/>
                </a:lnTo>
                <a:lnTo>
                  <a:pt x="2" y="65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2"/>
                </a:lnTo>
                <a:lnTo>
                  <a:pt x="2" y="38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2" y="23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3" y="26"/>
                </a:lnTo>
                <a:lnTo>
                  <a:pt x="3" y="33"/>
                </a:lnTo>
                <a:lnTo>
                  <a:pt x="3" y="34"/>
                </a:lnTo>
                <a:lnTo>
                  <a:pt x="3" y="35"/>
                </a:lnTo>
                <a:lnTo>
                  <a:pt x="4" y="38"/>
                </a:lnTo>
                <a:lnTo>
                  <a:pt x="4" y="42"/>
                </a:lnTo>
                <a:lnTo>
                  <a:pt x="4" y="51"/>
                </a:lnTo>
                <a:lnTo>
                  <a:pt x="4" y="70"/>
                </a:lnTo>
                <a:lnTo>
                  <a:pt x="4" y="71"/>
                </a:lnTo>
                <a:lnTo>
                  <a:pt x="4" y="72"/>
                </a:lnTo>
                <a:lnTo>
                  <a:pt x="4" y="74"/>
                </a:lnTo>
                <a:lnTo>
                  <a:pt x="4" y="78"/>
                </a:lnTo>
                <a:lnTo>
                  <a:pt x="4" y="86"/>
                </a:lnTo>
                <a:lnTo>
                  <a:pt x="4" y="87"/>
                </a:lnTo>
                <a:lnTo>
                  <a:pt x="4" y="88"/>
                </a:lnTo>
                <a:lnTo>
                  <a:pt x="4" y="89"/>
                </a:lnTo>
                <a:lnTo>
                  <a:pt x="4" y="93"/>
                </a:lnTo>
                <a:lnTo>
                  <a:pt x="4" y="94"/>
                </a:lnTo>
                <a:lnTo>
                  <a:pt x="4" y="96"/>
                </a:lnTo>
                <a:lnTo>
                  <a:pt x="4" y="99"/>
                </a:lnTo>
                <a:lnTo>
                  <a:pt x="4" y="100"/>
                </a:lnTo>
                <a:lnTo>
                  <a:pt x="4" y="102"/>
                </a:lnTo>
                <a:lnTo>
                  <a:pt x="4" y="103"/>
                </a:lnTo>
                <a:lnTo>
                  <a:pt x="4" y="104"/>
                </a:lnTo>
                <a:lnTo>
                  <a:pt x="4" y="105"/>
                </a:lnTo>
                <a:lnTo>
                  <a:pt x="4" y="106"/>
                </a:lnTo>
                <a:lnTo>
                  <a:pt x="4" y="107"/>
                </a:lnTo>
                <a:lnTo>
                  <a:pt x="4" y="108"/>
                </a:lnTo>
                <a:lnTo>
                  <a:pt x="4" y="109"/>
                </a:lnTo>
                <a:lnTo>
                  <a:pt x="4" y="110"/>
                </a:lnTo>
                <a:lnTo>
                  <a:pt x="4" y="111"/>
                </a:lnTo>
                <a:lnTo>
                  <a:pt x="4" y="112"/>
                </a:lnTo>
                <a:lnTo>
                  <a:pt x="5" y="112"/>
                </a:lnTo>
                <a:lnTo>
                  <a:pt x="5" y="111"/>
                </a:lnTo>
                <a:lnTo>
                  <a:pt x="5" y="110"/>
                </a:lnTo>
                <a:lnTo>
                  <a:pt x="5" y="109"/>
                </a:lnTo>
                <a:lnTo>
                  <a:pt x="5" y="108"/>
                </a:lnTo>
                <a:lnTo>
                  <a:pt x="5" y="107"/>
                </a:lnTo>
                <a:lnTo>
                  <a:pt x="5" y="106"/>
                </a:lnTo>
                <a:lnTo>
                  <a:pt x="5" y="105"/>
                </a:lnTo>
                <a:lnTo>
                  <a:pt x="5" y="103"/>
                </a:lnTo>
                <a:lnTo>
                  <a:pt x="5" y="102"/>
                </a:lnTo>
                <a:lnTo>
                  <a:pt x="5" y="100"/>
                </a:lnTo>
                <a:lnTo>
                  <a:pt x="5" y="98"/>
                </a:lnTo>
                <a:lnTo>
                  <a:pt x="5" y="91"/>
                </a:lnTo>
                <a:lnTo>
                  <a:pt x="5" y="90"/>
                </a:lnTo>
                <a:lnTo>
                  <a:pt x="5" y="88"/>
                </a:lnTo>
                <a:lnTo>
                  <a:pt x="5" y="84"/>
                </a:lnTo>
                <a:lnTo>
                  <a:pt x="5" y="76"/>
                </a:lnTo>
                <a:lnTo>
                  <a:pt x="5" y="75"/>
                </a:lnTo>
                <a:lnTo>
                  <a:pt x="5" y="74"/>
                </a:lnTo>
                <a:lnTo>
                  <a:pt x="5" y="72"/>
                </a:lnTo>
                <a:lnTo>
                  <a:pt x="5" y="67"/>
                </a:lnTo>
                <a:lnTo>
                  <a:pt x="5" y="58"/>
                </a:lnTo>
                <a:lnTo>
                  <a:pt x="5" y="57"/>
                </a:lnTo>
                <a:lnTo>
                  <a:pt x="5" y="55"/>
                </a:lnTo>
                <a:lnTo>
                  <a:pt x="5" y="53"/>
                </a:lnTo>
                <a:lnTo>
                  <a:pt x="5" y="48"/>
                </a:lnTo>
                <a:lnTo>
                  <a:pt x="5" y="39"/>
                </a:lnTo>
                <a:lnTo>
                  <a:pt x="5" y="38"/>
                </a:lnTo>
                <a:lnTo>
                  <a:pt x="5" y="37"/>
                </a:lnTo>
                <a:lnTo>
                  <a:pt x="5" y="35"/>
                </a:lnTo>
                <a:lnTo>
                  <a:pt x="6" y="31"/>
                </a:lnTo>
                <a:lnTo>
                  <a:pt x="6" y="30"/>
                </a:lnTo>
                <a:lnTo>
                  <a:pt x="6" y="28"/>
                </a:lnTo>
                <a:lnTo>
                  <a:pt x="6" y="27"/>
                </a:lnTo>
                <a:lnTo>
                  <a:pt x="6" y="23"/>
                </a:lnTo>
                <a:lnTo>
                  <a:pt x="6" y="22"/>
                </a:lnTo>
                <a:lnTo>
                  <a:pt x="6" y="21"/>
                </a:lnTo>
                <a:lnTo>
                  <a:pt x="6" y="19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7" y="13"/>
                </a:lnTo>
                <a:lnTo>
                  <a:pt x="7" y="14"/>
                </a:lnTo>
                <a:lnTo>
                  <a:pt x="7" y="15"/>
                </a:lnTo>
                <a:lnTo>
                  <a:pt x="7" y="16"/>
                </a:lnTo>
                <a:lnTo>
                  <a:pt x="7" y="19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30"/>
                </a:lnTo>
                <a:lnTo>
                  <a:pt x="7" y="34"/>
                </a:lnTo>
                <a:lnTo>
                  <a:pt x="7" y="42"/>
                </a:lnTo>
                <a:lnTo>
                  <a:pt x="7" y="43"/>
                </a:lnTo>
                <a:lnTo>
                  <a:pt x="7" y="44"/>
                </a:lnTo>
                <a:lnTo>
                  <a:pt x="7" y="45"/>
                </a:lnTo>
                <a:lnTo>
                  <a:pt x="7" y="47"/>
                </a:lnTo>
                <a:lnTo>
                  <a:pt x="7" y="51"/>
                </a:lnTo>
                <a:lnTo>
                  <a:pt x="7" y="60"/>
                </a:lnTo>
                <a:lnTo>
                  <a:pt x="7" y="61"/>
                </a:lnTo>
                <a:lnTo>
                  <a:pt x="7" y="62"/>
                </a:lnTo>
                <a:lnTo>
                  <a:pt x="7" y="64"/>
                </a:lnTo>
                <a:lnTo>
                  <a:pt x="7" y="68"/>
                </a:lnTo>
                <a:lnTo>
                  <a:pt x="7" y="77"/>
                </a:lnTo>
                <a:lnTo>
                  <a:pt x="7" y="78"/>
                </a:lnTo>
                <a:lnTo>
                  <a:pt x="7" y="79"/>
                </a:lnTo>
                <a:lnTo>
                  <a:pt x="7" y="81"/>
                </a:lnTo>
                <a:lnTo>
                  <a:pt x="7" y="85"/>
                </a:lnTo>
                <a:lnTo>
                  <a:pt x="7" y="86"/>
                </a:lnTo>
                <a:lnTo>
                  <a:pt x="7" y="87"/>
                </a:lnTo>
                <a:lnTo>
                  <a:pt x="7" y="89"/>
                </a:lnTo>
                <a:lnTo>
                  <a:pt x="7" y="93"/>
                </a:lnTo>
                <a:lnTo>
                  <a:pt x="7" y="94"/>
                </a:lnTo>
                <a:lnTo>
                  <a:pt x="7" y="96"/>
                </a:lnTo>
                <a:lnTo>
                  <a:pt x="7" y="99"/>
                </a:lnTo>
                <a:lnTo>
                  <a:pt x="7" y="100"/>
                </a:lnTo>
                <a:lnTo>
                  <a:pt x="7" y="101"/>
                </a:lnTo>
                <a:lnTo>
                  <a:pt x="8" y="102"/>
                </a:lnTo>
                <a:lnTo>
                  <a:pt x="8" y="105"/>
                </a:lnTo>
                <a:lnTo>
                  <a:pt x="8" y="106"/>
                </a:lnTo>
                <a:lnTo>
                  <a:pt x="8" y="107"/>
                </a:lnTo>
                <a:lnTo>
                  <a:pt x="8" y="108"/>
                </a:lnTo>
                <a:lnTo>
                  <a:pt x="8" y="10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5" name="Freeform 48"/>
          <p:cNvSpPr>
            <a:spLocks/>
          </p:cNvSpPr>
          <p:nvPr/>
        </p:nvSpPr>
        <p:spPr bwMode="auto">
          <a:xfrm>
            <a:off x="786848" y="4603248"/>
            <a:ext cx="14640" cy="156488"/>
          </a:xfrm>
          <a:custGeom>
            <a:avLst/>
            <a:gdLst>
              <a:gd name="T0" fmla="*/ 0 w 6"/>
              <a:gd name="T1" fmla="*/ 196869689 h 113"/>
              <a:gd name="T2" fmla="*/ 0 w 6"/>
              <a:gd name="T3" fmla="*/ 198643410 h 113"/>
              <a:gd name="T4" fmla="*/ 0 w 6"/>
              <a:gd name="T5" fmla="*/ 200417131 h 113"/>
              <a:gd name="T6" fmla="*/ 0 w 6"/>
              <a:gd name="T7" fmla="*/ 200417131 h 113"/>
              <a:gd name="T8" fmla="*/ 0 w 6"/>
              <a:gd name="T9" fmla="*/ 198643410 h 113"/>
              <a:gd name="T10" fmla="*/ 0 w 6"/>
              <a:gd name="T11" fmla="*/ 198643410 h 113"/>
              <a:gd name="T12" fmla="*/ 0 w 6"/>
              <a:gd name="T13" fmla="*/ 193322247 h 113"/>
              <a:gd name="T14" fmla="*/ 0 w 6"/>
              <a:gd name="T15" fmla="*/ 188002418 h 113"/>
              <a:gd name="T16" fmla="*/ 0 w 6"/>
              <a:gd name="T17" fmla="*/ 173812650 h 113"/>
              <a:gd name="T18" fmla="*/ 0 w 6"/>
              <a:gd name="T19" fmla="*/ 145435783 h 113"/>
              <a:gd name="T20" fmla="*/ 2135188 w 6"/>
              <a:gd name="T21" fmla="*/ 108190310 h 113"/>
              <a:gd name="T22" fmla="*/ 2135188 w 6"/>
              <a:gd name="T23" fmla="*/ 54981348 h 113"/>
              <a:gd name="T24" fmla="*/ 2135188 w 6"/>
              <a:gd name="T25" fmla="*/ 37245472 h 113"/>
              <a:gd name="T26" fmla="*/ 2135188 w 6"/>
              <a:gd name="T27" fmla="*/ 21283318 h 113"/>
              <a:gd name="T28" fmla="*/ 2135188 w 6"/>
              <a:gd name="T29" fmla="*/ 8868605 h 113"/>
              <a:gd name="T30" fmla="*/ 2135188 w 6"/>
              <a:gd name="T31" fmla="*/ 3547442 h 113"/>
              <a:gd name="T32" fmla="*/ 4270375 w 6"/>
              <a:gd name="T33" fmla="*/ 1773721 h 113"/>
              <a:gd name="T34" fmla="*/ 4270375 w 6"/>
              <a:gd name="T35" fmla="*/ 0 h 113"/>
              <a:gd name="T36" fmla="*/ 4270375 w 6"/>
              <a:gd name="T37" fmla="*/ 0 h 113"/>
              <a:gd name="T38" fmla="*/ 4270375 w 6"/>
              <a:gd name="T39" fmla="*/ 0 h 113"/>
              <a:gd name="T40" fmla="*/ 4270375 w 6"/>
              <a:gd name="T41" fmla="*/ 1773721 h 113"/>
              <a:gd name="T42" fmla="*/ 4270375 w 6"/>
              <a:gd name="T43" fmla="*/ 3547442 h 113"/>
              <a:gd name="T44" fmla="*/ 4270375 w 6"/>
              <a:gd name="T45" fmla="*/ 7094884 h 113"/>
              <a:gd name="T46" fmla="*/ 4270375 w 6"/>
              <a:gd name="T47" fmla="*/ 15962155 h 113"/>
              <a:gd name="T48" fmla="*/ 4270375 w 6"/>
              <a:gd name="T49" fmla="*/ 35471751 h 113"/>
              <a:gd name="T50" fmla="*/ 4270375 w 6"/>
              <a:gd name="T51" fmla="*/ 97547984 h 113"/>
              <a:gd name="T52" fmla="*/ 4270375 w 6"/>
              <a:gd name="T53" fmla="*/ 133019735 h 113"/>
              <a:gd name="T54" fmla="*/ 6405563 w 6"/>
              <a:gd name="T55" fmla="*/ 168492821 h 113"/>
              <a:gd name="T56" fmla="*/ 6405563 w 6"/>
              <a:gd name="T57" fmla="*/ 184454976 h 113"/>
              <a:gd name="T58" fmla="*/ 6405563 w 6"/>
              <a:gd name="T59" fmla="*/ 191548526 h 113"/>
              <a:gd name="T60" fmla="*/ 6405563 w 6"/>
              <a:gd name="T61" fmla="*/ 196869689 h 113"/>
              <a:gd name="T62" fmla="*/ 6405563 w 6"/>
              <a:gd name="T63" fmla="*/ 198643410 h 113"/>
              <a:gd name="T64" fmla="*/ 6405563 w 6"/>
              <a:gd name="T65" fmla="*/ 198643410 h 113"/>
              <a:gd name="T66" fmla="*/ 6405563 w 6"/>
              <a:gd name="T67" fmla="*/ 200417131 h 113"/>
              <a:gd name="T68" fmla="*/ 6405563 w 6"/>
              <a:gd name="T69" fmla="*/ 198643410 h 113"/>
              <a:gd name="T70" fmla="*/ 6405563 w 6"/>
              <a:gd name="T71" fmla="*/ 198643410 h 113"/>
              <a:gd name="T72" fmla="*/ 6405563 w 6"/>
              <a:gd name="T73" fmla="*/ 196869689 h 113"/>
              <a:gd name="T74" fmla="*/ 6405563 w 6"/>
              <a:gd name="T75" fmla="*/ 191548526 h 113"/>
              <a:gd name="T76" fmla="*/ 6405563 w 6"/>
              <a:gd name="T77" fmla="*/ 180907534 h 113"/>
              <a:gd name="T78" fmla="*/ 8540750 w 6"/>
              <a:gd name="T79" fmla="*/ 152529332 h 113"/>
              <a:gd name="T80" fmla="*/ 8540750 w 6"/>
              <a:gd name="T81" fmla="*/ 81585829 h 113"/>
              <a:gd name="T82" fmla="*/ 8540750 w 6"/>
              <a:gd name="T83" fmla="*/ 39019194 h 113"/>
              <a:gd name="T84" fmla="*/ 10675938 w 6"/>
              <a:gd name="T85" fmla="*/ 23057039 h 113"/>
              <a:gd name="T86" fmla="*/ 10675938 w 6"/>
              <a:gd name="T87" fmla="*/ 10640992 h 113"/>
              <a:gd name="T88" fmla="*/ 10675938 w 6"/>
              <a:gd name="T89" fmla="*/ 5321163 h 113"/>
              <a:gd name="T90" fmla="*/ 10675938 w 6"/>
              <a:gd name="T91" fmla="*/ 3547442 h 113"/>
              <a:gd name="T92" fmla="*/ 10675938 w 6"/>
              <a:gd name="T93" fmla="*/ 1773721 h 113"/>
              <a:gd name="T94" fmla="*/ 10675938 w 6"/>
              <a:gd name="T95" fmla="*/ 1773721 h 113"/>
              <a:gd name="T96" fmla="*/ 10675938 w 6"/>
              <a:gd name="T97" fmla="*/ 1773721 h 113"/>
              <a:gd name="T98" fmla="*/ 10675938 w 6"/>
              <a:gd name="T99" fmla="*/ 1773721 h 113"/>
              <a:gd name="T100" fmla="*/ 10675938 w 6"/>
              <a:gd name="T101" fmla="*/ 5321163 h 113"/>
              <a:gd name="T102" fmla="*/ 10675938 w 6"/>
              <a:gd name="T103" fmla="*/ 10640992 h 113"/>
              <a:gd name="T104" fmla="*/ 10675938 w 6"/>
              <a:gd name="T105" fmla="*/ 26604481 h 113"/>
              <a:gd name="T106" fmla="*/ 10675938 w 6"/>
              <a:gd name="T107" fmla="*/ 51433906 h 113"/>
              <a:gd name="T108" fmla="*/ 12811125 w 6"/>
              <a:gd name="T109" fmla="*/ 117057581 h 113"/>
              <a:gd name="T110" fmla="*/ 12811125 w 6"/>
              <a:gd name="T111" fmla="*/ 156076774 h 113"/>
              <a:gd name="T112" fmla="*/ 12811125 w 6"/>
              <a:gd name="T113" fmla="*/ 179133813 h 113"/>
              <a:gd name="T114" fmla="*/ 12811125 w 6"/>
              <a:gd name="T115" fmla="*/ 189776139 h 113"/>
              <a:gd name="T116" fmla="*/ 12811125 w 6"/>
              <a:gd name="T117" fmla="*/ 193322247 h 113"/>
              <a:gd name="T118" fmla="*/ 12811125 w 6"/>
              <a:gd name="T119" fmla="*/ 196869689 h 113"/>
              <a:gd name="T120" fmla="*/ 12811125 w 6"/>
              <a:gd name="T121" fmla="*/ 196869689 h 113"/>
              <a:gd name="T122" fmla="*/ 12811125 w 6"/>
              <a:gd name="T123" fmla="*/ 198643410 h 1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113"/>
              <a:gd name="T188" fmla="*/ 6 w 6"/>
              <a:gd name="T189" fmla="*/ 113 h 1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113">
                <a:moveTo>
                  <a:pt x="0" y="109"/>
                </a:moveTo>
                <a:lnTo>
                  <a:pt x="0" y="110"/>
                </a:lnTo>
                <a:lnTo>
                  <a:pt x="0" y="111"/>
                </a:lnTo>
                <a:lnTo>
                  <a:pt x="0" y="112"/>
                </a:lnTo>
                <a:lnTo>
                  <a:pt x="0" y="113"/>
                </a:lnTo>
                <a:lnTo>
                  <a:pt x="0" y="112"/>
                </a:lnTo>
                <a:lnTo>
                  <a:pt x="0" y="111"/>
                </a:lnTo>
                <a:lnTo>
                  <a:pt x="0" y="110"/>
                </a:lnTo>
                <a:lnTo>
                  <a:pt x="0" y="109"/>
                </a:lnTo>
                <a:lnTo>
                  <a:pt x="0" y="108"/>
                </a:lnTo>
                <a:lnTo>
                  <a:pt x="0" y="107"/>
                </a:lnTo>
                <a:lnTo>
                  <a:pt x="0" y="106"/>
                </a:lnTo>
                <a:lnTo>
                  <a:pt x="0" y="105"/>
                </a:lnTo>
                <a:lnTo>
                  <a:pt x="0" y="103"/>
                </a:lnTo>
                <a:lnTo>
                  <a:pt x="0" y="102"/>
                </a:lnTo>
                <a:lnTo>
                  <a:pt x="0" y="101"/>
                </a:lnTo>
                <a:lnTo>
                  <a:pt x="0" y="98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0" y="90"/>
                </a:lnTo>
                <a:lnTo>
                  <a:pt x="0" y="83"/>
                </a:lnTo>
                <a:lnTo>
                  <a:pt x="0" y="82"/>
                </a:lnTo>
                <a:lnTo>
                  <a:pt x="0" y="80"/>
                </a:lnTo>
                <a:lnTo>
                  <a:pt x="1" y="78"/>
                </a:lnTo>
                <a:lnTo>
                  <a:pt x="1" y="74"/>
                </a:lnTo>
                <a:lnTo>
                  <a:pt x="1" y="65"/>
                </a:lnTo>
                <a:lnTo>
                  <a:pt x="1" y="64"/>
                </a:lnTo>
                <a:lnTo>
                  <a:pt x="1" y="63"/>
                </a:lnTo>
                <a:lnTo>
                  <a:pt x="1" y="61"/>
                </a:lnTo>
                <a:lnTo>
                  <a:pt x="1" y="56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3"/>
                </a:lnTo>
                <a:lnTo>
                  <a:pt x="1" y="39"/>
                </a:lnTo>
                <a:lnTo>
                  <a:pt x="1" y="31"/>
                </a:lnTo>
                <a:lnTo>
                  <a:pt x="1" y="30"/>
                </a:lnTo>
                <a:lnTo>
                  <a:pt x="1" y="29"/>
                </a:lnTo>
                <a:lnTo>
                  <a:pt x="1" y="27"/>
                </a:lnTo>
                <a:lnTo>
                  <a:pt x="1" y="23"/>
                </a:lnTo>
                <a:lnTo>
                  <a:pt x="1" y="22"/>
                </a:lnTo>
                <a:lnTo>
                  <a:pt x="1" y="21"/>
                </a:lnTo>
                <a:lnTo>
                  <a:pt x="1" y="19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2" y="20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7"/>
                </a:lnTo>
                <a:lnTo>
                  <a:pt x="2" y="36"/>
                </a:lnTo>
                <a:lnTo>
                  <a:pt x="2" y="54"/>
                </a:lnTo>
                <a:lnTo>
                  <a:pt x="2" y="55"/>
                </a:lnTo>
                <a:lnTo>
                  <a:pt x="2" y="56"/>
                </a:lnTo>
                <a:lnTo>
                  <a:pt x="2" y="58"/>
                </a:lnTo>
                <a:lnTo>
                  <a:pt x="2" y="63"/>
                </a:lnTo>
                <a:lnTo>
                  <a:pt x="2" y="71"/>
                </a:lnTo>
                <a:lnTo>
                  <a:pt x="2" y="72"/>
                </a:lnTo>
                <a:lnTo>
                  <a:pt x="2" y="74"/>
                </a:lnTo>
                <a:lnTo>
                  <a:pt x="2" y="75"/>
                </a:lnTo>
                <a:lnTo>
                  <a:pt x="3" y="79"/>
                </a:lnTo>
                <a:lnTo>
                  <a:pt x="3" y="87"/>
                </a:lnTo>
                <a:lnTo>
                  <a:pt x="3" y="88"/>
                </a:lnTo>
                <a:lnTo>
                  <a:pt x="3" y="89"/>
                </a:lnTo>
                <a:lnTo>
                  <a:pt x="3" y="91"/>
                </a:lnTo>
                <a:lnTo>
                  <a:pt x="3" y="95"/>
                </a:lnTo>
                <a:lnTo>
                  <a:pt x="3" y="96"/>
                </a:lnTo>
                <a:lnTo>
                  <a:pt x="3" y="98"/>
                </a:lnTo>
                <a:lnTo>
                  <a:pt x="3" y="101"/>
                </a:lnTo>
                <a:lnTo>
                  <a:pt x="3" y="102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11"/>
                </a:lnTo>
                <a:lnTo>
                  <a:pt x="3" y="112"/>
                </a:lnTo>
                <a:lnTo>
                  <a:pt x="3" y="113"/>
                </a:lnTo>
                <a:lnTo>
                  <a:pt x="3" y="112"/>
                </a:lnTo>
                <a:lnTo>
                  <a:pt x="3" y="111"/>
                </a:lnTo>
                <a:lnTo>
                  <a:pt x="3" y="110"/>
                </a:lnTo>
                <a:lnTo>
                  <a:pt x="3" y="109"/>
                </a:lnTo>
                <a:lnTo>
                  <a:pt x="3" y="108"/>
                </a:lnTo>
                <a:lnTo>
                  <a:pt x="3" y="107"/>
                </a:lnTo>
                <a:lnTo>
                  <a:pt x="3" y="106"/>
                </a:lnTo>
                <a:lnTo>
                  <a:pt x="3" y="105"/>
                </a:lnTo>
                <a:lnTo>
                  <a:pt x="3" y="102"/>
                </a:lnTo>
                <a:lnTo>
                  <a:pt x="4" y="101"/>
                </a:lnTo>
                <a:lnTo>
                  <a:pt x="4" y="100"/>
                </a:lnTo>
                <a:lnTo>
                  <a:pt x="4" y="97"/>
                </a:lnTo>
                <a:lnTo>
                  <a:pt x="4" y="90"/>
                </a:lnTo>
                <a:lnTo>
                  <a:pt x="4" y="89"/>
                </a:lnTo>
                <a:lnTo>
                  <a:pt x="4" y="88"/>
                </a:lnTo>
                <a:lnTo>
                  <a:pt x="4" y="86"/>
                </a:lnTo>
                <a:lnTo>
                  <a:pt x="4" y="82"/>
                </a:lnTo>
                <a:lnTo>
                  <a:pt x="4" y="74"/>
                </a:lnTo>
                <a:lnTo>
                  <a:pt x="4" y="55"/>
                </a:lnTo>
                <a:lnTo>
                  <a:pt x="4" y="54"/>
                </a:lnTo>
                <a:lnTo>
                  <a:pt x="4" y="53"/>
                </a:lnTo>
                <a:lnTo>
                  <a:pt x="4" y="51"/>
                </a:lnTo>
                <a:lnTo>
                  <a:pt x="4" y="46"/>
                </a:lnTo>
                <a:lnTo>
                  <a:pt x="4" y="38"/>
                </a:lnTo>
                <a:lnTo>
                  <a:pt x="4" y="37"/>
                </a:lnTo>
                <a:lnTo>
                  <a:pt x="4" y="36"/>
                </a:lnTo>
                <a:lnTo>
                  <a:pt x="4" y="34"/>
                </a:lnTo>
                <a:lnTo>
                  <a:pt x="4" y="30"/>
                </a:lnTo>
                <a:lnTo>
                  <a:pt x="4" y="23"/>
                </a:lnTo>
                <a:lnTo>
                  <a:pt x="4" y="22"/>
                </a:lnTo>
                <a:lnTo>
                  <a:pt x="4" y="21"/>
                </a:lnTo>
                <a:lnTo>
                  <a:pt x="4" y="19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5" y="13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5"/>
                </a:lnTo>
                <a:lnTo>
                  <a:pt x="5" y="16"/>
                </a:lnTo>
                <a:lnTo>
                  <a:pt x="5" y="18"/>
                </a:lnTo>
                <a:lnTo>
                  <a:pt x="5" y="21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5" y="32"/>
                </a:lnTo>
                <a:lnTo>
                  <a:pt x="6" y="36"/>
                </a:lnTo>
                <a:lnTo>
                  <a:pt x="6" y="45"/>
                </a:lnTo>
                <a:lnTo>
                  <a:pt x="6" y="64"/>
                </a:lnTo>
                <a:lnTo>
                  <a:pt x="6" y="65"/>
                </a:lnTo>
                <a:lnTo>
                  <a:pt x="6" y="66"/>
                </a:lnTo>
                <a:lnTo>
                  <a:pt x="6" y="68"/>
                </a:lnTo>
                <a:lnTo>
                  <a:pt x="6" y="72"/>
                </a:lnTo>
                <a:lnTo>
                  <a:pt x="6" y="80"/>
                </a:lnTo>
                <a:lnTo>
                  <a:pt x="6" y="81"/>
                </a:lnTo>
                <a:lnTo>
                  <a:pt x="6" y="82"/>
                </a:lnTo>
                <a:lnTo>
                  <a:pt x="6" y="84"/>
                </a:lnTo>
                <a:lnTo>
                  <a:pt x="6" y="88"/>
                </a:lnTo>
                <a:lnTo>
                  <a:pt x="6" y="94"/>
                </a:lnTo>
                <a:lnTo>
                  <a:pt x="6" y="95"/>
                </a:lnTo>
                <a:lnTo>
                  <a:pt x="6" y="96"/>
                </a:lnTo>
                <a:lnTo>
                  <a:pt x="6" y="97"/>
                </a:lnTo>
                <a:lnTo>
                  <a:pt x="6" y="100"/>
                </a:lnTo>
                <a:lnTo>
                  <a:pt x="6" y="101"/>
                </a:lnTo>
                <a:lnTo>
                  <a:pt x="6" y="102"/>
                </a:lnTo>
                <a:lnTo>
                  <a:pt x="6" y="105"/>
                </a:lnTo>
                <a:lnTo>
                  <a:pt x="6" y="106"/>
                </a:lnTo>
                <a:lnTo>
                  <a:pt x="6" y="107"/>
                </a:lnTo>
                <a:lnTo>
                  <a:pt x="6" y="108"/>
                </a:lnTo>
                <a:lnTo>
                  <a:pt x="6" y="109"/>
                </a:lnTo>
                <a:lnTo>
                  <a:pt x="6" y="110"/>
                </a:lnTo>
                <a:lnTo>
                  <a:pt x="6" y="111"/>
                </a:lnTo>
                <a:lnTo>
                  <a:pt x="6" y="11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6" name="Freeform 49"/>
          <p:cNvSpPr>
            <a:spLocks/>
          </p:cNvSpPr>
          <p:nvPr/>
        </p:nvSpPr>
        <p:spPr bwMode="auto">
          <a:xfrm>
            <a:off x="801488" y="4606543"/>
            <a:ext cx="12201" cy="151546"/>
          </a:xfrm>
          <a:custGeom>
            <a:avLst/>
            <a:gdLst>
              <a:gd name="T0" fmla="*/ 0 w 7"/>
              <a:gd name="T1" fmla="*/ 192322623 h 110"/>
              <a:gd name="T2" fmla="*/ 1525230 w 7"/>
              <a:gd name="T3" fmla="*/ 192322623 h 110"/>
              <a:gd name="T4" fmla="*/ 1525230 w 7"/>
              <a:gd name="T5" fmla="*/ 188793524 h 110"/>
              <a:gd name="T6" fmla="*/ 1525230 w 7"/>
              <a:gd name="T7" fmla="*/ 181736654 h 110"/>
              <a:gd name="T8" fmla="*/ 1525230 w 7"/>
              <a:gd name="T9" fmla="*/ 165855708 h 110"/>
              <a:gd name="T10" fmla="*/ 1525230 w 7"/>
              <a:gd name="T11" fmla="*/ 139390120 h 110"/>
              <a:gd name="T12" fmla="*/ 1525230 w 7"/>
              <a:gd name="T13" fmla="*/ 74105770 h 110"/>
              <a:gd name="T14" fmla="*/ 3050460 w 7"/>
              <a:gd name="T15" fmla="*/ 37052885 h 110"/>
              <a:gd name="T16" fmla="*/ 3050460 w 7"/>
              <a:gd name="T17" fmla="*/ 19408717 h 110"/>
              <a:gd name="T18" fmla="*/ 3050460 w 7"/>
              <a:gd name="T19" fmla="*/ 8822748 h 110"/>
              <a:gd name="T20" fmla="*/ 3050460 w 7"/>
              <a:gd name="T21" fmla="*/ 3529099 h 110"/>
              <a:gd name="T22" fmla="*/ 3050460 w 7"/>
              <a:gd name="T23" fmla="*/ 1764550 h 110"/>
              <a:gd name="T24" fmla="*/ 3050460 w 7"/>
              <a:gd name="T25" fmla="*/ 0 h 110"/>
              <a:gd name="T26" fmla="*/ 3050460 w 7"/>
              <a:gd name="T27" fmla="*/ 0 h 110"/>
              <a:gd name="T28" fmla="*/ 3050460 w 7"/>
              <a:gd name="T29" fmla="*/ 1764550 h 110"/>
              <a:gd name="T30" fmla="*/ 3050460 w 7"/>
              <a:gd name="T31" fmla="*/ 1764550 h 110"/>
              <a:gd name="T32" fmla="*/ 3050460 w 7"/>
              <a:gd name="T33" fmla="*/ 3529099 h 110"/>
              <a:gd name="T34" fmla="*/ 3050460 w 7"/>
              <a:gd name="T35" fmla="*/ 14115069 h 110"/>
              <a:gd name="T36" fmla="*/ 4575690 w 7"/>
              <a:gd name="T37" fmla="*/ 24702366 h 110"/>
              <a:gd name="T38" fmla="*/ 4575690 w 7"/>
              <a:gd name="T39" fmla="*/ 58226152 h 110"/>
              <a:gd name="T40" fmla="*/ 4575690 w 7"/>
              <a:gd name="T41" fmla="*/ 89985388 h 110"/>
              <a:gd name="T42" fmla="*/ 4575690 w 7"/>
              <a:gd name="T43" fmla="*/ 127038273 h 110"/>
              <a:gd name="T44" fmla="*/ 4575690 w 7"/>
              <a:gd name="T45" fmla="*/ 149976090 h 110"/>
              <a:gd name="T46" fmla="*/ 6100920 w 7"/>
              <a:gd name="T47" fmla="*/ 171149356 h 110"/>
              <a:gd name="T48" fmla="*/ 6100920 w 7"/>
              <a:gd name="T49" fmla="*/ 178207555 h 110"/>
              <a:gd name="T50" fmla="*/ 6100920 w 7"/>
              <a:gd name="T51" fmla="*/ 185264425 h 110"/>
              <a:gd name="T52" fmla="*/ 6100920 w 7"/>
              <a:gd name="T53" fmla="*/ 187028975 h 110"/>
              <a:gd name="T54" fmla="*/ 6100920 w 7"/>
              <a:gd name="T55" fmla="*/ 188793524 h 110"/>
              <a:gd name="T56" fmla="*/ 6100920 w 7"/>
              <a:gd name="T57" fmla="*/ 188793524 h 110"/>
              <a:gd name="T58" fmla="*/ 6100920 w 7"/>
              <a:gd name="T59" fmla="*/ 188793524 h 110"/>
              <a:gd name="T60" fmla="*/ 6100920 w 7"/>
              <a:gd name="T61" fmla="*/ 188793524 h 110"/>
              <a:gd name="T62" fmla="*/ 6100920 w 7"/>
              <a:gd name="T63" fmla="*/ 187028975 h 110"/>
              <a:gd name="T64" fmla="*/ 6100920 w 7"/>
              <a:gd name="T65" fmla="*/ 183501203 h 110"/>
              <a:gd name="T66" fmla="*/ 6100920 w 7"/>
              <a:gd name="T67" fmla="*/ 176443005 h 110"/>
              <a:gd name="T68" fmla="*/ 6100920 w 7"/>
              <a:gd name="T69" fmla="*/ 149976090 h 110"/>
              <a:gd name="T70" fmla="*/ 7626150 w 7"/>
              <a:gd name="T71" fmla="*/ 121745952 h 110"/>
              <a:gd name="T72" fmla="*/ 7626150 w 7"/>
              <a:gd name="T73" fmla="*/ 88220839 h 110"/>
              <a:gd name="T74" fmla="*/ 7626150 w 7"/>
              <a:gd name="T75" fmla="*/ 52932503 h 110"/>
              <a:gd name="T76" fmla="*/ 7626150 w 7"/>
              <a:gd name="T77" fmla="*/ 35288335 h 110"/>
              <a:gd name="T78" fmla="*/ 7626150 w 7"/>
              <a:gd name="T79" fmla="*/ 19408717 h 110"/>
              <a:gd name="T80" fmla="*/ 7626150 w 7"/>
              <a:gd name="T81" fmla="*/ 12350519 h 110"/>
              <a:gd name="T82" fmla="*/ 7626150 w 7"/>
              <a:gd name="T83" fmla="*/ 7058198 h 110"/>
              <a:gd name="T84" fmla="*/ 7626150 w 7"/>
              <a:gd name="T85" fmla="*/ 5293649 h 110"/>
              <a:gd name="T86" fmla="*/ 7626150 w 7"/>
              <a:gd name="T87" fmla="*/ 5293649 h 110"/>
              <a:gd name="T88" fmla="*/ 7626150 w 7"/>
              <a:gd name="T89" fmla="*/ 5293649 h 110"/>
              <a:gd name="T90" fmla="*/ 7626150 w 7"/>
              <a:gd name="T91" fmla="*/ 5293649 h 110"/>
              <a:gd name="T92" fmla="*/ 9151380 w 7"/>
              <a:gd name="T93" fmla="*/ 5293649 h 110"/>
              <a:gd name="T94" fmla="*/ 9151380 w 7"/>
              <a:gd name="T95" fmla="*/ 8822748 h 110"/>
              <a:gd name="T96" fmla="*/ 9151380 w 7"/>
              <a:gd name="T97" fmla="*/ 14115069 h 110"/>
              <a:gd name="T98" fmla="*/ 9151380 w 7"/>
              <a:gd name="T99" fmla="*/ 22937816 h 110"/>
              <a:gd name="T100" fmla="*/ 9151380 w 7"/>
              <a:gd name="T101" fmla="*/ 51167954 h 110"/>
              <a:gd name="T102" fmla="*/ 9151380 w 7"/>
              <a:gd name="T103" fmla="*/ 81163968 h 110"/>
              <a:gd name="T104" fmla="*/ 9151380 w 7"/>
              <a:gd name="T105" fmla="*/ 119981403 h 110"/>
              <a:gd name="T106" fmla="*/ 10676610 w 7"/>
              <a:gd name="T107" fmla="*/ 146446990 h 110"/>
              <a:gd name="T108" fmla="*/ 10676610 w 7"/>
              <a:gd name="T109" fmla="*/ 162327936 h 110"/>
              <a:gd name="T110" fmla="*/ 10676610 w 7"/>
              <a:gd name="T111" fmla="*/ 174678455 h 110"/>
              <a:gd name="T112" fmla="*/ 10676610 w 7"/>
              <a:gd name="T113" fmla="*/ 179972104 h 110"/>
              <a:gd name="T114" fmla="*/ 10676610 w 7"/>
              <a:gd name="T115" fmla="*/ 181736654 h 110"/>
              <a:gd name="T116" fmla="*/ 10676610 w 7"/>
              <a:gd name="T117" fmla="*/ 183501203 h 110"/>
              <a:gd name="T118" fmla="*/ 10676610 w 7"/>
              <a:gd name="T119" fmla="*/ 185264425 h 110"/>
              <a:gd name="T120" fmla="*/ 10676610 w 7"/>
              <a:gd name="T121" fmla="*/ 185264425 h 110"/>
              <a:gd name="T122" fmla="*/ 10676610 w 7"/>
              <a:gd name="T123" fmla="*/ 183501203 h 1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10"/>
              <a:gd name="T188" fmla="*/ 7 w 7"/>
              <a:gd name="T189" fmla="*/ 110 h 1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10">
                <a:moveTo>
                  <a:pt x="0" y="110"/>
                </a:moveTo>
                <a:lnTo>
                  <a:pt x="0" y="110"/>
                </a:lnTo>
                <a:lnTo>
                  <a:pt x="0" y="109"/>
                </a:lnTo>
                <a:lnTo>
                  <a:pt x="1" y="109"/>
                </a:lnTo>
                <a:lnTo>
                  <a:pt x="1" y="108"/>
                </a:lnTo>
                <a:lnTo>
                  <a:pt x="1" y="107"/>
                </a:lnTo>
                <a:lnTo>
                  <a:pt x="1" y="106"/>
                </a:lnTo>
                <a:lnTo>
                  <a:pt x="1" y="105"/>
                </a:lnTo>
                <a:lnTo>
                  <a:pt x="1" y="104"/>
                </a:lnTo>
                <a:lnTo>
                  <a:pt x="1" y="103"/>
                </a:lnTo>
                <a:lnTo>
                  <a:pt x="1" y="101"/>
                </a:lnTo>
                <a:lnTo>
                  <a:pt x="1" y="99"/>
                </a:lnTo>
                <a:lnTo>
                  <a:pt x="1" y="98"/>
                </a:lnTo>
                <a:lnTo>
                  <a:pt x="1" y="96"/>
                </a:lnTo>
                <a:lnTo>
                  <a:pt x="1" y="94"/>
                </a:lnTo>
                <a:lnTo>
                  <a:pt x="1" y="93"/>
                </a:lnTo>
                <a:lnTo>
                  <a:pt x="1" y="92"/>
                </a:lnTo>
                <a:lnTo>
                  <a:pt x="1" y="91"/>
                </a:lnTo>
                <a:lnTo>
                  <a:pt x="1" y="87"/>
                </a:lnTo>
                <a:lnTo>
                  <a:pt x="1" y="80"/>
                </a:lnTo>
                <a:lnTo>
                  <a:pt x="1" y="79"/>
                </a:lnTo>
                <a:lnTo>
                  <a:pt x="1" y="78"/>
                </a:lnTo>
                <a:lnTo>
                  <a:pt x="1" y="76"/>
                </a:lnTo>
                <a:lnTo>
                  <a:pt x="1" y="72"/>
                </a:lnTo>
                <a:lnTo>
                  <a:pt x="1" y="63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1" y="40"/>
                </a:lnTo>
                <a:lnTo>
                  <a:pt x="1" y="36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1"/>
                </a:lnTo>
                <a:lnTo>
                  <a:pt x="2" y="15"/>
                </a:lnTo>
                <a:lnTo>
                  <a:pt x="2" y="14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3" y="13"/>
                </a:lnTo>
                <a:lnTo>
                  <a:pt x="3" y="14"/>
                </a:lnTo>
                <a:lnTo>
                  <a:pt x="3" y="16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3" y="22"/>
                </a:lnTo>
                <a:lnTo>
                  <a:pt x="3" y="25"/>
                </a:lnTo>
                <a:lnTo>
                  <a:pt x="3" y="33"/>
                </a:lnTo>
                <a:lnTo>
                  <a:pt x="3" y="34"/>
                </a:lnTo>
                <a:lnTo>
                  <a:pt x="3" y="35"/>
                </a:lnTo>
                <a:lnTo>
                  <a:pt x="3" y="37"/>
                </a:lnTo>
                <a:lnTo>
                  <a:pt x="3" y="41"/>
                </a:lnTo>
                <a:lnTo>
                  <a:pt x="3" y="50"/>
                </a:lnTo>
                <a:lnTo>
                  <a:pt x="3" y="51"/>
                </a:lnTo>
                <a:lnTo>
                  <a:pt x="3" y="52"/>
                </a:lnTo>
                <a:lnTo>
                  <a:pt x="3" y="55"/>
                </a:lnTo>
                <a:lnTo>
                  <a:pt x="3" y="59"/>
                </a:lnTo>
                <a:lnTo>
                  <a:pt x="3" y="68"/>
                </a:lnTo>
                <a:lnTo>
                  <a:pt x="3" y="69"/>
                </a:lnTo>
                <a:lnTo>
                  <a:pt x="3" y="70"/>
                </a:lnTo>
                <a:lnTo>
                  <a:pt x="3" y="72"/>
                </a:lnTo>
                <a:lnTo>
                  <a:pt x="3" y="77"/>
                </a:lnTo>
                <a:lnTo>
                  <a:pt x="3" y="78"/>
                </a:lnTo>
                <a:lnTo>
                  <a:pt x="3" y="80"/>
                </a:lnTo>
                <a:lnTo>
                  <a:pt x="3" y="84"/>
                </a:lnTo>
                <a:lnTo>
                  <a:pt x="3" y="85"/>
                </a:lnTo>
                <a:lnTo>
                  <a:pt x="3" y="86"/>
                </a:lnTo>
                <a:lnTo>
                  <a:pt x="3" y="88"/>
                </a:lnTo>
                <a:lnTo>
                  <a:pt x="3" y="91"/>
                </a:lnTo>
                <a:lnTo>
                  <a:pt x="3" y="92"/>
                </a:lnTo>
                <a:lnTo>
                  <a:pt x="3" y="93"/>
                </a:lnTo>
                <a:lnTo>
                  <a:pt x="3" y="94"/>
                </a:lnTo>
                <a:lnTo>
                  <a:pt x="4" y="97"/>
                </a:lnTo>
                <a:lnTo>
                  <a:pt x="4" y="98"/>
                </a:lnTo>
                <a:lnTo>
                  <a:pt x="4" y="99"/>
                </a:lnTo>
                <a:lnTo>
                  <a:pt x="4" y="100"/>
                </a:lnTo>
                <a:lnTo>
                  <a:pt x="4" y="101"/>
                </a:lnTo>
                <a:lnTo>
                  <a:pt x="4" y="102"/>
                </a:lnTo>
                <a:lnTo>
                  <a:pt x="4" y="103"/>
                </a:lnTo>
                <a:lnTo>
                  <a:pt x="4" y="104"/>
                </a:lnTo>
                <a:lnTo>
                  <a:pt x="4" y="105"/>
                </a:lnTo>
                <a:lnTo>
                  <a:pt x="4" y="106"/>
                </a:lnTo>
                <a:lnTo>
                  <a:pt x="4" y="107"/>
                </a:lnTo>
                <a:lnTo>
                  <a:pt x="4" y="106"/>
                </a:lnTo>
                <a:lnTo>
                  <a:pt x="4" y="105"/>
                </a:lnTo>
                <a:lnTo>
                  <a:pt x="4" y="104"/>
                </a:lnTo>
                <a:lnTo>
                  <a:pt x="4" y="103"/>
                </a:lnTo>
                <a:lnTo>
                  <a:pt x="4" y="102"/>
                </a:lnTo>
                <a:lnTo>
                  <a:pt x="4" y="101"/>
                </a:lnTo>
                <a:lnTo>
                  <a:pt x="4" y="100"/>
                </a:lnTo>
                <a:lnTo>
                  <a:pt x="4" y="99"/>
                </a:lnTo>
                <a:lnTo>
                  <a:pt x="4" y="97"/>
                </a:lnTo>
                <a:lnTo>
                  <a:pt x="4" y="96"/>
                </a:lnTo>
                <a:lnTo>
                  <a:pt x="4" y="95"/>
                </a:lnTo>
                <a:lnTo>
                  <a:pt x="4" y="94"/>
                </a:lnTo>
                <a:lnTo>
                  <a:pt x="4" y="91"/>
                </a:lnTo>
                <a:lnTo>
                  <a:pt x="4" y="85"/>
                </a:lnTo>
                <a:lnTo>
                  <a:pt x="4" y="84"/>
                </a:lnTo>
                <a:lnTo>
                  <a:pt x="4" y="83"/>
                </a:lnTo>
                <a:lnTo>
                  <a:pt x="4" y="81"/>
                </a:lnTo>
                <a:lnTo>
                  <a:pt x="5" y="78"/>
                </a:lnTo>
                <a:lnTo>
                  <a:pt x="5" y="70"/>
                </a:lnTo>
                <a:lnTo>
                  <a:pt x="5" y="69"/>
                </a:lnTo>
                <a:lnTo>
                  <a:pt x="5" y="68"/>
                </a:lnTo>
                <a:lnTo>
                  <a:pt x="5" y="66"/>
                </a:lnTo>
                <a:lnTo>
                  <a:pt x="5" y="62"/>
                </a:lnTo>
                <a:lnTo>
                  <a:pt x="5" y="54"/>
                </a:lnTo>
                <a:lnTo>
                  <a:pt x="5" y="53"/>
                </a:lnTo>
                <a:lnTo>
                  <a:pt x="5" y="52"/>
                </a:lnTo>
                <a:lnTo>
                  <a:pt x="5" y="50"/>
                </a:lnTo>
                <a:lnTo>
                  <a:pt x="5" y="46"/>
                </a:lnTo>
                <a:lnTo>
                  <a:pt x="5" y="38"/>
                </a:lnTo>
                <a:lnTo>
                  <a:pt x="5" y="37"/>
                </a:lnTo>
                <a:lnTo>
                  <a:pt x="5" y="36"/>
                </a:lnTo>
                <a:lnTo>
                  <a:pt x="5" y="34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6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6" y="13"/>
                </a:lnTo>
                <a:lnTo>
                  <a:pt x="6" y="15"/>
                </a:lnTo>
                <a:lnTo>
                  <a:pt x="6" y="16"/>
                </a:lnTo>
                <a:lnTo>
                  <a:pt x="6" y="17"/>
                </a:lnTo>
                <a:lnTo>
                  <a:pt x="6" y="18"/>
                </a:lnTo>
                <a:lnTo>
                  <a:pt x="6" y="21"/>
                </a:lnTo>
                <a:lnTo>
                  <a:pt x="6" y="28"/>
                </a:lnTo>
                <a:lnTo>
                  <a:pt x="6" y="29"/>
                </a:lnTo>
                <a:lnTo>
                  <a:pt x="6" y="30"/>
                </a:lnTo>
                <a:lnTo>
                  <a:pt x="6" y="32"/>
                </a:lnTo>
                <a:lnTo>
                  <a:pt x="6" y="36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8"/>
                </a:lnTo>
                <a:lnTo>
                  <a:pt x="6" y="52"/>
                </a:lnTo>
                <a:lnTo>
                  <a:pt x="6" y="60"/>
                </a:lnTo>
                <a:lnTo>
                  <a:pt x="6" y="61"/>
                </a:lnTo>
                <a:lnTo>
                  <a:pt x="6" y="62"/>
                </a:lnTo>
                <a:lnTo>
                  <a:pt x="6" y="64"/>
                </a:lnTo>
                <a:lnTo>
                  <a:pt x="6" y="68"/>
                </a:lnTo>
                <a:lnTo>
                  <a:pt x="7" y="75"/>
                </a:lnTo>
                <a:lnTo>
                  <a:pt x="7" y="76"/>
                </a:lnTo>
                <a:lnTo>
                  <a:pt x="7" y="77"/>
                </a:lnTo>
                <a:lnTo>
                  <a:pt x="7" y="79"/>
                </a:lnTo>
                <a:lnTo>
                  <a:pt x="7" y="82"/>
                </a:lnTo>
                <a:lnTo>
                  <a:pt x="7" y="83"/>
                </a:lnTo>
                <a:lnTo>
                  <a:pt x="7" y="84"/>
                </a:lnTo>
                <a:lnTo>
                  <a:pt x="7" y="86"/>
                </a:lnTo>
                <a:lnTo>
                  <a:pt x="7" y="89"/>
                </a:lnTo>
                <a:lnTo>
                  <a:pt x="7" y="90"/>
                </a:lnTo>
                <a:lnTo>
                  <a:pt x="7" y="92"/>
                </a:lnTo>
                <a:lnTo>
                  <a:pt x="7" y="93"/>
                </a:lnTo>
                <a:lnTo>
                  <a:pt x="7" y="95"/>
                </a:lnTo>
                <a:lnTo>
                  <a:pt x="7" y="96"/>
                </a:lnTo>
                <a:lnTo>
                  <a:pt x="7" y="97"/>
                </a:lnTo>
                <a:lnTo>
                  <a:pt x="7" y="99"/>
                </a:lnTo>
                <a:lnTo>
                  <a:pt x="7" y="100"/>
                </a:lnTo>
                <a:lnTo>
                  <a:pt x="7" y="101"/>
                </a:lnTo>
                <a:lnTo>
                  <a:pt x="7" y="102"/>
                </a:lnTo>
                <a:lnTo>
                  <a:pt x="7" y="103"/>
                </a:lnTo>
                <a:lnTo>
                  <a:pt x="7" y="104"/>
                </a:lnTo>
                <a:lnTo>
                  <a:pt x="7" y="105"/>
                </a:lnTo>
                <a:lnTo>
                  <a:pt x="7" y="10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Freeform 50"/>
          <p:cNvSpPr>
            <a:spLocks/>
          </p:cNvSpPr>
          <p:nvPr/>
        </p:nvSpPr>
        <p:spPr bwMode="auto">
          <a:xfrm>
            <a:off x="813689" y="4614779"/>
            <a:ext cx="17079" cy="135074"/>
          </a:xfrm>
          <a:custGeom>
            <a:avLst/>
            <a:gdLst>
              <a:gd name="T0" fmla="*/ 0 w 8"/>
              <a:gd name="T1" fmla="*/ 171225288 h 98"/>
              <a:gd name="T2" fmla="*/ 0 w 8"/>
              <a:gd name="T3" fmla="*/ 165929291 h 98"/>
              <a:gd name="T4" fmla="*/ 1868205 w 8"/>
              <a:gd name="T5" fmla="*/ 155338624 h 98"/>
              <a:gd name="T6" fmla="*/ 1868205 w 8"/>
              <a:gd name="T7" fmla="*/ 139451961 h 98"/>
              <a:gd name="T8" fmla="*/ 1868205 w 8"/>
              <a:gd name="T9" fmla="*/ 79434645 h 98"/>
              <a:gd name="T10" fmla="*/ 1868205 w 8"/>
              <a:gd name="T11" fmla="*/ 40599989 h 98"/>
              <a:gd name="T12" fmla="*/ 1868205 w 8"/>
              <a:gd name="T13" fmla="*/ 24713325 h 98"/>
              <a:gd name="T14" fmla="*/ 3736410 w 8"/>
              <a:gd name="T15" fmla="*/ 12355998 h 98"/>
              <a:gd name="T16" fmla="*/ 3736410 w 8"/>
              <a:gd name="T17" fmla="*/ 7061330 h 98"/>
              <a:gd name="T18" fmla="*/ 3736410 w 8"/>
              <a:gd name="T19" fmla="*/ 1765332 h 98"/>
              <a:gd name="T20" fmla="*/ 3736410 w 8"/>
              <a:gd name="T21" fmla="*/ 0 h 98"/>
              <a:gd name="T22" fmla="*/ 3736410 w 8"/>
              <a:gd name="T23" fmla="*/ 0 h 98"/>
              <a:gd name="T24" fmla="*/ 3736410 w 8"/>
              <a:gd name="T25" fmla="*/ 0 h 98"/>
              <a:gd name="T26" fmla="*/ 3736410 w 8"/>
              <a:gd name="T27" fmla="*/ 0 h 98"/>
              <a:gd name="T28" fmla="*/ 3736410 w 8"/>
              <a:gd name="T29" fmla="*/ 0 h 98"/>
              <a:gd name="T30" fmla="*/ 3736410 w 8"/>
              <a:gd name="T31" fmla="*/ 3530665 h 98"/>
              <a:gd name="T32" fmla="*/ 3736410 w 8"/>
              <a:gd name="T33" fmla="*/ 7061330 h 98"/>
              <a:gd name="T34" fmla="*/ 3736410 w 8"/>
              <a:gd name="T35" fmla="*/ 17651996 h 98"/>
              <a:gd name="T36" fmla="*/ 5604615 w 8"/>
              <a:gd name="T37" fmla="*/ 56486652 h 98"/>
              <a:gd name="T38" fmla="*/ 5604615 w 8"/>
              <a:gd name="T39" fmla="*/ 109442639 h 98"/>
              <a:gd name="T40" fmla="*/ 5604615 w 8"/>
              <a:gd name="T41" fmla="*/ 135921296 h 98"/>
              <a:gd name="T42" fmla="*/ 5604615 w 8"/>
              <a:gd name="T43" fmla="*/ 153573292 h 98"/>
              <a:gd name="T44" fmla="*/ 5604615 w 8"/>
              <a:gd name="T45" fmla="*/ 160634622 h 98"/>
              <a:gd name="T46" fmla="*/ 5604615 w 8"/>
              <a:gd name="T47" fmla="*/ 164163958 h 98"/>
              <a:gd name="T48" fmla="*/ 5604615 w 8"/>
              <a:gd name="T49" fmla="*/ 167694623 h 98"/>
              <a:gd name="T50" fmla="*/ 5604615 w 8"/>
              <a:gd name="T51" fmla="*/ 167694623 h 98"/>
              <a:gd name="T52" fmla="*/ 5604615 w 8"/>
              <a:gd name="T53" fmla="*/ 167694623 h 98"/>
              <a:gd name="T54" fmla="*/ 7472820 w 8"/>
              <a:gd name="T55" fmla="*/ 167694623 h 98"/>
              <a:gd name="T56" fmla="*/ 7472820 w 8"/>
              <a:gd name="T57" fmla="*/ 165929291 h 98"/>
              <a:gd name="T58" fmla="*/ 7472820 w 8"/>
              <a:gd name="T59" fmla="*/ 164163958 h 98"/>
              <a:gd name="T60" fmla="*/ 7472820 w 8"/>
              <a:gd name="T61" fmla="*/ 158869289 h 98"/>
              <a:gd name="T62" fmla="*/ 7472820 w 8"/>
              <a:gd name="T63" fmla="*/ 153573292 h 98"/>
              <a:gd name="T64" fmla="*/ 7472820 w 8"/>
              <a:gd name="T65" fmla="*/ 130625299 h 98"/>
              <a:gd name="T66" fmla="*/ 7472820 w 8"/>
              <a:gd name="T67" fmla="*/ 77669312 h 98"/>
              <a:gd name="T68" fmla="*/ 9341025 w 8"/>
              <a:gd name="T69" fmla="*/ 49425322 h 98"/>
              <a:gd name="T70" fmla="*/ 9341025 w 8"/>
              <a:gd name="T71" fmla="*/ 24713325 h 98"/>
              <a:gd name="T72" fmla="*/ 9341025 w 8"/>
              <a:gd name="T73" fmla="*/ 14121331 h 98"/>
              <a:gd name="T74" fmla="*/ 9341025 w 8"/>
              <a:gd name="T75" fmla="*/ 10590666 h 98"/>
              <a:gd name="T76" fmla="*/ 9341025 w 8"/>
              <a:gd name="T77" fmla="*/ 8826662 h 98"/>
              <a:gd name="T78" fmla="*/ 9341025 w 8"/>
              <a:gd name="T79" fmla="*/ 7061330 h 98"/>
              <a:gd name="T80" fmla="*/ 9341025 w 8"/>
              <a:gd name="T81" fmla="*/ 7061330 h 98"/>
              <a:gd name="T82" fmla="*/ 9341025 w 8"/>
              <a:gd name="T83" fmla="*/ 7061330 h 98"/>
              <a:gd name="T84" fmla="*/ 9341025 w 8"/>
              <a:gd name="T85" fmla="*/ 7061330 h 98"/>
              <a:gd name="T86" fmla="*/ 9341025 w 8"/>
              <a:gd name="T87" fmla="*/ 8826662 h 98"/>
              <a:gd name="T88" fmla="*/ 9341025 w 8"/>
              <a:gd name="T89" fmla="*/ 12355998 h 98"/>
              <a:gd name="T90" fmla="*/ 11209230 w 8"/>
              <a:gd name="T91" fmla="*/ 21182660 h 98"/>
              <a:gd name="T92" fmla="*/ 11209230 w 8"/>
              <a:gd name="T93" fmla="*/ 35303991 h 98"/>
              <a:gd name="T94" fmla="*/ 11209230 w 8"/>
              <a:gd name="T95" fmla="*/ 97086640 h 98"/>
              <a:gd name="T96" fmla="*/ 11209230 w 8"/>
              <a:gd name="T97" fmla="*/ 121799966 h 98"/>
              <a:gd name="T98" fmla="*/ 13077435 w 8"/>
              <a:gd name="T99" fmla="*/ 144746630 h 98"/>
              <a:gd name="T100" fmla="*/ 13077435 w 8"/>
              <a:gd name="T101" fmla="*/ 150042627 h 98"/>
              <a:gd name="T102" fmla="*/ 13077435 w 8"/>
              <a:gd name="T103" fmla="*/ 157103957 h 98"/>
              <a:gd name="T104" fmla="*/ 13077435 w 8"/>
              <a:gd name="T105" fmla="*/ 158869289 h 98"/>
              <a:gd name="T106" fmla="*/ 13077435 w 8"/>
              <a:gd name="T107" fmla="*/ 160634622 h 98"/>
              <a:gd name="T108" fmla="*/ 13077435 w 8"/>
              <a:gd name="T109" fmla="*/ 160634622 h 98"/>
              <a:gd name="T110" fmla="*/ 13077435 w 8"/>
              <a:gd name="T111" fmla="*/ 160634622 h 98"/>
              <a:gd name="T112" fmla="*/ 13077435 w 8"/>
              <a:gd name="T113" fmla="*/ 160634622 h 98"/>
              <a:gd name="T114" fmla="*/ 13077435 w 8"/>
              <a:gd name="T115" fmla="*/ 158869289 h 98"/>
              <a:gd name="T116" fmla="*/ 13077435 w 8"/>
              <a:gd name="T117" fmla="*/ 155338624 h 98"/>
              <a:gd name="T118" fmla="*/ 13077435 w 8"/>
              <a:gd name="T119" fmla="*/ 142982626 h 98"/>
              <a:gd name="T120" fmla="*/ 13077435 w 8"/>
              <a:gd name="T121" fmla="*/ 134155964 h 98"/>
              <a:gd name="T122" fmla="*/ 14945640 w 8"/>
              <a:gd name="T123" fmla="*/ 104147970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98"/>
              <a:gd name="T188" fmla="*/ 8 w 8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98">
                <a:moveTo>
                  <a:pt x="0" y="98"/>
                </a:moveTo>
                <a:lnTo>
                  <a:pt x="0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0" y="94"/>
                </a:lnTo>
                <a:lnTo>
                  <a:pt x="0" y="93"/>
                </a:lnTo>
                <a:lnTo>
                  <a:pt x="0" y="92"/>
                </a:lnTo>
                <a:lnTo>
                  <a:pt x="0" y="91"/>
                </a:lnTo>
                <a:lnTo>
                  <a:pt x="1" y="88"/>
                </a:lnTo>
                <a:lnTo>
                  <a:pt x="1" y="87"/>
                </a:lnTo>
                <a:lnTo>
                  <a:pt x="1" y="85"/>
                </a:lnTo>
                <a:lnTo>
                  <a:pt x="1" y="82"/>
                </a:lnTo>
                <a:lnTo>
                  <a:pt x="1" y="81"/>
                </a:lnTo>
                <a:lnTo>
                  <a:pt x="1" y="79"/>
                </a:lnTo>
                <a:lnTo>
                  <a:pt x="1" y="76"/>
                </a:lnTo>
                <a:lnTo>
                  <a:pt x="1" y="69"/>
                </a:lnTo>
                <a:lnTo>
                  <a:pt x="1" y="53"/>
                </a:lnTo>
                <a:lnTo>
                  <a:pt x="1" y="52"/>
                </a:lnTo>
                <a:lnTo>
                  <a:pt x="1" y="51"/>
                </a:lnTo>
                <a:lnTo>
                  <a:pt x="1" y="49"/>
                </a:lnTo>
                <a:lnTo>
                  <a:pt x="1" y="45"/>
                </a:lnTo>
                <a:lnTo>
                  <a:pt x="1" y="38"/>
                </a:lnTo>
                <a:lnTo>
                  <a:pt x="1" y="37"/>
                </a:lnTo>
                <a:lnTo>
                  <a:pt x="1" y="36"/>
                </a:lnTo>
                <a:lnTo>
                  <a:pt x="1" y="34"/>
                </a:lnTo>
                <a:lnTo>
                  <a:pt x="1" y="30"/>
                </a:lnTo>
                <a:lnTo>
                  <a:pt x="1" y="24"/>
                </a:lnTo>
                <a:lnTo>
                  <a:pt x="1" y="23"/>
                </a:lnTo>
                <a:lnTo>
                  <a:pt x="1" y="22"/>
                </a:lnTo>
                <a:lnTo>
                  <a:pt x="1" y="20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2" y="18"/>
                </a:lnTo>
                <a:lnTo>
                  <a:pt x="2" y="19"/>
                </a:lnTo>
                <a:lnTo>
                  <a:pt x="2" y="21"/>
                </a:lnTo>
                <a:lnTo>
                  <a:pt x="3" y="24"/>
                </a:lnTo>
                <a:lnTo>
                  <a:pt x="3" y="32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51"/>
                </a:lnTo>
                <a:lnTo>
                  <a:pt x="3" y="55"/>
                </a:lnTo>
                <a:lnTo>
                  <a:pt x="3" y="62"/>
                </a:lnTo>
                <a:lnTo>
                  <a:pt x="3" y="63"/>
                </a:lnTo>
                <a:lnTo>
                  <a:pt x="3" y="64"/>
                </a:lnTo>
                <a:lnTo>
                  <a:pt x="3" y="65"/>
                </a:lnTo>
                <a:lnTo>
                  <a:pt x="3" y="69"/>
                </a:lnTo>
                <a:lnTo>
                  <a:pt x="3" y="75"/>
                </a:lnTo>
                <a:lnTo>
                  <a:pt x="3" y="76"/>
                </a:lnTo>
                <a:lnTo>
                  <a:pt x="3" y="77"/>
                </a:lnTo>
                <a:lnTo>
                  <a:pt x="3" y="78"/>
                </a:lnTo>
                <a:lnTo>
                  <a:pt x="3" y="81"/>
                </a:lnTo>
                <a:lnTo>
                  <a:pt x="3" y="82"/>
                </a:lnTo>
                <a:lnTo>
                  <a:pt x="3" y="83"/>
                </a:lnTo>
                <a:lnTo>
                  <a:pt x="3" y="84"/>
                </a:lnTo>
                <a:lnTo>
                  <a:pt x="3" y="86"/>
                </a:lnTo>
                <a:lnTo>
                  <a:pt x="3" y="87"/>
                </a:lnTo>
                <a:lnTo>
                  <a:pt x="3" y="89"/>
                </a:lnTo>
                <a:lnTo>
                  <a:pt x="3" y="90"/>
                </a:lnTo>
                <a:lnTo>
                  <a:pt x="3" y="91"/>
                </a:lnTo>
                <a:lnTo>
                  <a:pt x="3" y="92"/>
                </a:lnTo>
                <a:lnTo>
                  <a:pt x="3" y="93"/>
                </a:lnTo>
                <a:lnTo>
                  <a:pt x="3" y="94"/>
                </a:lnTo>
                <a:lnTo>
                  <a:pt x="3" y="95"/>
                </a:lnTo>
                <a:lnTo>
                  <a:pt x="4" y="95"/>
                </a:lnTo>
                <a:lnTo>
                  <a:pt x="4" y="94"/>
                </a:lnTo>
                <a:lnTo>
                  <a:pt x="4" y="93"/>
                </a:lnTo>
                <a:lnTo>
                  <a:pt x="4" y="92"/>
                </a:lnTo>
                <a:lnTo>
                  <a:pt x="4" y="91"/>
                </a:lnTo>
                <a:lnTo>
                  <a:pt x="4" y="90"/>
                </a:lnTo>
                <a:lnTo>
                  <a:pt x="4" y="89"/>
                </a:lnTo>
                <a:lnTo>
                  <a:pt x="4" y="88"/>
                </a:lnTo>
                <a:lnTo>
                  <a:pt x="4" y="87"/>
                </a:lnTo>
                <a:lnTo>
                  <a:pt x="4" y="85"/>
                </a:lnTo>
                <a:lnTo>
                  <a:pt x="4" y="84"/>
                </a:lnTo>
                <a:lnTo>
                  <a:pt x="4" y="83"/>
                </a:lnTo>
                <a:lnTo>
                  <a:pt x="4" y="82"/>
                </a:lnTo>
                <a:lnTo>
                  <a:pt x="4" y="80"/>
                </a:lnTo>
                <a:lnTo>
                  <a:pt x="4" y="74"/>
                </a:lnTo>
                <a:lnTo>
                  <a:pt x="4" y="73"/>
                </a:lnTo>
                <a:lnTo>
                  <a:pt x="4" y="72"/>
                </a:lnTo>
                <a:lnTo>
                  <a:pt x="4" y="71"/>
                </a:lnTo>
                <a:lnTo>
                  <a:pt x="4" y="67"/>
                </a:lnTo>
                <a:lnTo>
                  <a:pt x="4" y="60"/>
                </a:lnTo>
                <a:lnTo>
                  <a:pt x="4" y="44"/>
                </a:lnTo>
                <a:lnTo>
                  <a:pt x="4" y="43"/>
                </a:lnTo>
                <a:lnTo>
                  <a:pt x="4" y="41"/>
                </a:lnTo>
                <a:lnTo>
                  <a:pt x="4" y="38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4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5"/>
                </a:lnTo>
                <a:lnTo>
                  <a:pt x="6" y="16"/>
                </a:lnTo>
                <a:lnTo>
                  <a:pt x="6" y="17"/>
                </a:lnTo>
                <a:lnTo>
                  <a:pt x="6" y="18"/>
                </a:lnTo>
                <a:lnTo>
                  <a:pt x="6" y="20"/>
                </a:lnTo>
                <a:lnTo>
                  <a:pt x="6" y="26"/>
                </a:lnTo>
                <a:lnTo>
                  <a:pt x="6" y="27"/>
                </a:lnTo>
                <a:lnTo>
                  <a:pt x="6" y="28"/>
                </a:lnTo>
                <a:lnTo>
                  <a:pt x="6" y="29"/>
                </a:lnTo>
                <a:lnTo>
                  <a:pt x="6" y="33"/>
                </a:lnTo>
                <a:lnTo>
                  <a:pt x="6" y="40"/>
                </a:lnTo>
                <a:lnTo>
                  <a:pt x="6" y="55"/>
                </a:lnTo>
                <a:lnTo>
                  <a:pt x="6" y="56"/>
                </a:lnTo>
                <a:lnTo>
                  <a:pt x="6" y="57"/>
                </a:lnTo>
                <a:lnTo>
                  <a:pt x="6" y="58"/>
                </a:lnTo>
                <a:lnTo>
                  <a:pt x="6" y="62"/>
                </a:lnTo>
                <a:lnTo>
                  <a:pt x="6" y="68"/>
                </a:lnTo>
                <a:lnTo>
                  <a:pt x="6" y="69"/>
                </a:lnTo>
                <a:lnTo>
                  <a:pt x="6" y="70"/>
                </a:lnTo>
                <a:lnTo>
                  <a:pt x="6" y="71"/>
                </a:lnTo>
                <a:lnTo>
                  <a:pt x="6" y="74"/>
                </a:lnTo>
                <a:lnTo>
                  <a:pt x="7" y="80"/>
                </a:lnTo>
                <a:lnTo>
                  <a:pt x="7" y="81"/>
                </a:lnTo>
                <a:lnTo>
                  <a:pt x="7" y="82"/>
                </a:lnTo>
                <a:lnTo>
                  <a:pt x="7" y="83"/>
                </a:lnTo>
                <a:lnTo>
                  <a:pt x="7" y="84"/>
                </a:lnTo>
                <a:lnTo>
                  <a:pt x="7" y="85"/>
                </a:lnTo>
                <a:lnTo>
                  <a:pt x="7" y="87"/>
                </a:lnTo>
                <a:lnTo>
                  <a:pt x="7" y="88"/>
                </a:lnTo>
                <a:lnTo>
                  <a:pt x="7" y="89"/>
                </a:lnTo>
                <a:lnTo>
                  <a:pt x="7" y="90"/>
                </a:lnTo>
                <a:lnTo>
                  <a:pt x="7" y="91"/>
                </a:lnTo>
                <a:lnTo>
                  <a:pt x="7" y="90"/>
                </a:lnTo>
                <a:lnTo>
                  <a:pt x="7" y="89"/>
                </a:lnTo>
                <a:lnTo>
                  <a:pt x="7" y="88"/>
                </a:lnTo>
                <a:lnTo>
                  <a:pt x="7" y="87"/>
                </a:lnTo>
                <a:lnTo>
                  <a:pt x="7" y="85"/>
                </a:lnTo>
                <a:lnTo>
                  <a:pt x="7" y="84"/>
                </a:lnTo>
                <a:lnTo>
                  <a:pt x="7" y="83"/>
                </a:lnTo>
                <a:lnTo>
                  <a:pt x="7" y="81"/>
                </a:lnTo>
                <a:lnTo>
                  <a:pt x="7" y="80"/>
                </a:lnTo>
                <a:lnTo>
                  <a:pt x="7" y="79"/>
                </a:lnTo>
                <a:lnTo>
                  <a:pt x="7" y="77"/>
                </a:lnTo>
                <a:lnTo>
                  <a:pt x="7" y="76"/>
                </a:lnTo>
                <a:lnTo>
                  <a:pt x="7" y="74"/>
                </a:lnTo>
                <a:lnTo>
                  <a:pt x="7" y="71"/>
                </a:lnTo>
                <a:lnTo>
                  <a:pt x="8" y="66"/>
                </a:lnTo>
                <a:lnTo>
                  <a:pt x="8" y="65"/>
                </a:lnTo>
                <a:lnTo>
                  <a:pt x="8" y="64"/>
                </a:lnTo>
                <a:lnTo>
                  <a:pt x="8" y="62"/>
                </a:lnTo>
                <a:lnTo>
                  <a:pt x="8" y="59"/>
                </a:lnTo>
                <a:lnTo>
                  <a:pt x="8" y="52"/>
                </a:lnTo>
                <a:lnTo>
                  <a:pt x="8" y="51"/>
                </a:lnTo>
                <a:lnTo>
                  <a:pt x="8" y="5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8" name="Freeform 51"/>
          <p:cNvSpPr>
            <a:spLocks/>
          </p:cNvSpPr>
          <p:nvPr/>
        </p:nvSpPr>
        <p:spPr bwMode="auto">
          <a:xfrm>
            <a:off x="830767" y="4626309"/>
            <a:ext cx="14640" cy="108718"/>
          </a:xfrm>
          <a:custGeom>
            <a:avLst/>
            <a:gdLst>
              <a:gd name="T0" fmla="*/ 0 w 7"/>
              <a:gd name="T1" fmla="*/ 47587744 h 79"/>
              <a:gd name="T2" fmla="*/ 0 w 7"/>
              <a:gd name="T3" fmla="*/ 29961671 h 79"/>
              <a:gd name="T4" fmla="*/ 0 w 7"/>
              <a:gd name="T5" fmla="*/ 14099532 h 79"/>
              <a:gd name="T6" fmla="*/ 0 w 7"/>
              <a:gd name="T7" fmla="*/ 7050429 h 79"/>
              <a:gd name="T8" fmla="*/ 0 w 7"/>
              <a:gd name="T9" fmla="*/ 3525215 h 79"/>
              <a:gd name="T10" fmla="*/ 0 w 7"/>
              <a:gd name="T11" fmla="*/ 1762607 h 79"/>
              <a:gd name="T12" fmla="*/ 0 w 7"/>
              <a:gd name="T13" fmla="*/ 0 h 79"/>
              <a:gd name="T14" fmla="*/ 0 w 7"/>
              <a:gd name="T15" fmla="*/ 0 h 79"/>
              <a:gd name="T16" fmla="*/ 0 w 7"/>
              <a:gd name="T17" fmla="*/ 0 h 79"/>
              <a:gd name="T18" fmla="*/ 1830161 w 7"/>
              <a:gd name="T19" fmla="*/ 0 h 79"/>
              <a:gd name="T20" fmla="*/ 1830161 w 7"/>
              <a:gd name="T21" fmla="*/ 1762607 h 79"/>
              <a:gd name="T22" fmla="*/ 1830161 w 7"/>
              <a:gd name="T23" fmla="*/ 3525215 h 79"/>
              <a:gd name="T24" fmla="*/ 1830161 w 7"/>
              <a:gd name="T25" fmla="*/ 8813036 h 79"/>
              <a:gd name="T26" fmla="*/ 1830161 w 7"/>
              <a:gd name="T27" fmla="*/ 29961671 h 79"/>
              <a:gd name="T28" fmla="*/ 1830161 w 7"/>
              <a:gd name="T29" fmla="*/ 51111632 h 79"/>
              <a:gd name="T30" fmla="*/ 1830161 w 7"/>
              <a:gd name="T31" fmla="*/ 77549415 h 79"/>
              <a:gd name="T32" fmla="*/ 3660321 w 7"/>
              <a:gd name="T33" fmla="*/ 103987198 h 79"/>
              <a:gd name="T34" fmla="*/ 3660321 w 7"/>
              <a:gd name="T35" fmla="*/ 116324123 h 79"/>
              <a:gd name="T36" fmla="*/ 3660321 w 7"/>
              <a:gd name="T37" fmla="*/ 128662374 h 79"/>
              <a:gd name="T38" fmla="*/ 3660321 w 7"/>
              <a:gd name="T39" fmla="*/ 133948869 h 79"/>
              <a:gd name="T40" fmla="*/ 3660321 w 7"/>
              <a:gd name="T41" fmla="*/ 137474084 h 79"/>
              <a:gd name="T42" fmla="*/ 3660321 w 7"/>
              <a:gd name="T43" fmla="*/ 137474084 h 79"/>
              <a:gd name="T44" fmla="*/ 3660321 w 7"/>
              <a:gd name="T45" fmla="*/ 139236691 h 79"/>
              <a:gd name="T46" fmla="*/ 3660321 w 7"/>
              <a:gd name="T47" fmla="*/ 139236691 h 79"/>
              <a:gd name="T48" fmla="*/ 3660321 w 7"/>
              <a:gd name="T49" fmla="*/ 139236691 h 79"/>
              <a:gd name="T50" fmla="*/ 3660321 w 7"/>
              <a:gd name="T51" fmla="*/ 137474084 h 79"/>
              <a:gd name="T52" fmla="*/ 3660321 w 7"/>
              <a:gd name="T53" fmla="*/ 135711477 h 79"/>
              <a:gd name="T54" fmla="*/ 3660321 w 7"/>
              <a:gd name="T55" fmla="*/ 132186262 h 79"/>
              <a:gd name="T56" fmla="*/ 5490482 w 7"/>
              <a:gd name="T57" fmla="*/ 125137159 h 79"/>
              <a:gd name="T58" fmla="*/ 5490482 w 7"/>
              <a:gd name="T59" fmla="*/ 103987198 h 79"/>
              <a:gd name="T60" fmla="*/ 5490482 w 7"/>
              <a:gd name="T61" fmla="*/ 82837237 h 79"/>
              <a:gd name="T62" fmla="*/ 5490482 w 7"/>
              <a:gd name="T63" fmla="*/ 54636847 h 79"/>
              <a:gd name="T64" fmla="*/ 5490482 w 7"/>
              <a:gd name="T65" fmla="*/ 33486886 h 79"/>
              <a:gd name="T66" fmla="*/ 7320643 w 7"/>
              <a:gd name="T67" fmla="*/ 22912568 h 79"/>
              <a:gd name="T68" fmla="*/ 7320643 w 7"/>
              <a:gd name="T69" fmla="*/ 14099532 h 79"/>
              <a:gd name="T70" fmla="*/ 7320643 w 7"/>
              <a:gd name="T71" fmla="*/ 10574317 h 79"/>
              <a:gd name="T72" fmla="*/ 7320643 w 7"/>
              <a:gd name="T73" fmla="*/ 8813036 h 79"/>
              <a:gd name="T74" fmla="*/ 7320643 w 7"/>
              <a:gd name="T75" fmla="*/ 7050429 h 79"/>
              <a:gd name="T76" fmla="*/ 7320643 w 7"/>
              <a:gd name="T77" fmla="*/ 7050429 h 79"/>
              <a:gd name="T78" fmla="*/ 7320643 w 7"/>
              <a:gd name="T79" fmla="*/ 7050429 h 79"/>
              <a:gd name="T80" fmla="*/ 7320643 w 7"/>
              <a:gd name="T81" fmla="*/ 7050429 h 79"/>
              <a:gd name="T82" fmla="*/ 7320643 w 7"/>
              <a:gd name="T83" fmla="*/ 8813036 h 79"/>
              <a:gd name="T84" fmla="*/ 7320643 w 7"/>
              <a:gd name="T85" fmla="*/ 10574317 h 79"/>
              <a:gd name="T86" fmla="*/ 7320643 w 7"/>
              <a:gd name="T87" fmla="*/ 14099532 h 79"/>
              <a:gd name="T88" fmla="*/ 7320643 w 7"/>
              <a:gd name="T89" fmla="*/ 26437783 h 79"/>
              <a:gd name="T90" fmla="*/ 9150804 w 7"/>
              <a:gd name="T91" fmla="*/ 63449883 h 79"/>
              <a:gd name="T92" fmla="*/ 9150804 w 7"/>
              <a:gd name="T93" fmla="*/ 86362452 h 79"/>
              <a:gd name="T94" fmla="*/ 9150804 w 7"/>
              <a:gd name="T95" fmla="*/ 107512413 h 79"/>
              <a:gd name="T96" fmla="*/ 9150804 w 7"/>
              <a:gd name="T97" fmla="*/ 118086730 h 79"/>
              <a:gd name="T98" fmla="*/ 9150804 w 7"/>
              <a:gd name="T99" fmla="*/ 123374552 h 79"/>
              <a:gd name="T100" fmla="*/ 9150804 w 7"/>
              <a:gd name="T101" fmla="*/ 126899766 h 79"/>
              <a:gd name="T102" fmla="*/ 9150804 w 7"/>
              <a:gd name="T103" fmla="*/ 130423655 h 79"/>
              <a:gd name="T104" fmla="*/ 9150804 w 7"/>
              <a:gd name="T105" fmla="*/ 130423655 h 79"/>
              <a:gd name="T106" fmla="*/ 9150804 w 7"/>
              <a:gd name="T107" fmla="*/ 130423655 h 79"/>
              <a:gd name="T108" fmla="*/ 10980964 w 7"/>
              <a:gd name="T109" fmla="*/ 130423655 h 79"/>
              <a:gd name="T110" fmla="*/ 10980964 w 7"/>
              <a:gd name="T111" fmla="*/ 130423655 h 79"/>
              <a:gd name="T112" fmla="*/ 10980964 w 7"/>
              <a:gd name="T113" fmla="*/ 130423655 h 79"/>
              <a:gd name="T114" fmla="*/ 10980964 w 7"/>
              <a:gd name="T115" fmla="*/ 128662374 h 79"/>
              <a:gd name="T116" fmla="*/ 10980964 w 7"/>
              <a:gd name="T117" fmla="*/ 123374552 h 79"/>
              <a:gd name="T118" fmla="*/ 10980964 w 7"/>
              <a:gd name="T119" fmla="*/ 116324123 h 79"/>
              <a:gd name="T120" fmla="*/ 10980964 w 7"/>
              <a:gd name="T121" fmla="*/ 95174162 h 79"/>
              <a:gd name="T122" fmla="*/ 12811125 w 7"/>
              <a:gd name="T123" fmla="*/ 58162061 h 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79"/>
              <a:gd name="T188" fmla="*/ 7 w 7"/>
              <a:gd name="T189" fmla="*/ 79 h 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79">
                <a:moveTo>
                  <a:pt x="0" y="42"/>
                </a:moveTo>
                <a:lnTo>
                  <a:pt x="0" y="40"/>
                </a:lnTo>
                <a:lnTo>
                  <a:pt x="0" y="37"/>
                </a:lnTo>
                <a:lnTo>
                  <a:pt x="0" y="30"/>
                </a:lnTo>
                <a:lnTo>
                  <a:pt x="0" y="29"/>
                </a:lnTo>
                <a:lnTo>
                  <a:pt x="0" y="28"/>
                </a:lnTo>
                <a:lnTo>
                  <a:pt x="0" y="27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  <a:lnTo>
                  <a:pt x="0" y="21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1" y="17"/>
                </a:lnTo>
                <a:lnTo>
                  <a:pt x="1" y="18"/>
                </a:lnTo>
                <a:lnTo>
                  <a:pt x="1" y="20"/>
                </a:lnTo>
                <a:lnTo>
                  <a:pt x="1" y="23"/>
                </a:lnTo>
                <a:lnTo>
                  <a:pt x="1" y="28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4"/>
                </a:lnTo>
                <a:lnTo>
                  <a:pt x="1" y="40"/>
                </a:lnTo>
                <a:lnTo>
                  <a:pt x="1" y="41"/>
                </a:lnTo>
                <a:lnTo>
                  <a:pt x="1" y="42"/>
                </a:lnTo>
                <a:lnTo>
                  <a:pt x="1" y="44"/>
                </a:lnTo>
                <a:lnTo>
                  <a:pt x="1" y="46"/>
                </a:lnTo>
                <a:lnTo>
                  <a:pt x="2" y="52"/>
                </a:lnTo>
                <a:lnTo>
                  <a:pt x="2" y="53"/>
                </a:lnTo>
                <a:lnTo>
                  <a:pt x="2" y="54"/>
                </a:lnTo>
                <a:lnTo>
                  <a:pt x="2" y="55"/>
                </a:lnTo>
                <a:lnTo>
                  <a:pt x="2" y="58"/>
                </a:lnTo>
                <a:lnTo>
                  <a:pt x="2" y="59"/>
                </a:lnTo>
                <a:lnTo>
                  <a:pt x="2" y="60"/>
                </a:lnTo>
                <a:lnTo>
                  <a:pt x="2" y="61"/>
                </a:lnTo>
                <a:lnTo>
                  <a:pt x="2" y="64"/>
                </a:lnTo>
                <a:lnTo>
                  <a:pt x="2" y="65"/>
                </a:lnTo>
                <a:lnTo>
                  <a:pt x="2" y="66"/>
                </a:lnTo>
                <a:lnTo>
                  <a:pt x="2" y="69"/>
                </a:lnTo>
                <a:lnTo>
                  <a:pt x="2" y="70"/>
                </a:lnTo>
                <a:lnTo>
                  <a:pt x="2" y="71"/>
                </a:lnTo>
                <a:lnTo>
                  <a:pt x="2" y="73"/>
                </a:lnTo>
                <a:lnTo>
                  <a:pt x="2" y="74"/>
                </a:lnTo>
                <a:lnTo>
                  <a:pt x="2" y="75"/>
                </a:lnTo>
                <a:lnTo>
                  <a:pt x="2" y="76"/>
                </a:lnTo>
                <a:lnTo>
                  <a:pt x="2" y="77"/>
                </a:lnTo>
                <a:lnTo>
                  <a:pt x="2" y="78"/>
                </a:lnTo>
                <a:lnTo>
                  <a:pt x="2" y="79"/>
                </a:lnTo>
                <a:lnTo>
                  <a:pt x="2" y="78"/>
                </a:lnTo>
                <a:lnTo>
                  <a:pt x="2" y="77"/>
                </a:lnTo>
                <a:lnTo>
                  <a:pt x="2" y="76"/>
                </a:lnTo>
                <a:lnTo>
                  <a:pt x="2" y="75"/>
                </a:lnTo>
                <a:lnTo>
                  <a:pt x="2" y="74"/>
                </a:lnTo>
                <a:lnTo>
                  <a:pt x="3" y="73"/>
                </a:lnTo>
                <a:lnTo>
                  <a:pt x="3" y="72"/>
                </a:lnTo>
                <a:lnTo>
                  <a:pt x="3" y="71"/>
                </a:lnTo>
                <a:lnTo>
                  <a:pt x="3" y="69"/>
                </a:lnTo>
                <a:lnTo>
                  <a:pt x="3" y="68"/>
                </a:lnTo>
                <a:lnTo>
                  <a:pt x="3" y="67"/>
                </a:lnTo>
                <a:lnTo>
                  <a:pt x="3" y="65"/>
                </a:lnTo>
                <a:lnTo>
                  <a:pt x="3" y="60"/>
                </a:lnTo>
                <a:lnTo>
                  <a:pt x="3" y="59"/>
                </a:lnTo>
                <a:lnTo>
                  <a:pt x="3" y="58"/>
                </a:lnTo>
                <a:lnTo>
                  <a:pt x="3" y="57"/>
                </a:lnTo>
                <a:lnTo>
                  <a:pt x="3" y="54"/>
                </a:lnTo>
                <a:lnTo>
                  <a:pt x="3" y="48"/>
                </a:lnTo>
                <a:lnTo>
                  <a:pt x="3" y="47"/>
                </a:lnTo>
                <a:lnTo>
                  <a:pt x="3" y="45"/>
                </a:lnTo>
                <a:lnTo>
                  <a:pt x="3" y="42"/>
                </a:lnTo>
                <a:lnTo>
                  <a:pt x="3" y="36"/>
                </a:lnTo>
                <a:lnTo>
                  <a:pt x="3" y="35"/>
                </a:lnTo>
                <a:lnTo>
                  <a:pt x="3" y="34"/>
                </a:lnTo>
                <a:lnTo>
                  <a:pt x="3" y="31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0"/>
                </a:lnTo>
                <a:lnTo>
                  <a:pt x="3" y="19"/>
                </a:lnTo>
                <a:lnTo>
                  <a:pt x="3" y="18"/>
                </a:lnTo>
                <a:lnTo>
                  <a:pt x="4" y="15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9"/>
                </a:lnTo>
                <a:lnTo>
                  <a:pt x="4" y="24"/>
                </a:lnTo>
                <a:lnTo>
                  <a:pt x="5" y="35"/>
                </a:lnTo>
                <a:lnTo>
                  <a:pt x="5" y="36"/>
                </a:lnTo>
                <a:lnTo>
                  <a:pt x="5" y="38"/>
                </a:lnTo>
                <a:lnTo>
                  <a:pt x="5" y="40"/>
                </a:lnTo>
                <a:lnTo>
                  <a:pt x="5" y="46"/>
                </a:lnTo>
                <a:lnTo>
                  <a:pt x="5" y="47"/>
                </a:lnTo>
                <a:lnTo>
                  <a:pt x="5" y="49"/>
                </a:lnTo>
                <a:lnTo>
                  <a:pt x="5" y="51"/>
                </a:lnTo>
                <a:lnTo>
                  <a:pt x="5" y="56"/>
                </a:lnTo>
                <a:lnTo>
                  <a:pt x="5" y="57"/>
                </a:lnTo>
                <a:lnTo>
                  <a:pt x="5" y="59"/>
                </a:lnTo>
                <a:lnTo>
                  <a:pt x="5" y="61"/>
                </a:lnTo>
                <a:lnTo>
                  <a:pt x="5" y="62"/>
                </a:lnTo>
                <a:lnTo>
                  <a:pt x="5" y="63"/>
                </a:lnTo>
                <a:lnTo>
                  <a:pt x="5" y="65"/>
                </a:lnTo>
                <a:lnTo>
                  <a:pt x="5" y="66"/>
                </a:lnTo>
                <a:lnTo>
                  <a:pt x="5" y="67"/>
                </a:lnTo>
                <a:lnTo>
                  <a:pt x="5" y="68"/>
                </a:lnTo>
                <a:lnTo>
                  <a:pt x="5" y="69"/>
                </a:lnTo>
                <a:lnTo>
                  <a:pt x="5" y="70"/>
                </a:lnTo>
                <a:lnTo>
                  <a:pt x="5" y="71"/>
                </a:lnTo>
                <a:lnTo>
                  <a:pt x="5" y="72"/>
                </a:lnTo>
                <a:lnTo>
                  <a:pt x="5" y="73"/>
                </a:lnTo>
                <a:lnTo>
                  <a:pt x="5" y="74"/>
                </a:lnTo>
                <a:lnTo>
                  <a:pt x="6" y="74"/>
                </a:lnTo>
                <a:lnTo>
                  <a:pt x="6" y="73"/>
                </a:lnTo>
                <a:lnTo>
                  <a:pt x="6" y="72"/>
                </a:lnTo>
                <a:lnTo>
                  <a:pt x="6" y="71"/>
                </a:lnTo>
                <a:lnTo>
                  <a:pt x="6" y="70"/>
                </a:lnTo>
                <a:lnTo>
                  <a:pt x="6" y="69"/>
                </a:lnTo>
                <a:lnTo>
                  <a:pt x="6" y="68"/>
                </a:lnTo>
                <a:lnTo>
                  <a:pt x="6" y="67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62"/>
                </a:lnTo>
                <a:lnTo>
                  <a:pt x="6" y="61"/>
                </a:lnTo>
                <a:lnTo>
                  <a:pt x="6" y="59"/>
                </a:lnTo>
                <a:lnTo>
                  <a:pt x="6" y="54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38"/>
                </a:lnTo>
                <a:lnTo>
                  <a:pt x="6" y="33"/>
                </a:lnTo>
                <a:lnTo>
                  <a:pt x="7" y="33"/>
                </a:lnTo>
                <a:lnTo>
                  <a:pt x="7" y="32"/>
                </a:lnTo>
                <a:lnTo>
                  <a:pt x="7" y="31"/>
                </a:lnTo>
                <a:lnTo>
                  <a:pt x="7" y="2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" name="Freeform 52"/>
          <p:cNvSpPr>
            <a:spLocks/>
          </p:cNvSpPr>
          <p:nvPr/>
        </p:nvSpPr>
        <p:spPr bwMode="auto">
          <a:xfrm>
            <a:off x="845407" y="4637841"/>
            <a:ext cx="14640" cy="84009"/>
          </a:xfrm>
          <a:custGeom>
            <a:avLst/>
            <a:gdLst>
              <a:gd name="T0" fmla="*/ 0 w 7"/>
              <a:gd name="T1" fmla="*/ 19088750 h 62"/>
              <a:gd name="T2" fmla="*/ 0 w 7"/>
              <a:gd name="T3" fmla="*/ 10412758 h 62"/>
              <a:gd name="T4" fmla="*/ 0 w 7"/>
              <a:gd name="T5" fmla="*/ 5206379 h 62"/>
              <a:gd name="T6" fmla="*/ 0 w 7"/>
              <a:gd name="T7" fmla="*/ 3470919 h 62"/>
              <a:gd name="T8" fmla="*/ 0 w 7"/>
              <a:gd name="T9" fmla="*/ 1735460 h 62"/>
              <a:gd name="T10" fmla="*/ 0 w 7"/>
              <a:gd name="T11" fmla="*/ 1735460 h 62"/>
              <a:gd name="T12" fmla="*/ 0 w 7"/>
              <a:gd name="T13" fmla="*/ 0 h 62"/>
              <a:gd name="T14" fmla="*/ 0 w 7"/>
              <a:gd name="T15" fmla="*/ 1735460 h 62"/>
              <a:gd name="T16" fmla="*/ 0 w 7"/>
              <a:gd name="T17" fmla="*/ 1735460 h 62"/>
              <a:gd name="T18" fmla="*/ 0 w 7"/>
              <a:gd name="T19" fmla="*/ 3470919 h 62"/>
              <a:gd name="T20" fmla="*/ 0 w 7"/>
              <a:gd name="T21" fmla="*/ 5206379 h 62"/>
              <a:gd name="T22" fmla="*/ 1830161 w 7"/>
              <a:gd name="T23" fmla="*/ 12146912 h 62"/>
              <a:gd name="T24" fmla="*/ 1830161 w 7"/>
              <a:gd name="T25" fmla="*/ 27766048 h 62"/>
              <a:gd name="T26" fmla="*/ 1830161 w 7"/>
              <a:gd name="T27" fmla="*/ 65943549 h 62"/>
              <a:gd name="T28" fmla="*/ 1830161 w 7"/>
              <a:gd name="T29" fmla="*/ 88503219 h 62"/>
              <a:gd name="T30" fmla="*/ 3660321 w 7"/>
              <a:gd name="T31" fmla="*/ 97179211 h 62"/>
              <a:gd name="T32" fmla="*/ 3660321 w 7"/>
              <a:gd name="T33" fmla="*/ 102385590 h 62"/>
              <a:gd name="T34" fmla="*/ 3660321 w 7"/>
              <a:gd name="T35" fmla="*/ 104121050 h 62"/>
              <a:gd name="T36" fmla="*/ 3660321 w 7"/>
              <a:gd name="T37" fmla="*/ 107591969 h 62"/>
              <a:gd name="T38" fmla="*/ 3660321 w 7"/>
              <a:gd name="T39" fmla="*/ 107591969 h 62"/>
              <a:gd name="T40" fmla="*/ 3660321 w 7"/>
              <a:gd name="T41" fmla="*/ 107591969 h 62"/>
              <a:gd name="T42" fmla="*/ 3660321 w 7"/>
              <a:gd name="T43" fmla="*/ 107591969 h 62"/>
              <a:gd name="T44" fmla="*/ 3660321 w 7"/>
              <a:gd name="T45" fmla="*/ 107591969 h 62"/>
              <a:gd name="T46" fmla="*/ 3660321 w 7"/>
              <a:gd name="T47" fmla="*/ 105856509 h 62"/>
              <a:gd name="T48" fmla="*/ 3660321 w 7"/>
              <a:gd name="T49" fmla="*/ 104121050 h 62"/>
              <a:gd name="T50" fmla="*/ 3660321 w 7"/>
              <a:gd name="T51" fmla="*/ 100650130 h 62"/>
              <a:gd name="T52" fmla="*/ 3660321 w 7"/>
              <a:gd name="T53" fmla="*/ 93709597 h 62"/>
              <a:gd name="T54" fmla="*/ 5490482 w 7"/>
              <a:gd name="T55" fmla="*/ 69414468 h 62"/>
              <a:gd name="T56" fmla="*/ 5490482 w 7"/>
              <a:gd name="T57" fmla="*/ 36442041 h 62"/>
              <a:gd name="T58" fmla="*/ 5490482 w 7"/>
              <a:gd name="T59" fmla="*/ 22559670 h 62"/>
              <a:gd name="T60" fmla="*/ 5490482 w 7"/>
              <a:gd name="T61" fmla="*/ 13882371 h 62"/>
              <a:gd name="T62" fmla="*/ 5490482 w 7"/>
              <a:gd name="T63" fmla="*/ 10412758 h 62"/>
              <a:gd name="T64" fmla="*/ 5490482 w 7"/>
              <a:gd name="T65" fmla="*/ 10412758 h 62"/>
              <a:gd name="T66" fmla="*/ 5490482 w 7"/>
              <a:gd name="T67" fmla="*/ 8677298 h 62"/>
              <a:gd name="T68" fmla="*/ 5490482 w 7"/>
              <a:gd name="T69" fmla="*/ 8677298 h 62"/>
              <a:gd name="T70" fmla="*/ 7320643 w 7"/>
              <a:gd name="T71" fmla="*/ 8677298 h 62"/>
              <a:gd name="T72" fmla="*/ 7320643 w 7"/>
              <a:gd name="T73" fmla="*/ 8677298 h 62"/>
              <a:gd name="T74" fmla="*/ 7320643 w 7"/>
              <a:gd name="T75" fmla="*/ 10412758 h 62"/>
              <a:gd name="T76" fmla="*/ 7320643 w 7"/>
              <a:gd name="T77" fmla="*/ 12146912 h 62"/>
              <a:gd name="T78" fmla="*/ 7320643 w 7"/>
              <a:gd name="T79" fmla="*/ 15617831 h 62"/>
              <a:gd name="T80" fmla="*/ 7320643 w 7"/>
              <a:gd name="T81" fmla="*/ 22559670 h 62"/>
              <a:gd name="T82" fmla="*/ 7320643 w 7"/>
              <a:gd name="T83" fmla="*/ 38177501 h 62"/>
              <a:gd name="T84" fmla="*/ 9150804 w 7"/>
              <a:gd name="T85" fmla="*/ 64208089 h 62"/>
              <a:gd name="T86" fmla="*/ 9150804 w 7"/>
              <a:gd name="T87" fmla="*/ 74620847 h 62"/>
              <a:gd name="T88" fmla="*/ 9150804 w 7"/>
              <a:gd name="T89" fmla="*/ 85032299 h 62"/>
              <a:gd name="T90" fmla="*/ 9150804 w 7"/>
              <a:gd name="T91" fmla="*/ 91974138 h 62"/>
              <a:gd name="T92" fmla="*/ 9150804 w 7"/>
              <a:gd name="T93" fmla="*/ 95445057 h 62"/>
              <a:gd name="T94" fmla="*/ 9150804 w 7"/>
              <a:gd name="T95" fmla="*/ 97179211 h 62"/>
              <a:gd name="T96" fmla="*/ 9150804 w 7"/>
              <a:gd name="T97" fmla="*/ 98914671 h 62"/>
              <a:gd name="T98" fmla="*/ 9150804 w 7"/>
              <a:gd name="T99" fmla="*/ 100650130 h 62"/>
              <a:gd name="T100" fmla="*/ 9150804 w 7"/>
              <a:gd name="T101" fmla="*/ 100650130 h 62"/>
              <a:gd name="T102" fmla="*/ 9150804 w 7"/>
              <a:gd name="T103" fmla="*/ 100650130 h 62"/>
              <a:gd name="T104" fmla="*/ 9150804 w 7"/>
              <a:gd name="T105" fmla="*/ 100650130 h 62"/>
              <a:gd name="T106" fmla="*/ 9150804 w 7"/>
              <a:gd name="T107" fmla="*/ 98914671 h 62"/>
              <a:gd name="T108" fmla="*/ 9150804 w 7"/>
              <a:gd name="T109" fmla="*/ 97179211 h 62"/>
              <a:gd name="T110" fmla="*/ 10980964 w 7"/>
              <a:gd name="T111" fmla="*/ 91974138 h 62"/>
              <a:gd name="T112" fmla="*/ 10980964 w 7"/>
              <a:gd name="T113" fmla="*/ 79825920 h 62"/>
              <a:gd name="T114" fmla="*/ 10980964 w 7"/>
              <a:gd name="T115" fmla="*/ 59001710 h 62"/>
              <a:gd name="T116" fmla="*/ 10980964 w 7"/>
              <a:gd name="T117" fmla="*/ 45119339 h 62"/>
              <a:gd name="T118" fmla="*/ 10980964 w 7"/>
              <a:gd name="T119" fmla="*/ 32971122 h 62"/>
              <a:gd name="T120" fmla="*/ 12811125 w 7"/>
              <a:gd name="T121" fmla="*/ 26030589 h 62"/>
              <a:gd name="T122" fmla="*/ 12811125 w 7"/>
              <a:gd name="T123" fmla="*/ 20824210 h 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62"/>
              <a:gd name="T188" fmla="*/ 7 w 7"/>
              <a:gd name="T189" fmla="*/ 62 h 6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62">
                <a:moveTo>
                  <a:pt x="0" y="20"/>
                </a:moveTo>
                <a:lnTo>
                  <a:pt x="0" y="16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8"/>
                </a:lnTo>
                <a:lnTo>
                  <a:pt x="1" y="23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" y="38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7"/>
                </a:lnTo>
                <a:lnTo>
                  <a:pt x="1" y="51"/>
                </a:lnTo>
                <a:lnTo>
                  <a:pt x="1" y="52"/>
                </a:lnTo>
                <a:lnTo>
                  <a:pt x="2" y="52"/>
                </a:lnTo>
                <a:lnTo>
                  <a:pt x="2" y="54"/>
                </a:lnTo>
                <a:lnTo>
                  <a:pt x="2" y="55"/>
                </a:lnTo>
                <a:lnTo>
                  <a:pt x="2" y="56"/>
                </a:lnTo>
                <a:lnTo>
                  <a:pt x="2" y="57"/>
                </a:lnTo>
                <a:lnTo>
                  <a:pt x="2" y="58"/>
                </a:lnTo>
                <a:lnTo>
                  <a:pt x="2" y="59"/>
                </a:lnTo>
                <a:lnTo>
                  <a:pt x="2" y="60"/>
                </a:lnTo>
                <a:lnTo>
                  <a:pt x="2" y="61"/>
                </a:lnTo>
                <a:lnTo>
                  <a:pt x="2" y="62"/>
                </a:lnTo>
                <a:lnTo>
                  <a:pt x="2" y="61"/>
                </a:lnTo>
                <a:lnTo>
                  <a:pt x="2" y="60"/>
                </a:lnTo>
                <a:lnTo>
                  <a:pt x="2" y="59"/>
                </a:lnTo>
                <a:lnTo>
                  <a:pt x="2" y="58"/>
                </a:lnTo>
                <a:lnTo>
                  <a:pt x="2" y="57"/>
                </a:lnTo>
                <a:lnTo>
                  <a:pt x="2" y="55"/>
                </a:lnTo>
                <a:lnTo>
                  <a:pt x="2" y="54"/>
                </a:lnTo>
                <a:lnTo>
                  <a:pt x="2" y="52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4"/>
                </a:lnTo>
                <a:lnTo>
                  <a:pt x="3" y="40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5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7"/>
                </a:lnTo>
                <a:lnTo>
                  <a:pt x="3" y="13"/>
                </a:lnTo>
                <a:lnTo>
                  <a:pt x="3" y="12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4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4" y="33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6"/>
                </a:lnTo>
                <a:lnTo>
                  <a:pt x="5" y="47"/>
                </a:lnTo>
                <a:lnTo>
                  <a:pt x="5" y="49"/>
                </a:lnTo>
                <a:lnTo>
                  <a:pt x="5" y="50"/>
                </a:lnTo>
                <a:lnTo>
                  <a:pt x="5" y="52"/>
                </a:lnTo>
                <a:lnTo>
                  <a:pt x="5" y="53"/>
                </a:lnTo>
                <a:lnTo>
                  <a:pt x="5" y="54"/>
                </a:lnTo>
                <a:lnTo>
                  <a:pt x="5" y="55"/>
                </a:lnTo>
                <a:lnTo>
                  <a:pt x="5" y="56"/>
                </a:lnTo>
                <a:lnTo>
                  <a:pt x="5" y="57"/>
                </a:lnTo>
                <a:lnTo>
                  <a:pt x="5" y="58"/>
                </a:lnTo>
                <a:lnTo>
                  <a:pt x="5" y="57"/>
                </a:lnTo>
                <a:lnTo>
                  <a:pt x="5" y="56"/>
                </a:lnTo>
                <a:lnTo>
                  <a:pt x="5" y="55"/>
                </a:lnTo>
                <a:lnTo>
                  <a:pt x="6" y="55"/>
                </a:lnTo>
                <a:lnTo>
                  <a:pt x="6" y="54"/>
                </a:lnTo>
                <a:lnTo>
                  <a:pt x="6" y="53"/>
                </a:lnTo>
                <a:lnTo>
                  <a:pt x="6" y="52"/>
                </a:lnTo>
                <a:lnTo>
                  <a:pt x="6" y="51"/>
                </a:lnTo>
                <a:lnTo>
                  <a:pt x="6" y="48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7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6" y="30"/>
                </a:lnTo>
                <a:lnTo>
                  <a:pt x="6" y="26"/>
                </a:lnTo>
                <a:lnTo>
                  <a:pt x="6" y="25"/>
                </a:lnTo>
                <a:lnTo>
                  <a:pt x="6" y="24"/>
                </a:lnTo>
                <a:lnTo>
                  <a:pt x="6" y="22"/>
                </a:lnTo>
                <a:lnTo>
                  <a:pt x="6" y="21"/>
                </a:lnTo>
                <a:lnTo>
                  <a:pt x="6" y="19"/>
                </a:lnTo>
                <a:lnTo>
                  <a:pt x="6" y="18"/>
                </a:lnTo>
                <a:lnTo>
                  <a:pt x="7" y="17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53"/>
          <p:cNvSpPr>
            <a:spLocks/>
          </p:cNvSpPr>
          <p:nvPr/>
        </p:nvSpPr>
        <p:spPr bwMode="auto">
          <a:xfrm>
            <a:off x="860047" y="4649371"/>
            <a:ext cx="12201" cy="62595"/>
          </a:xfrm>
          <a:custGeom>
            <a:avLst/>
            <a:gdLst>
              <a:gd name="T0" fmla="*/ 0 w 6"/>
              <a:gd name="T1" fmla="*/ 1781598 h 45"/>
              <a:gd name="T2" fmla="*/ 0 w 6"/>
              <a:gd name="T3" fmla="*/ 0 h 45"/>
              <a:gd name="T4" fmla="*/ 0 w 6"/>
              <a:gd name="T5" fmla="*/ 0 h 45"/>
              <a:gd name="T6" fmla="*/ 0 w 6"/>
              <a:gd name="T7" fmla="*/ 0 h 45"/>
              <a:gd name="T8" fmla="*/ 0 w 6"/>
              <a:gd name="T9" fmla="*/ 0 h 45"/>
              <a:gd name="T10" fmla="*/ 0 w 6"/>
              <a:gd name="T11" fmla="*/ 0 h 45"/>
              <a:gd name="T12" fmla="*/ 0 w 6"/>
              <a:gd name="T13" fmla="*/ 1781598 h 45"/>
              <a:gd name="T14" fmla="*/ 0 w 6"/>
              <a:gd name="T15" fmla="*/ 3563197 h 45"/>
              <a:gd name="T16" fmla="*/ 0 w 6"/>
              <a:gd name="T17" fmla="*/ 7126393 h 45"/>
              <a:gd name="T18" fmla="*/ 0 w 6"/>
              <a:gd name="T19" fmla="*/ 19596241 h 45"/>
              <a:gd name="T20" fmla="*/ 1779435 w 6"/>
              <a:gd name="T21" fmla="*/ 32066089 h 45"/>
              <a:gd name="T22" fmla="*/ 1779435 w 6"/>
              <a:gd name="T23" fmla="*/ 49882072 h 45"/>
              <a:gd name="T24" fmla="*/ 1779435 w 6"/>
              <a:gd name="T25" fmla="*/ 62351920 h 45"/>
              <a:gd name="T26" fmla="*/ 1779435 w 6"/>
              <a:gd name="T27" fmla="*/ 71258571 h 45"/>
              <a:gd name="T28" fmla="*/ 1779435 w 6"/>
              <a:gd name="T29" fmla="*/ 74821768 h 45"/>
              <a:gd name="T30" fmla="*/ 1779435 w 6"/>
              <a:gd name="T31" fmla="*/ 78384964 h 45"/>
              <a:gd name="T32" fmla="*/ 1779435 w 6"/>
              <a:gd name="T33" fmla="*/ 78384964 h 45"/>
              <a:gd name="T34" fmla="*/ 1779435 w 6"/>
              <a:gd name="T35" fmla="*/ 80166563 h 45"/>
              <a:gd name="T36" fmla="*/ 3558870 w 6"/>
              <a:gd name="T37" fmla="*/ 80166563 h 45"/>
              <a:gd name="T38" fmla="*/ 3558870 w 6"/>
              <a:gd name="T39" fmla="*/ 80166563 h 45"/>
              <a:gd name="T40" fmla="*/ 3558870 w 6"/>
              <a:gd name="T41" fmla="*/ 80166563 h 45"/>
              <a:gd name="T42" fmla="*/ 3558870 w 6"/>
              <a:gd name="T43" fmla="*/ 78384964 h 45"/>
              <a:gd name="T44" fmla="*/ 3558870 w 6"/>
              <a:gd name="T45" fmla="*/ 76603366 h 45"/>
              <a:gd name="T46" fmla="*/ 3558870 w 6"/>
              <a:gd name="T47" fmla="*/ 73040169 h 45"/>
              <a:gd name="T48" fmla="*/ 3558870 w 6"/>
              <a:gd name="T49" fmla="*/ 69478313 h 45"/>
              <a:gd name="T50" fmla="*/ 3558870 w 6"/>
              <a:gd name="T51" fmla="*/ 55225527 h 45"/>
              <a:gd name="T52" fmla="*/ 3558870 w 6"/>
              <a:gd name="T53" fmla="*/ 37410884 h 45"/>
              <a:gd name="T54" fmla="*/ 5338305 w 6"/>
              <a:gd name="T55" fmla="*/ 24941036 h 45"/>
              <a:gd name="T56" fmla="*/ 5338305 w 6"/>
              <a:gd name="T57" fmla="*/ 17814643 h 45"/>
              <a:gd name="T58" fmla="*/ 5338305 w 6"/>
              <a:gd name="T59" fmla="*/ 14251446 h 45"/>
              <a:gd name="T60" fmla="*/ 5338305 w 6"/>
              <a:gd name="T61" fmla="*/ 8907992 h 45"/>
              <a:gd name="T62" fmla="*/ 5338305 w 6"/>
              <a:gd name="T63" fmla="*/ 7126393 h 45"/>
              <a:gd name="T64" fmla="*/ 5338305 w 6"/>
              <a:gd name="T65" fmla="*/ 7126393 h 45"/>
              <a:gd name="T66" fmla="*/ 5338305 w 6"/>
              <a:gd name="T67" fmla="*/ 7126393 h 45"/>
              <a:gd name="T68" fmla="*/ 5338305 w 6"/>
              <a:gd name="T69" fmla="*/ 7126393 h 45"/>
              <a:gd name="T70" fmla="*/ 5338305 w 6"/>
              <a:gd name="T71" fmla="*/ 7126393 h 45"/>
              <a:gd name="T72" fmla="*/ 5338305 w 6"/>
              <a:gd name="T73" fmla="*/ 7126393 h 45"/>
              <a:gd name="T74" fmla="*/ 5338305 w 6"/>
              <a:gd name="T75" fmla="*/ 8907992 h 45"/>
              <a:gd name="T76" fmla="*/ 7117740 w 6"/>
              <a:gd name="T77" fmla="*/ 10688249 h 45"/>
              <a:gd name="T78" fmla="*/ 7117740 w 6"/>
              <a:gd name="T79" fmla="*/ 14251446 h 45"/>
              <a:gd name="T80" fmla="*/ 7117740 w 6"/>
              <a:gd name="T81" fmla="*/ 21377839 h 45"/>
              <a:gd name="T82" fmla="*/ 7117740 w 6"/>
              <a:gd name="T83" fmla="*/ 48100474 h 45"/>
              <a:gd name="T84" fmla="*/ 7117740 w 6"/>
              <a:gd name="T85" fmla="*/ 57007125 h 45"/>
              <a:gd name="T86" fmla="*/ 8897175 w 6"/>
              <a:gd name="T87" fmla="*/ 65915117 h 45"/>
              <a:gd name="T88" fmla="*/ 8897175 w 6"/>
              <a:gd name="T89" fmla="*/ 67696715 h 45"/>
              <a:gd name="T90" fmla="*/ 8897175 w 6"/>
              <a:gd name="T91" fmla="*/ 71258571 h 45"/>
              <a:gd name="T92" fmla="*/ 8897175 w 6"/>
              <a:gd name="T93" fmla="*/ 71258571 h 45"/>
              <a:gd name="T94" fmla="*/ 8897175 w 6"/>
              <a:gd name="T95" fmla="*/ 73040169 h 45"/>
              <a:gd name="T96" fmla="*/ 8897175 w 6"/>
              <a:gd name="T97" fmla="*/ 73040169 h 45"/>
              <a:gd name="T98" fmla="*/ 8897175 w 6"/>
              <a:gd name="T99" fmla="*/ 73040169 h 45"/>
              <a:gd name="T100" fmla="*/ 8897175 w 6"/>
              <a:gd name="T101" fmla="*/ 73040169 h 45"/>
              <a:gd name="T102" fmla="*/ 8897175 w 6"/>
              <a:gd name="T103" fmla="*/ 73040169 h 45"/>
              <a:gd name="T104" fmla="*/ 8897175 w 6"/>
              <a:gd name="T105" fmla="*/ 71258571 h 45"/>
              <a:gd name="T106" fmla="*/ 8897175 w 6"/>
              <a:gd name="T107" fmla="*/ 69478313 h 45"/>
              <a:gd name="T108" fmla="*/ 8897175 w 6"/>
              <a:gd name="T109" fmla="*/ 64133518 h 45"/>
              <a:gd name="T110" fmla="*/ 10676610 w 6"/>
              <a:gd name="T111" fmla="*/ 42755679 h 45"/>
              <a:gd name="T112" fmla="*/ 10676610 w 6"/>
              <a:gd name="T113" fmla="*/ 32066089 h 45"/>
              <a:gd name="T114" fmla="*/ 10676610 w 6"/>
              <a:gd name="T115" fmla="*/ 23159438 h 45"/>
              <a:gd name="T116" fmla="*/ 10676610 w 6"/>
              <a:gd name="T117" fmla="*/ 17814643 h 45"/>
              <a:gd name="T118" fmla="*/ 10676610 w 6"/>
              <a:gd name="T119" fmla="*/ 16033044 h 45"/>
              <a:gd name="T120" fmla="*/ 10676610 w 6"/>
              <a:gd name="T121" fmla="*/ 14251446 h 45"/>
              <a:gd name="T122" fmla="*/ 10676610 w 6"/>
              <a:gd name="T123" fmla="*/ 14251446 h 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45"/>
              <a:gd name="T188" fmla="*/ 6 w 6"/>
              <a:gd name="T189" fmla="*/ 45 h 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45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2"/>
                </a:lnTo>
                <a:lnTo>
                  <a:pt x="0" y="14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1" y="25"/>
                </a:lnTo>
                <a:lnTo>
                  <a:pt x="1" y="26"/>
                </a:lnTo>
                <a:lnTo>
                  <a:pt x="1" y="28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1" y="37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9"/>
                </a:lnTo>
                <a:lnTo>
                  <a:pt x="2" y="38"/>
                </a:lnTo>
                <a:lnTo>
                  <a:pt x="2" y="37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31"/>
                </a:lnTo>
                <a:lnTo>
                  <a:pt x="2" y="27"/>
                </a:lnTo>
                <a:lnTo>
                  <a:pt x="2" y="26"/>
                </a:lnTo>
                <a:lnTo>
                  <a:pt x="2" y="24"/>
                </a:lnTo>
                <a:lnTo>
                  <a:pt x="2" y="21"/>
                </a:lnTo>
                <a:lnTo>
                  <a:pt x="2" y="20"/>
                </a:lnTo>
                <a:lnTo>
                  <a:pt x="3" y="20"/>
                </a:lnTo>
                <a:lnTo>
                  <a:pt x="3" y="18"/>
                </a:lnTo>
                <a:lnTo>
                  <a:pt x="3" y="15"/>
                </a:lnTo>
                <a:lnTo>
                  <a:pt x="3" y="14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5"/>
                </a:lnTo>
                <a:lnTo>
                  <a:pt x="4" y="21"/>
                </a:lnTo>
                <a:lnTo>
                  <a:pt x="4" y="22"/>
                </a:lnTo>
                <a:lnTo>
                  <a:pt x="4" y="24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2"/>
                </a:lnTo>
                <a:lnTo>
                  <a:pt x="4" y="33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7"/>
                </a:lnTo>
                <a:lnTo>
                  <a:pt x="5" y="36"/>
                </a:lnTo>
                <a:lnTo>
                  <a:pt x="5" y="34"/>
                </a:lnTo>
                <a:lnTo>
                  <a:pt x="5" y="33"/>
                </a:lnTo>
                <a:lnTo>
                  <a:pt x="5" y="32"/>
                </a:lnTo>
                <a:lnTo>
                  <a:pt x="5" y="29"/>
                </a:lnTo>
                <a:lnTo>
                  <a:pt x="6" y="24"/>
                </a:lnTo>
                <a:lnTo>
                  <a:pt x="6" y="23"/>
                </a:lnTo>
                <a:lnTo>
                  <a:pt x="6" y="22"/>
                </a:lnTo>
                <a:lnTo>
                  <a:pt x="6" y="21"/>
                </a:lnTo>
                <a:lnTo>
                  <a:pt x="6" y="19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54"/>
          <p:cNvSpPr>
            <a:spLocks/>
          </p:cNvSpPr>
          <p:nvPr/>
        </p:nvSpPr>
        <p:spPr bwMode="auto">
          <a:xfrm>
            <a:off x="872247" y="4659254"/>
            <a:ext cx="14640" cy="42828"/>
          </a:xfrm>
          <a:custGeom>
            <a:avLst/>
            <a:gdLst>
              <a:gd name="T0" fmla="*/ 1830161 w 7"/>
              <a:gd name="T1" fmla="*/ 0 h 31"/>
              <a:gd name="T2" fmla="*/ 1830161 w 7"/>
              <a:gd name="T3" fmla="*/ 0 h 31"/>
              <a:gd name="T4" fmla="*/ 1830161 w 7"/>
              <a:gd name="T5" fmla="*/ 1769499 h 31"/>
              <a:gd name="T6" fmla="*/ 1830161 w 7"/>
              <a:gd name="T7" fmla="*/ 1769499 h 31"/>
              <a:gd name="T8" fmla="*/ 1830161 w 7"/>
              <a:gd name="T9" fmla="*/ 1769499 h 31"/>
              <a:gd name="T10" fmla="*/ 1830161 w 7"/>
              <a:gd name="T11" fmla="*/ 3538998 h 31"/>
              <a:gd name="T12" fmla="*/ 1830161 w 7"/>
              <a:gd name="T13" fmla="*/ 7077997 h 31"/>
              <a:gd name="T14" fmla="*/ 1830161 w 7"/>
              <a:gd name="T15" fmla="*/ 17693660 h 31"/>
              <a:gd name="T16" fmla="*/ 3660321 w 7"/>
              <a:gd name="T17" fmla="*/ 38926319 h 31"/>
              <a:gd name="T18" fmla="*/ 3660321 w 7"/>
              <a:gd name="T19" fmla="*/ 46002985 h 31"/>
              <a:gd name="T20" fmla="*/ 3660321 w 7"/>
              <a:gd name="T21" fmla="*/ 51311482 h 31"/>
              <a:gd name="T22" fmla="*/ 3660321 w 7"/>
              <a:gd name="T23" fmla="*/ 53080981 h 31"/>
              <a:gd name="T24" fmla="*/ 3660321 w 7"/>
              <a:gd name="T25" fmla="*/ 53080981 h 31"/>
              <a:gd name="T26" fmla="*/ 3660321 w 7"/>
              <a:gd name="T27" fmla="*/ 53080981 h 31"/>
              <a:gd name="T28" fmla="*/ 3660321 w 7"/>
              <a:gd name="T29" fmla="*/ 54850481 h 31"/>
              <a:gd name="T30" fmla="*/ 3660321 w 7"/>
              <a:gd name="T31" fmla="*/ 54850481 h 31"/>
              <a:gd name="T32" fmla="*/ 3660321 w 7"/>
              <a:gd name="T33" fmla="*/ 54850481 h 31"/>
              <a:gd name="T34" fmla="*/ 3660321 w 7"/>
              <a:gd name="T35" fmla="*/ 53080981 h 31"/>
              <a:gd name="T36" fmla="*/ 3660321 w 7"/>
              <a:gd name="T37" fmla="*/ 53080981 h 31"/>
              <a:gd name="T38" fmla="*/ 5490482 w 7"/>
              <a:gd name="T39" fmla="*/ 51311482 h 31"/>
              <a:gd name="T40" fmla="*/ 5490482 w 7"/>
              <a:gd name="T41" fmla="*/ 47772484 h 31"/>
              <a:gd name="T42" fmla="*/ 5490482 w 7"/>
              <a:gd name="T43" fmla="*/ 40695819 h 31"/>
              <a:gd name="T44" fmla="*/ 5490482 w 7"/>
              <a:gd name="T45" fmla="*/ 24771657 h 31"/>
              <a:gd name="T46" fmla="*/ 7320643 w 7"/>
              <a:gd name="T47" fmla="*/ 14154662 h 31"/>
              <a:gd name="T48" fmla="*/ 7320643 w 7"/>
              <a:gd name="T49" fmla="*/ 10615664 h 31"/>
              <a:gd name="T50" fmla="*/ 7320643 w 7"/>
              <a:gd name="T51" fmla="*/ 8847496 h 31"/>
              <a:gd name="T52" fmla="*/ 7320643 w 7"/>
              <a:gd name="T53" fmla="*/ 7077997 h 31"/>
              <a:gd name="T54" fmla="*/ 7320643 w 7"/>
              <a:gd name="T55" fmla="*/ 7077997 h 31"/>
              <a:gd name="T56" fmla="*/ 7320643 w 7"/>
              <a:gd name="T57" fmla="*/ 7077997 h 31"/>
              <a:gd name="T58" fmla="*/ 7320643 w 7"/>
              <a:gd name="T59" fmla="*/ 7077997 h 31"/>
              <a:gd name="T60" fmla="*/ 7320643 w 7"/>
              <a:gd name="T61" fmla="*/ 5308498 h 31"/>
              <a:gd name="T62" fmla="*/ 7320643 w 7"/>
              <a:gd name="T63" fmla="*/ 7077997 h 31"/>
              <a:gd name="T64" fmla="*/ 7320643 w 7"/>
              <a:gd name="T65" fmla="*/ 7077997 h 31"/>
              <a:gd name="T66" fmla="*/ 7320643 w 7"/>
              <a:gd name="T67" fmla="*/ 7077997 h 31"/>
              <a:gd name="T68" fmla="*/ 7320643 w 7"/>
              <a:gd name="T69" fmla="*/ 8847496 h 31"/>
              <a:gd name="T70" fmla="*/ 7320643 w 7"/>
              <a:gd name="T71" fmla="*/ 14154662 h 31"/>
              <a:gd name="T72" fmla="*/ 9150804 w 7"/>
              <a:gd name="T73" fmla="*/ 21232659 h 31"/>
              <a:gd name="T74" fmla="*/ 9150804 w 7"/>
              <a:gd name="T75" fmla="*/ 30078823 h 31"/>
              <a:gd name="T76" fmla="*/ 9150804 w 7"/>
              <a:gd name="T77" fmla="*/ 37156820 h 31"/>
              <a:gd name="T78" fmla="*/ 9150804 w 7"/>
              <a:gd name="T79" fmla="*/ 42465318 h 31"/>
              <a:gd name="T80" fmla="*/ 9150804 w 7"/>
              <a:gd name="T81" fmla="*/ 46002985 h 31"/>
              <a:gd name="T82" fmla="*/ 9150804 w 7"/>
              <a:gd name="T83" fmla="*/ 47772484 h 31"/>
              <a:gd name="T84" fmla="*/ 9150804 w 7"/>
              <a:gd name="T85" fmla="*/ 47772484 h 31"/>
              <a:gd name="T86" fmla="*/ 9150804 w 7"/>
              <a:gd name="T87" fmla="*/ 49541983 h 31"/>
              <a:gd name="T88" fmla="*/ 10980964 w 7"/>
              <a:gd name="T89" fmla="*/ 49541983 h 31"/>
              <a:gd name="T90" fmla="*/ 10980964 w 7"/>
              <a:gd name="T91" fmla="*/ 49541983 h 31"/>
              <a:gd name="T92" fmla="*/ 10980964 w 7"/>
              <a:gd name="T93" fmla="*/ 49541983 h 31"/>
              <a:gd name="T94" fmla="*/ 10980964 w 7"/>
              <a:gd name="T95" fmla="*/ 49541983 h 31"/>
              <a:gd name="T96" fmla="*/ 10980964 w 7"/>
              <a:gd name="T97" fmla="*/ 49541983 h 31"/>
              <a:gd name="T98" fmla="*/ 10980964 w 7"/>
              <a:gd name="T99" fmla="*/ 47772484 h 31"/>
              <a:gd name="T100" fmla="*/ 10980964 w 7"/>
              <a:gd name="T101" fmla="*/ 46002985 h 31"/>
              <a:gd name="T102" fmla="*/ 10980964 w 7"/>
              <a:gd name="T103" fmla="*/ 40695819 h 31"/>
              <a:gd name="T104" fmla="*/ 10980964 w 7"/>
              <a:gd name="T105" fmla="*/ 33617822 h 31"/>
              <a:gd name="T106" fmla="*/ 12811125 w 7"/>
              <a:gd name="T107" fmla="*/ 23002158 h 31"/>
              <a:gd name="T108" fmla="*/ 12811125 w 7"/>
              <a:gd name="T109" fmla="*/ 19463160 h 31"/>
              <a:gd name="T110" fmla="*/ 12811125 w 7"/>
              <a:gd name="T111" fmla="*/ 15924161 h 31"/>
              <a:gd name="T112" fmla="*/ 12811125 w 7"/>
              <a:gd name="T113" fmla="*/ 12385163 h 31"/>
              <a:gd name="T114" fmla="*/ 12811125 w 7"/>
              <a:gd name="T115" fmla="*/ 12385163 h 31"/>
              <a:gd name="T116" fmla="*/ 12811125 w 7"/>
              <a:gd name="T117" fmla="*/ 10615664 h 31"/>
              <a:gd name="T118" fmla="*/ 12811125 w 7"/>
              <a:gd name="T119" fmla="*/ 10615664 h 31"/>
              <a:gd name="T120" fmla="*/ 12811125 w 7"/>
              <a:gd name="T121" fmla="*/ 10615664 h 31"/>
              <a:gd name="T122" fmla="*/ 12811125 w 7"/>
              <a:gd name="T123" fmla="*/ 10615664 h 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1"/>
              <a:gd name="T188" fmla="*/ 7 w 7"/>
              <a:gd name="T189" fmla="*/ 31 h 3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2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20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0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6"/>
                </a:lnTo>
                <a:lnTo>
                  <a:pt x="3" y="25"/>
                </a:lnTo>
                <a:lnTo>
                  <a:pt x="3" y="23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0"/>
                </a:lnTo>
                <a:lnTo>
                  <a:pt x="3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5" y="12"/>
                </a:lnTo>
                <a:lnTo>
                  <a:pt x="5" y="13"/>
                </a:lnTo>
                <a:lnTo>
                  <a:pt x="5" y="15"/>
                </a:lnTo>
                <a:lnTo>
                  <a:pt x="5" y="16"/>
                </a:lnTo>
                <a:lnTo>
                  <a:pt x="5" y="17"/>
                </a:lnTo>
                <a:lnTo>
                  <a:pt x="5" y="19"/>
                </a:lnTo>
                <a:lnTo>
                  <a:pt x="5" y="20"/>
                </a:lnTo>
                <a:lnTo>
                  <a:pt x="5" y="21"/>
                </a:lnTo>
                <a:lnTo>
                  <a:pt x="5" y="22"/>
                </a:lnTo>
                <a:lnTo>
                  <a:pt x="5" y="23"/>
                </a:lnTo>
                <a:lnTo>
                  <a:pt x="5" y="24"/>
                </a:lnTo>
                <a:lnTo>
                  <a:pt x="5" y="25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6" y="28"/>
                </a:lnTo>
                <a:lnTo>
                  <a:pt x="6" y="27"/>
                </a:lnTo>
                <a:lnTo>
                  <a:pt x="6" y="26"/>
                </a:lnTo>
                <a:lnTo>
                  <a:pt x="6" y="25"/>
                </a:lnTo>
                <a:lnTo>
                  <a:pt x="6" y="24"/>
                </a:lnTo>
                <a:lnTo>
                  <a:pt x="6" y="23"/>
                </a:lnTo>
                <a:lnTo>
                  <a:pt x="6" y="22"/>
                </a:lnTo>
                <a:lnTo>
                  <a:pt x="6" y="21"/>
                </a:lnTo>
                <a:lnTo>
                  <a:pt x="6" y="20"/>
                </a:lnTo>
                <a:lnTo>
                  <a:pt x="6" y="19"/>
                </a:lnTo>
                <a:lnTo>
                  <a:pt x="6" y="18"/>
                </a:lnTo>
                <a:lnTo>
                  <a:pt x="6" y="16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55"/>
          <p:cNvSpPr>
            <a:spLocks/>
          </p:cNvSpPr>
          <p:nvPr/>
        </p:nvSpPr>
        <p:spPr bwMode="auto">
          <a:xfrm>
            <a:off x="886887" y="4667491"/>
            <a:ext cx="14640" cy="26356"/>
          </a:xfrm>
          <a:custGeom>
            <a:avLst/>
            <a:gdLst>
              <a:gd name="T0" fmla="*/ 0 w 7"/>
              <a:gd name="T1" fmla="*/ 0 h 19"/>
              <a:gd name="T2" fmla="*/ 0 w 7"/>
              <a:gd name="T3" fmla="*/ 0 h 19"/>
              <a:gd name="T4" fmla="*/ 1830161 w 7"/>
              <a:gd name="T5" fmla="*/ 1776663 h 19"/>
              <a:gd name="T6" fmla="*/ 1830161 w 7"/>
              <a:gd name="T7" fmla="*/ 5329989 h 19"/>
              <a:gd name="T8" fmla="*/ 1830161 w 7"/>
              <a:gd name="T9" fmla="*/ 8881979 h 19"/>
              <a:gd name="T10" fmla="*/ 1830161 w 7"/>
              <a:gd name="T11" fmla="*/ 15988632 h 19"/>
              <a:gd name="T12" fmla="*/ 1830161 w 7"/>
              <a:gd name="T13" fmla="*/ 24871947 h 19"/>
              <a:gd name="T14" fmla="*/ 1830161 w 7"/>
              <a:gd name="T15" fmla="*/ 28423937 h 19"/>
              <a:gd name="T16" fmla="*/ 1830161 w 7"/>
              <a:gd name="T17" fmla="*/ 30200600 h 19"/>
              <a:gd name="T18" fmla="*/ 3660321 w 7"/>
              <a:gd name="T19" fmla="*/ 33753926 h 19"/>
              <a:gd name="T20" fmla="*/ 3660321 w 7"/>
              <a:gd name="T21" fmla="*/ 33753926 h 19"/>
              <a:gd name="T22" fmla="*/ 3660321 w 7"/>
              <a:gd name="T23" fmla="*/ 33753926 h 19"/>
              <a:gd name="T24" fmla="*/ 3660321 w 7"/>
              <a:gd name="T25" fmla="*/ 33753926 h 19"/>
              <a:gd name="T26" fmla="*/ 3660321 w 7"/>
              <a:gd name="T27" fmla="*/ 33753926 h 19"/>
              <a:gd name="T28" fmla="*/ 3660321 w 7"/>
              <a:gd name="T29" fmla="*/ 33753926 h 19"/>
              <a:gd name="T30" fmla="*/ 3660321 w 7"/>
              <a:gd name="T31" fmla="*/ 33753926 h 19"/>
              <a:gd name="T32" fmla="*/ 3660321 w 7"/>
              <a:gd name="T33" fmla="*/ 33753926 h 19"/>
              <a:gd name="T34" fmla="*/ 3660321 w 7"/>
              <a:gd name="T35" fmla="*/ 33753926 h 19"/>
              <a:gd name="T36" fmla="*/ 3660321 w 7"/>
              <a:gd name="T37" fmla="*/ 31977263 h 19"/>
              <a:gd name="T38" fmla="*/ 3660321 w 7"/>
              <a:gd name="T39" fmla="*/ 28423937 h 19"/>
              <a:gd name="T40" fmla="*/ 5490482 w 7"/>
              <a:gd name="T41" fmla="*/ 15988632 h 19"/>
              <a:gd name="T42" fmla="*/ 5490482 w 7"/>
              <a:gd name="T43" fmla="*/ 10658642 h 19"/>
              <a:gd name="T44" fmla="*/ 5490482 w 7"/>
              <a:gd name="T45" fmla="*/ 7106653 h 19"/>
              <a:gd name="T46" fmla="*/ 5490482 w 7"/>
              <a:gd name="T47" fmla="*/ 7106653 h 19"/>
              <a:gd name="T48" fmla="*/ 5490482 w 7"/>
              <a:gd name="T49" fmla="*/ 5329989 h 19"/>
              <a:gd name="T50" fmla="*/ 5490482 w 7"/>
              <a:gd name="T51" fmla="*/ 5329989 h 19"/>
              <a:gd name="T52" fmla="*/ 5490482 w 7"/>
              <a:gd name="T53" fmla="*/ 5329989 h 19"/>
              <a:gd name="T54" fmla="*/ 7320643 w 7"/>
              <a:gd name="T55" fmla="*/ 3553326 h 19"/>
              <a:gd name="T56" fmla="*/ 7320643 w 7"/>
              <a:gd name="T57" fmla="*/ 3553326 h 19"/>
              <a:gd name="T58" fmla="*/ 7320643 w 7"/>
              <a:gd name="T59" fmla="*/ 3553326 h 19"/>
              <a:gd name="T60" fmla="*/ 7320643 w 7"/>
              <a:gd name="T61" fmla="*/ 5329989 h 19"/>
              <a:gd name="T62" fmla="*/ 7320643 w 7"/>
              <a:gd name="T63" fmla="*/ 5329989 h 19"/>
              <a:gd name="T64" fmla="*/ 7320643 w 7"/>
              <a:gd name="T65" fmla="*/ 5329989 h 19"/>
              <a:gd name="T66" fmla="*/ 7320643 w 7"/>
              <a:gd name="T67" fmla="*/ 8881979 h 19"/>
              <a:gd name="T68" fmla="*/ 7320643 w 7"/>
              <a:gd name="T69" fmla="*/ 17765295 h 19"/>
              <a:gd name="T70" fmla="*/ 9150804 w 7"/>
              <a:gd name="T71" fmla="*/ 23095284 h 19"/>
              <a:gd name="T72" fmla="*/ 9150804 w 7"/>
              <a:gd name="T73" fmla="*/ 26647274 h 19"/>
              <a:gd name="T74" fmla="*/ 9150804 w 7"/>
              <a:gd name="T75" fmla="*/ 28423937 h 19"/>
              <a:gd name="T76" fmla="*/ 9150804 w 7"/>
              <a:gd name="T77" fmla="*/ 30200600 h 19"/>
              <a:gd name="T78" fmla="*/ 9150804 w 7"/>
              <a:gd name="T79" fmla="*/ 30200600 h 19"/>
              <a:gd name="T80" fmla="*/ 9150804 w 7"/>
              <a:gd name="T81" fmla="*/ 30200600 h 19"/>
              <a:gd name="T82" fmla="*/ 9150804 w 7"/>
              <a:gd name="T83" fmla="*/ 30200600 h 19"/>
              <a:gd name="T84" fmla="*/ 9150804 w 7"/>
              <a:gd name="T85" fmla="*/ 30200600 h 19"/>
              <a:gd name="T86" fmla="*/ 9150804 w 7"/>
              <a:gd name="T87" fmla="*/ 30200600 h 19"/>
              <a:gd name="T88" fmla="*/ 9150804 w 7"/>
              <a:gd name="T89" fmla="*/ 30200600 h 19"/>
              <a:gd name="T90" fmla="*/ 9150804 w 7"/>
              <a:gd name="T91" fmla="*/ 30200600 h 19"/>
              <a:gd name="T92" fmla="*/ 10980964 w 7"/>
              <a:gd name="T93" fmla="*/ 30200600 h 19"/>
              <a:gd name="T94" fmla="*/ 10980964 w 7"/>
              <a:gd name="T95" fmla="*/ 28423937 h 19"/>
              <a:gd name="T96" fmla="*/ 10980964 w 7"/>
              <a:gd name="T97" fmla="*/ 24871947 h 19"/>
              <a:gd name="T98" fmla="*/ 10980964 w 7"/>
              <a:gd name="T99" fmla="*/ 15988632 h 19"/>
              <a:gd name="T100" fmla="*/ 10980964 w 7"/>
              <a:gd name="T101" fmla="*/ 10658642 h 19"/>
              <a:gd name="T102" fmla="*/ 12811125 w 7"/>
              <a:gd name="T103" fmla="*/ 8881979 h 19"/>
              <a:gd name="T104" fmla="*/ 12811125 w 7"/>
              <a:gd name="T105" fmla="*/ 8881979 h 19"/>
              <a:gd name="T106" fmla="*/ 12811125 w 7"/>
              <a:gd name="T107" fmla="*/ 8881979 h 19"/>
              <a:gd name="T108" fmla="*/ 12811125 w 7"/>
              <a:gd name="T109" fmla="*/ 7106653 h 19"/>
              <a:gd name="T110" fmla="*/ 12811125 w 7"/>
              <a:gd name="T111" fmla="*/ 7106653 h 19"/>
              <a:gd name="T112" fmla="*/ 12811125 w 7"/>
              <a:gd name="T113" fmla="*/ 7106653 h 19"/>
              <a:gd name="T114" fmla="*/ 12811125 w 7"/>
              <a:gd name="T115" fmla="*/ 7106653 h 19"/>
              <a:gd name="T116" fmla="*/ 12811125 w 7"/>
              <a:gd name="T117" fmla="*/ 7106653 h 19"/>
              <a:gd name="T118" fmla="*/ 12811125 w 7"/>
              <a:gd name="T119" fmla="*/ 8881979 h 19"/>
              <a:gd name="T120" fmla="*/ 12811125 w 7"/>
              <a:gd name="T121" fmla="*/ 8881979 h 19"/>
              <a:gd name="T122" fmla="*/ 12811125 w 7"/>
              <a:gd name="T123" fmla="*/ 10658642 h 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9"/>
              <a:gd name="T188" fmla="*/ 7 w 7"/>
              <a:gd name="T189" fmla="*/ 19 h 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9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2" y="18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0"/>
                </a:lnTo>
                <a:lnTo>
                  <a:pt x="5" y="11"/>
                </a:lnTo>
                <a:lnTo>
                  <a:pt x="5" y="13"/>
                </a:lnTo>
                <a:lnTo>
                  <a:pt x="5" y="14"/>
                </a:lnTo>
                <a:lnTo>
                  <a:pt x="5" y="15"/>
                </a:lnTo>
                <a:lnTo>
                  <a:pt x="5" y="16"/>
                </a:lnTo>
                <a:lnTo>
                  <a:pt x="5" y="17"/>
                </a:lnTo>
                <a:lnTo>
                  <a:pt x="6" y="17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56"/>
          <p:cNvSpPr>
            <a:spLocks/>
          </p:cNvSpPr>
          <p:nvPr/>
        </p:nvSpPr>
        <p:spPr bwMode="auto">
          <a:xfrm>
            <a:off x="901527" y="4675727"/>
            <a:ext cx="17079" cy="13178"/>
          </a:xfrm>
          <a:custGeom>
            <a:avLst/>
            <a:gdLst>
              <a:gd name="T0" fmla="*/ 1868205 w 8"/>
              <a:gd name="T1" fmla="*/ 3375660 h 10"/>
              <a:gd name="T2" fmla="*/ 1868205 w 8"/>
              <a:gd name="T3" fmla="*/ 10125710 h 10"/>
              <a:gd name="T4" fmla="*/ 1868205 w 8"/>
              <a:gd name="T5" fmla="*/ 13501370 h 10"/>
              <a:gd name="T6" fmla="*/ 1868205 w 8"/>
              <a:gd name="T7" fmla="*/ 15189200 h 10"/>
              <a:gd name="T8" fmla="*/ 1868205 w 8"/>
              <a:gd name="T9" fmla="*/ 15189200 h 10"/>
              <a:gd name="T10" fmla="*/ 1868205 w 8"/>
              <a:gd name="T11" fmla="*/ 15189200 h 10"/>
              <a:gd name="T12" fmla="*/ 3736410 w 8"/>
              <a:gd name="T13" fmla="*/ 16877030 h 10"/>
              <a:gd name="T14" fmla="*/ 3736410 w 8"/>
              <a:gd name="T15" fmla="*/ 16877030 h 10"/>
              <a:gd name="T16" fmla="*/ 3736410 w 8"/>
              <a:gd name="T17" fmla="*/ 16877030 h 10"/>
              <a:gd name="T18" fmla="*/ 3736410 w 8"/>
              <a:gd name="T19" fmla="*/ 16877030 h 10"/>
              <a:gd name="T20" fmla="*/ 3736410 w 8"/>
              <a:gd name="T21" fmla="*/ 16877030 h 10"/>
              <a:gd name="T22" fmla="*/ 3736410 w 8"/>
              <a:gd name="T23" fmla="*/ 15189200 h 10"/>
              <a:gd name="T24" fmla="*/ 3736410 w 8"/>
              <a:gd name="T25" fmla="*/ 15189200 h 10"/>
              <a:gd name="T26" fmla="*/ 3736410 w 8"/>
              <a:gd name="T27" fmla="*/ 13501370 h 10"/>
              <a:gd name="T28" fmla="*/ 3736410 w 8"/>
              <a:gd name="T29" fmla="*/ 11813540 h 10"/>
              <a:gd name="T30" fmla="*/ 3736410 w 8"/>
              <a:gd name="T31" fmla="*/ 8439150 h 10"/>
              <a:gd name="T32" fmla="*/ 5604615 w 8"/>
              <a:gd name="T33" fmla="*/ 5063490 h 10"/>
              <a:gd name="T34" fmla="*/ 5604615 w 8"/>
              <a:gd name="T35" fmla="*/ 3375660 h 10"/>
              <a:gd name="T36" fmla="*/ 5604615 w 8"/>
              <a:gd name="T37" fmla="*/ 1687830 h 10"/>
              <a:gd name="T38" fmla="*/ 5604615 w 8"/>
              <a:gd name="T39" fmla="*/ 0 h 10"/>
              <a:gd name="T40" fmla="*/ 5604615 w 8"/>
              <a:gd name="T41" fmla="*/ 0 h 10"/>
              <a:gd name="T42" fmla="*/ 5604615 w 8"/>
              <a:gd name="T43" fmla="*/ 0 h 10"/>
              <a:gd name="T44" fmla="*/ 5604615 w 8"/>
              <a:gd name="T45" fmla="*/ 0 h 10"/>
              <a:gd name="T46" fmla="*/ 5604615 w 8"/>
              <a:gd name="T47" fmla="*/ 0 h 10"/>
              <a:gd name="T48" fmla="*/ 5604615 w 8"/>
              <a:gd name="T49" fmla="*/ 0 h 10"/>
              <a:gd name="T50" fmla="*/ 5604615 w 8"/>
              <a:gd name="T51" fmla="*/ 0 h 10"/>
              <a:gd name="T52" fmla="*/ 5604615 w 8"/>
              <a:gd name="T53" fmla="*/ 0 h 10"/>
              <a:gd name="T54" fmla="*/ 7472820 w 8"/>
              <a:gd name="T55" fmla="*/ 0 h 10"/>
              <a:gd name="T56" fmla="*/ 7472820 w 8"/>
              <a:gd name="T57" fmla="*/ 1687830 h 10"/>
              <a:gd name="T58" fmla="*/ 7472820 w 8"/>
              <a:gd name="T59" fmla="*/ 3375660 h 10"/>
              <a:gd name="T60" fmla="*/ 7472820 w 8"/>
              <a:gd name="T61" fmla="*/ 5063490 h 10"/>
              <a:gd name="T62" fmla="*/ 7472820 w 8"/>
              <a:gd name="T63" fmla="*/ 8439150 h 10"/>
              <a:gd name="T64" fmla="*/ 7472820 w 8"/>
              <a:gd name="T65" fmla="*/ 10125710 h 10"/>
              <a:gd name="T66" fmla="*/ 7472820 w 8"/>
              <a:gd name="T67" fmla="*/ 11813540 h 10"/>
              <a:gd name="T68" fmla="*/ 9341025 w 8"/>
              <a:gd name="T69" fmla="*/ 13501370 h 10"/>
              <a:gd name="T70" fmla="*/ 9341025 w 8"/>
              <a:gd name="T71" fmla="*/ 13501370 h 10"/>
              <a:gd name="T72" fmla="*/ 9341025 w 8"/>
              <a:gd name="T73" fmla="*/ 13501370 h 10"/>
              <a:gd name="T74" fmla="*/ 9341025 w 8"/>
              <a:gd name="T75" fmla="*/ 13501370 h 10"/>
              <a:gd name="T76" fmla="*/ 9341025 w 8"/>
              <a:gd name="T77" fmla="*/ 13501370 h 10"/>
              <a:gd name="T78" fmla="*/ 9341025 w 8"/>
              <a:gd name="T79" fmla="*/ 13501370 h 10"/>
              <a:gd name="T80" fmla="*/ 9341025 w 8"/>
              <a:gd name="T81" fmla="*/ 13501370 h 10"/>
              <a:gd name="T82" fmla="*/ 9341025 w 8"/>
              <a:gd name="T83" fmla="*/ 13501370 h 10"/>
              <a:gd name="T84" fmla="*/ 9341025 w 8"/>
              <a:gd name="T85" fmla="*/ 13501370 h 10"/>
              <a:gd name="T86" fmla="*/ 9341025 w 8"/>
              <a:gd name="T87" fmla="*/ 13501370 h 10"/>
              <a:gd name="T88" fmla="*/ 9341025 w 8"/>
              <a:gd name="T89" fmla="*/ 13501370 h 10"/>
              <a:gd name="T90" fmla="*/ 9341025 w 8"/>
              <a:gd name="T91" fmla="*/ 10125710 h 10"/>
              <a:gd name="T92" fmla="*/ 11209230 w 8"/>
              <a:gd name="T93" fmla="*/ 6751320 h 10"/>
              <a:gd name="T94" fmla="*/ 11209230 w 8"/>
              <a:gd name="T95" fmla="*/ 5063490 h 10"/>
              <a:gd name="T96" fmla="*/ 11209230 w 8"/>
              <a:gd name="T97" fmla="*/ 3375660 h 10"/>
              <a:gd name="T98" fmla="*/ 11209230 w 8"/>
              <a:gd name="T99" fmla="*/ 3375660 h 10"/>
              <a:gd name="T100" fmla="*/ 11209230 w 8"/>
              <a:gd name="T101" fmla="*/ 1687830 h 10"/>
              <a:gd name="T102" fmla="*/ 11209230 w 8"/>
              <a:gd name="T103" fmla="*/ 1687830 h 10"/>
              <a:gd name="T104" fmla="*/ 13077435 w 8"/>
              <a:gd name="T105" fmla="*/ 1687830 h 10"/>
              <a:gd name="T106" fmla="*/ 13077435 w 8"/>
              <a:gd name="T107" fmla="*/ 1687830 h 10"/>
              <a:gd name="T108" fmla="*/ 13077435 w 8"/>
              <a:gd name="T109" fmla="*/ 1687830 h 10"/>
              <a:gd name="T110" fmla="*/ 13077435 w 8"/>
              <a:gd name="T111" fmla="*/ 1687830 h 10"/>
              <a:gd name="T112" fmla="*/ 13077435 w 8"/>
              <a:gd name="T113" fmla="*/ 1687830 h 10"/>
              <a:gd name="T114" fmla="*/ 13077435 w 8"/>
              <a:gd name="T115" fmla="*/ 1687830 h 10"/>
              <a:gd name="T116" fmla="*/ 13077435 w 8"/>
              <a:gd name="T117" fmla="*/ 1687830 h 10"/>
              <a:gd name="T118" fmla="*/ 13077435 w 8"/>
              <a:gd name="T119" fmla="*/ 3375660 h 10"/>
              <a:gd name="T120" fmla="*/ 13077435 w 8"/>
              <a:gd name="T121" fmla="*/ 6751320 h 10"/>
              <a:gd name="T122" fmla="*/ 14945640 w 8"/>
              <a:gd name="T123" fmla="*/ 8439150 h 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0"/>
              <a:gd name="T188" fmla="*/ 8 w 8"/>
              <a:gd name="T189" fmla="*/ 10 h 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0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8" y="5"/>
                </a:lnTo>
                <a:lnTo>
                  <a:pt x="8" y="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57"/>
          <p:cNvSpPr>
            <a:spLocks/>
          </p:cNvSpPr>
          <p:nvPr/>
        </p:nvSpPr>
        <p:spPr bwMode="auto">
          <a:xfrm>
            <a:off x="918606" y="4679021"/>
            <a:ext cx="14640" cy="6589"/>
          </a:xfrm>
          <a:custGeom>
            <a:avLst/>
            <a:gdLst>
              <a:gd name="T0" fmla="*/ 0 w 7"/>
              <a:gd name="T1" fmla="*/ 6751320 h 5"/>
              <a:gd name="T2" fmla="*/ 0 w 7"/>
              <a:gd name="T3" fmla="*/ 8439150 h 5"/>
              <a:gd name="T4" fmla="*/ 0 w 7"/>
              <a:gd name="T5" fmla="*/ 8439150 h 5"/>
              <a:gd name="T6" fmla="*/ 0 w 7"/>
              <a:gd name="T7" fmla="*/ 8439150 h 5"/>
              <a:gd name="T8" fmla="*/ 0 w 7"/>
              <a:gd name="T9" fmla="*/ 8439150 h 5"/>
              <a:gd name="T10" fmla="*/ 0 w 7"/>
              <a:gd name="T11" fmla="*/ 8439150 h 5"/>
              <a:gd name="T12" fmla="*/ 0 w 7"/>
              <a:gd name="T13" fmla="*/ 8439150 h 5"/>
              <a:gd name="T14" fmla="*/ 0 w 7"/>
              <a:gd name="T15" fmla="*/ 8439150 h 5"/>
              <a:gd name="T16" fmla="*/ 0 w 7"/>
              <a:gd name="T17" fmla="*/ 8439150 h 5"/>
              <a:gd name="T18" fmla="*/ 1830161 w 7"/>
              <a:gd name="T19" fmla="*/ 8439150 h 5"/>
              <a:gd name="T20" fmla="*/ 1830161 w 7"/>
              <a:gd name="T21" fmla="*/ 8439150 h 5"/>
              <a:gd name="T22" fmla="*/ 1830161 w 7"/>
              <a:gd name="T23" fmla="*/ 8439150 h 5"/>
              <a:gd name="T24" fmla="*/ 1830161 w 7"/>
              <a:gd name="T25" fmla="*/ 6751320 h 5"/>
              <a:gd name="T26" fmla="*/ 1830161 w 7"/>
              <a:gd name="T27" fmla="*/ 3375660 h 5"/>
              <a:gd name="T28" fmla="*/ 1830161 w 7"/>
              <a:gd name="T29" fmla="*/ 1687830 h 5"/>
              <a:gd name="T30" fmla="*/ 3660321 w 7"/>
              <a:gd name="T31" fmla="*/ 0 h 5"/>
              <a:gd name="T32" fmla="*/ 3660321 w 7"/>
              <a:gd name="T33" fmla="*/ 0 h 5"/>
              <a:gd name="T34" fmla="*/ 3660321 w 7"/>
              <a:gd name="T35" fmla="*/ 0 h 5"/>
              <a:gd name="T36" fmla="*/ 3660321 w 7"/>
              <a:gd name="T37" fmla="*/ 0 h 5"/>
              <a:gd name="T38" fmla="*/ 3660321 w 7"/>
              <a:gd name="T39" fmla="*/ 0 h 5"/>
              <a:gd name="T40" fmla="*/ 3660321 w 7"/>
              <a:gd name="T41" fmla="*/ 0 h 5"/>
              <a:gd name="T42" fmla="*/ 3660321 w 7"/>
              <a:gd name="T43" fmla="*/ 0 h 5"/>
              <a:gd name="T44" fmla="*/ 3660321 w 7"/>
              <a:gd name="T45" fmla="*/ 0 h 5"/>
              <a:gd name="T46" fmla="*/ 3660321 w 7"/>
              <a:gd name="T47" fmla="*/ 0 h 5"/>
              <a:gd name="T48" fmla="*/ 3660321 w 7"/>
              <a:gd name="T49" fmla="*/ 0 h 5"/>
              <a:gd name="T50" fmla="*/ 3660321 w 7"/>
              <a:gd name="T51" fmla="*/ 0 h 5"/>
              <a:gd name="T52" fmla="*/ 3660321 w 7"/>
              <a:gd name="T53" fmla="*/ 1687830 h 5"/>
              <a:gd name="T54" fmla="*/ 5490482 w 7"/>
              <a:gd name="T55" fmla="*/ 3375660 h 5"/>
              <a:gd name="T56" fmla="*/ 5490482 w 7"/>
              <a:gd name="T57" fmla="*/ 5063490 h 5"/>
              <a:gd name="T58" fmla="*/ 5490482 w 7"/>
              <a:gd name="T59" fmla="*/ 6751320 h 5"/>
              <a:gd name="T60" fmla="*/ 5490482 w 7"/>
              <a:gd name="T61" fmla="*/ 6751320 h 5"/>
              <a:gd name="T62" fmla="*/ 5490482 w 7"/>
              <a:gd name="T63" fmla="*/ 6751320 h 5"/>
              <a:gd name="T64" fmla="*/ 7320643 w 7"/>
              <a:gd name="T65" fmla="*/ 6751320 h 5"/>
              <a:gd name="T66" fmla="*/ 7320643 w 7"/>
              <a:gd name="T67" fmla="*/ 6751320 h 5"/>
              <a:gd name="T68" fmla="*/ 7320643 w 7"/>
              <a:gd name="T69" fmla="*/ 8439150 h 5"/>
              <a:gd name="T70" fmla="*/ 7320643 w 7"/>
              <a:gd name="T71" fmla="*/ 8439150 h 5"/>
              <a:gd name="T72" fmla="*/ 7320643 w 7"/>
              <a:gd name="T73" fmla="*/ 6751320 h 5"/>
              <a:gd name="T74" fmla="*/ 7320643 w 7"/>
              <a:gd name="T75" fmla="*/ 6751320 h 5"/>
              <a:gd name="T76" fmla="*/ 7320643 w 7"/>
              <a:gd name="T77" fmla="*/ 6751320 h 5"/>
              <a:gd name="T78" fmla="*/ 7320643 w 7"/>
              <a:gd name="T79" fmla="*/ 6751320 h 5"/>
              <a:gd name="T80" fmla="*/ 7320643 w 7"/>
              <a:gd name="T81" fmla="*/ 6751320 h 5"/>
              <a:gd name="T82" fmla="*/ 7320643 w 7"/>
              <a:gd name="T83" fmla="*/ 5063490 h 5"/>
              <a:gd name="T84" fmla="*/ 9150804 w 7"/>
              <a:gd name="T85" fmla="*/ 3375660 h 5"/>
              <a:gd name="T86" fmla="*/ 9150804 w 7"/>
              <a:gd name="T87" fmla="*/ 1687830 h 5"/>
              <a:gd name="T88" fmla="*/ 9150804 w 7"/>
              <a:gd name="T89" fmla="*/ 1687830 h 5"/>
              <a:gd name="T90" fmla="*/ 9150804 w 7"/>
              <a:gd name="T91" fmla="*/ 1687830 h 5"/>
              <a:gd name="T92" fmla="*/ 9150804 w 7"/>
              <a:gd name="T93" fmla="*/ 1687830 h 5"/>
              <a:gd name="T94" fmla="*/ 9150804 w 7"/>
              <a:gd name="T95" fmla="*/ 1687830 h 5"/>
              <a:gd name="T96" fmla="*/ 9150804 w 7"/>
              <a:gd name="T97" fmla="*/ 1687830 h 5"/>
              <a:gd name="T98" fmla="*/ 9150804 w 7"/>
              <a:gd name="T99" fmla="*/ 1687830 h 5"/>
              <a:gd name="T100" fmla="*/ 9150804 w 7"/>
              <a:gd name="T101" fmla="*/ 1687830 h 5"/>
              <a:gd name="T102" fmla="*/ 9150804 w 7"/>
              <a:gd name="T103" fmla="*/ 1687830 h 5"/>
              <a:gd name="T104" fmla="*/ 9150804 w 7"/>
              <a:gd name="T105" fmla="*/ 1687830 h 5"/>
              <a:gd name="T106" fmla="*/ 9150804 w 7"/>
              <a:gd name="T107" fmla="*/ 1687830 h 5"/>
              <a:gd name="T108" fmla="*/ 10980964 w 7"/>
              <a:gd name="T109" fmla="*/ 1687830 h 5"/>
              <a:gd name="T110" fmla="*/ 10980964 w 7"/>
              <a:gd name="T111" fmla="*/ 3375660 h 5"/>
              <a:gd name="T112" fmla="*/ 10980964 w 7"/>
              <a:gd name="T113" fmla="*/ 5063490 h 5"/>
              <a:gd name="T114" fmla="*/ 10980964 w 7"/>
              <a:gd name="T115" fmla="*/ 5063490 h 5"/>
              <a:gd name="T116" fmla="*/ 12811125 w 7"/>
              <a:gd name="T117" fmla="*/ 6751320 h 5"/>
              <a:gd name="T118" fmla="*/ 12811125 w 7"/>
              <a:gd name="T119" fmla="*/ 6751320 h 5"/>
              <a:gd name="T120" fmla="*/ 12811125 w 7"/>
              <a:gd name="T121" fmla="*/ 6751320 h 5"/>
              <a:gd name="T122" fmla="*/ 12811125 w 7"/>
              <a:gd name="T123" fmla="*/ 6751320 h 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5"/>
              <a:gd name="T188" fmla="*/ 7 w 7"/>
              <a:gd name="T189" fmla="*/ 5 h 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5">
                <a:moveTo>
                  <a:pt x="0" y="4"/>
                </a:moveTo>
                <a:lnTo>
                  <a:pt x="0" y="4"/>
                </a:ln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58"/>
          <p:cNvSpPr>
            <a:spLocks/>
          </p:cNvSpPr>
          <p:nvPr/>
        </p:nvSpPr>
        <p:spPr bwMode="auto">
          <a:xfrm>
            <a:off x="933245" y="4679021"/>
            <a:ext cx="14640" cy="4942"/>
          </a:xfrm>
          <a:custGeom>
            <a:avLst/>
            <a:gdLst>
              <a:gd name="T0" fmla="*/ 0 w 7"/>
              <a:gd name="T1" fmla="*/ 6330027 h 3"/>
              <a:gd name="T2" fmla="*/ 0 w 7"/>
              <a:gd name="T3" fmla="*/ 6330027 h 3"/>
              <a:gd name="T4" fmla="*/ 0 w 7"/>
              <a:gd name="T5" fmla="*/ 6330027 h 3"/>
              <a:gd name="T6" fmla="*/ 0 w 7"/>
              <a:gd name="T7" fmla="*/ 6330027 h 3"/>
              <a:gd name="T8" fmla="*/ 0 w 7"/>
              <a:gd name="T9" fmla="*/ 6330027 h 3"/>
              <a:gd name="T10" fmla="*/ 0 w 7"/>
              <a:gd name="T11" fmla="*/ 6330027 h 3"/>
              <a:gd name="T12" fmla="*/ 0 w 7"/>
              <a:gd name="T13" fmla="*/ 4220018 h 3"/>
              <a:gd name="T14" fmla="*/ 0 w 7"/>
              <a:gd name="T15" fmla="*/ 4220018 h 3"/>
              <a:gd name="T16" fmla="*/ 1830161 w 7"/>
              <a:gd name="T17" fmla="*/ 2110009 h 3"/>
              <a:gd name="T18" fmla="*/ 1830161 w 7"/>
              <a:gd name="T19" fmla="*/ 2110009 h 3"/>
              <a:gd name="T20" fmla="*/ 1830161 w 7"/>
              <a:gd name="T21" fmla="*/ 2110009 h 3"/>
              <a:gd name="T22" fmla="*/ 1830161 w 7"/>
              <a:gd name="T23" fmla="*/ 0 h 3"/>
              <a:gd name="T24" fmla="*/ 1830161 w 7"/>
              <a:gd name="T25" fmla="*/ 0 h 3"/>
              <a:gd name="T26" fmla="*/ 1830161 w 7"/>
              <a:gd name="T27" fmla="*/ 0 h 3"/>
              <a:gd name="T28" fmla="*/ 3660321 w 7"/>
              <a:gd name="T29" fmla="*/ 0 h 3"/>
              <a:gd name="T30" fmla="*/ 3660321 w 7"/>
              <a:gd name="T31" fmla="*/ 0 h 3"/>
              <a:gd name="T32" fmla="*/ 3660321 w 7"/>
              <a:gd name="T33" fmla="*/ 0 h 3"/>
              <a:gd name="T34" fmla="*/ 3660321 w 7"/>
              <a:gd name="T35" fmla="*/ 0 h 3"/>
              <a:gd name="T36" fmla="*/ 3660321 w 7"/>
              <a:gd name="T37" fmla="*/ 0 h 3"/>
              <a:gd name="T38" fmla="*/ 3660321 w 7"/>
              <a:gd name="T39" fmla="*/ 0 h 3"/>
              <a:gd name="T40" fmla="*/ 3660321 w 7"/>
              <a:gd name="T41" fmla="*/ 0 h 3"/>
              <a:gd name="T42" fmla="*/ 3660321 w 7"/>
              <a:gd name="T43" fmla="*/ 0 h 3"/>
              <a:gd name="T44" fmla="*/ 3660321 w 7"/>
              <a:gd name="T45" fmla="*/ 0 h 3"/>
              <a:gd name="T46" fmla="*/ 3660321 w 7"/>
              <a:gd name="T47" fmla="*/ 2110009 h 3"/>
              <a:gd name="T48" fmla="*/ 5490482 w 7"/>
              <a:gd name="T49" fmla="*/ 2110009 h 3"/>
              <a:gd name="T50" fmla="*/ 5490482 w 7"/>
              <a:gd name="T51" fmla="*/ 4220018 h 3"/>
              <a:gd name="T52" fmla="*/ 5490482 w 7"/>
              <a:gd name="T53" fmla="*/ 4220018 h 3"/>
              <a:gd name="T54" fmla="*/ 5490482 w 7"/>
              <a:gd name="T55" fmla="*/ 4220018 h 3"/>
              <a:gd name="T56" fmla="*/ 5490482 w 7"/>
              <a:gd name="T57" fmla="*/ 4220018 h 3"/>
              <a:gd name="T58" fmla="*/ 5490482 w 7"/>
              <a:gd name="T59" fmla="*/ 4220018 h 3"/>
              <a:gd name="T60" fmla="*/ 5490482 w 7"/>
              <a:gd name="T61" fmla="*/ 4220018 h 3"/>
              <a:gd name="T62" fmla="*/ 5490482 w 7"/>
              <a:gd name="T63" fmla="*/ 4220018 h 3"/>
              <a:gd name="T64" fmla="*/ 5490482 w 7"/>
              <a:gd name="T65" fmla="*/ 4220018 h 3"/>
              <a:gd name="T66" fmla="*/ 5490482 w 7"/>
              <a:gd name="T67" fmla="*/ 4220018 h 3"/>
              <a:gd name="T68" fmla="*/ 5490482 w 7"/>
              <a:gd name="T69" fmla="*/ 4220018 h 3"/>
              <a:gd name="T70" fmla="*/ 5490482 w 7"/>
              <a:gd name="T71" fmla="*/ 4220018 h 3"/>
              <a:gd name="T72" fmla="*/ 5490482 w 7"/>
              <a:gd name="T73" fmla="*/ 4220018 h 3"/>
              <a:gd name="T74" fmla="*/ 7320643 w 7"/>
              <a:gd name="T75" fmla="*/ 4220018 h 3"/>
              <a:gd name="T76" fmla="*/ 7320643 w 7"/>
              <a:gd name="T77" fmla="*/ 4220018 h 3"/>
              <a:gd name="T78" fmla="*/ 7320643 w 7"/>
              <a:gd name="T79" fmla="*/ 2110009 h 3"/>
              <a:gd name="T80" fmla="*/ 7320643 w 7"/>
              <a:gd name="T81" fmla="*/ 2110009 h 3"/>
              <a:gd name="T82" fmla="*/ 9150804 w 7"/>
              <a:gd name="T83" fmla="*/ 2110009 h 3"/>
              <a:gd name="T84" fmla="*/ 9150804 w 7"/>
              <a:gd name="T85" fmla="*/ 2110009 h 3"/>
              <a:gd name="T86" fmla="*/ 9150804 w 7"/>
              <a:gd name="T87" fmla="*/ 0 h 3"/>
              <a:gd name="T88" fmla="*/ 9150804 w 7"/>
              <a:gd name="T89" fmla="*/ 0 h 3"/>
              <a:gd name="T90" fmla="*/ 9150804 w 7"/>
              <a:gd name="T91" fmla="*/ 0 h 3"/>
              <a:gd name="T92" fmla="*/ 9150804 w 7"/>
              <a:gd name="T93" fmla="*/ 0 h 3"/>
              <a:gd name="T94" fmla="*/ 9150804 w 7"/>
              <a:gd name="T95" fmla="*/ 0 h 3"/>
              <a:gd name="T96" fmla="*/ 9150804 w 7"/>
              <a:gd name="T97" fmla="*/ 0 h 3"/>
              <a:gd name="T98" fmla="*/ 9150804 w 7"/>
              <a:gd name="T99" fmla="*/ 0 h 3"/>
              <a:gd name="T100" fmla="*/ 9150804 w 7"/>
              <a:gd name="T101" fmla="*/ 0 h 3"/>
              <a:gd name="T102" fmla="*/ 9150804 w 7"/>
              <a:gd name="T103" fmla="*/ 2110009 h 3"/>
              <a:gd name="T104" fmla="*/ 9150804 w 7"/>
              <a:gd name="T105" fmla="*/ 2110009 h 3"/>
              <a:gd name="T106" fmla="*/ 10980964 w 7"/>
              <a:gd name="T107" fmla="*/ 2110009 h 3"/>
              <a:gd name="T108" fmla="*/ 10980964 w 7"/>
              <a:gd name="T109" fmla="*/ 4220018 h 3"/>
              <a:gd name="T110" fmla="*/ 10980964 w 7"/>
              <a:gd name="T111" fmla="*/ 4220018 h 3"/>
              <a:gd name="T112" fmla="*/ 10980964 w 7"/>
              <a:gd name="T113" fmla="*/ 4220018 h 3"/>
              <a:gd name="T114" fmla="*/ 10980964 w 7"/>
              <a:gd name="T115" fmla="*/ 4220018 h 3"/>
              <a:gd name="T116" fmla="*/ 10980964 w 7"/>
              <a:gd name="T117" fmla="*/ 4220018 h 3"/>
              <a:gd name="T118" fmla="*/ 12811125 w 7"/>
              <a:gd name="T119" fmla="*/ 4220018 h 3"/>
              <a:gd name="T120" fmla="*/ 12811125 w 7"/>
              <a:gd name="T121" fmla="*/ 4220018 h 3"/>
              <a:gd name="T122" fmla="*/ 12811125 w 7"/>
              <a:gd name="T123" fmla="*/ 4220018 h 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"/>
              <a:gd name="T188" fmla="*/ 7 w 7"/>
              <a:gd name="T189" fmla="*/ 3 h 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59"/>
          <p:cNvSpPr>
            <a:spLocks/>
          </p:cNvSpPr>
          <p:nvPr/>
        </p:nvSpPr>
        <p:spPr bwMode="auto">
          <a:xfrm>
            <a:off x="947885" y="4680669"/>
            <a:ext cx="12201" cy="1647"/>
          </a:xfrm>
          <a:custGeom>
            <a:avLst/>
            <a:gdLst>
              <a:gd name="T0" fmla="*/ 0 w 6"/>
              <a:gd name="T1" fmla="*/ 2109123 h 1"/>
              <a:gd name="T2" fmla="*/ 0 w 6"/>
              <a:gd name="T3" fmla="*/ 2109123 h 1"/>
              <a:gd name="T4" fmla="*/ 0 w 6"/>
              <a:gd name="T5" fmla="*/ 2109123 h 1"/>
              <a:gd name="T6" fmla="*/ 0 w 6"/>
              <a:gd name="T7" fmla="*/ 2109123 h 1"/>
              <a:gd name="T8" fmla="*/ 0 w 6"/>
              <a:gd name="T9" fmla="*/ 2109123 h 1"/>
              <a:gd name="T10" fmla="*/ 0 w 6"/>
              <a:gd name="T11" fmla="*/ 2109123 h 1"/>
              <a:gd name="T12" fmla="*/ 1779435 w 6"/>
              <a:gd name="T13" fmla="*/ 0 h 1"/>
              <a:gd name="T14" fmla="*/ 1779435 w 6"/>
              <a:gd name="T15" fmla="*/ 0 h 1"/>
              <a:gd name="T16" fmla="*/ 1779435 w 6"/>
              <a:gd name="T17" fmla="*/ 0 h 1"/>
              <a:gd name="T18" fmla="*/ 1779435 w 6"/>
              <a:gd name="T19" fmla="*/ 0 h 1"/>
              <a:gd name="T20" fmla="*/ 1779435 w 6"/>
              <a:gd name="T21" fmla="*/ 0 h 1"/>
              <a:gd name="T22" fmla="*/ 1779435 w 6"/>
              <a:gd name="T23" fmla="*/ 0 h 1"/>
              <a:gd name="T24" fmla="*/ 1779435 w 6"/>
              <a:gd name="T25" fmla="*/ 0 h 1"/>
              <a:gd name="T26" fmla="*/ 1779435 w 6"/>
              <a:gd name="T27" fmla="*/ 0 h 1"/>
              <a:gd name="T28" fmla="*/ 1779435 w 6"/>
              <a:gd name="T29" fmla="*/ 0 h 1"/>
              <a:gd name="T30" fmla="*/ 1779435 w 6"/>
              <a:gd name="T31" fmla="*/ 0 h 1"/>
              <a:gd name="T32" fmla="*/ 1779435 w 6"/>
              <a:gd name="T33" fmla="*/ 0 h 1"/>
              <a:gd name="T34" fmla="*/ 1779435 w 6"/>
              <a:gd name="T35" fmla="*/ 0 h 1"/>
              <a:gd name="T36" fmla="*/ 3558870 w 6"/>
              <a:gd name="T37" fmla="*/ 0 h 1"/>
              <a:gd name="T38" fmla="*/ 3558870 w 6"/>
              <a:gd name="T39" fmla="*/ 0 h 1"/>
              <a:gd name="T40" fmla="*/ 3558870 w 6"/>
              <a:gd name="T41" fmla="*/ 0 h 1"/>
              <a:gd name="T42" fmla="*/ 3558870 w 6"/>
              <a:gd name="T43" fmla="*/ 0 h 1"/>
              <a:gd name="T44" fmla="*/ 5338305 w 6"/>
              <a:gd name="T45" fmla="*/ 2109123 h 1"/>
              <a:gd name="T46" fmla="*/ 5338305 w 6"/>
              <a:gd name="T47" fmla="*/ 2109123 h 1"/>
              <a:gd name="T48" fmla="*/ 5338305 w 6"/>
              <a:gd name="T49" fmla="*/ 2109123 h 1"/>
              <a:gd name="T50" fmla="*/ 5338305 w 6"/>
              <a:gd name="T51" fmla="*/ 2109123 h 1"/>
              <a:gd name="T52" fmla="*/ 5338305 w 6"/>
              <a:gd name="T53" fmla="*/ 2109123 h 1"/>
              <a:gd name="T54" fmla="*/ 5338305 w 6"/>
              <a:gd name="T55" fmla="*/ 2109123 h 1"/>
              <a:gd name="T56" fmla="*/ 5338305 w 6"/>
              <a:gd name="T57" fmla="*/ 2109123 h 1"/>
              <a:gd name="T58" fmla="*/ 5338305 w 6"/>
              <a:gd name="T59" fmla="*/ 2109123 h 1"/>
              <a:gd name="T60" fmla="*/ 5338305 w 6"/>
              <a:gd name="T61" fmla="*/ 2109123 h 1"/>
              <a:gd name="T62" fmla="*/ 5338305 w 6"/>
              <a:gd name="T63" fmla="*/ 2109123 h 1"/>
              <a:gd name="T64" fmla="*/ 5338305 w 6"/>
              <a:gd name="T65" fmla="*/ 2109123 h 1"/>
              <a:gd name="T66" fmla="*/ 5338305 w 6"/>
              <a:gd name="T67" fmla="*/ 2109123 h 1"/>
              <a:gd name="T68" fmla="*/ 7117740 w 6"/>
              <a:gd name="T69" fmla="*/ 2109123 h 1"/>
              <a:gd name="T70" fmla="*/ 7117740 w 6"/>
              <a:gd name="T71" fmla="*/ 0 h 1"/>
              <a:gd name="T72" fmla="*/ 7117740 w 6"/>
              <a:gd name="T73" fmla="*/ 0 h 1"/>
              <a:gd name="T74" fmla="*/ 7117740 w 6"/>
              <a:gd name="T75" fmla="*/ 0 h 1"/>
              <a:gd name="T76" fmla="*/ 8897175 w 6"/>
              <a:gd name="T77" fmla="*/ 0 h 1"/>
              <a:gd name="T78" fmla="*/ 8897175 w 6"/>
              <a:gd name="T79" fmla="*/ 0 h 1"/>
              <a:gd name="T80" fmla="*/ 8897175 w 6"/>
              <a:gd name="T81" fmla="*/ 0 h 1"/>
              <a:gd name="T82" fmla="*/ 8897175 w 6"/>
              <a:gd name="T83" fmla="*/ 0 h 1"/>
              <a:gd name="T84" fmla="*/ 8897175 w 6"/>
              <a:gd name="T85" fmla="*/ 0 h 1"/>
              <a:gd name="T86" fmla="*/ 8897175 w 6"/>
              <a:gd name="T87" fmla="*/ 0 h 1"/>
              <a:gd name="T88" fmla="*/ 8897175 w 6"/>
              <a:gd name="T89" fmla="*/ 0 h 1"/>
              <a:gd name="T90" fmla="*/ 8897175 w 6"/>
              <a:gd name="T91" fmla="*/ 0 h 1"/>
              <a:gd name="T92" fmla="*/ 8897175 w 6"/>
              <a:gd name="T93" fmla="*/ 0 h 1"/>
              <a:gd name="T94" fmla="*/ 8897175 w 6"/>
              <a:gd name="T95" fmla="*/ 0 h 1"/>
              <a:gd name="T96" fmla="*/ 8897175 w 6"/>
              <a:gd name="T97" fmla="*/ 0 h 1"/>
              <a:gd name="T98" fmla="*/ 10676610 w 6"/>
              <a:gd name="T99" fmla="*/ 0 h 1"/>
              <a:gd name="T100" fmla="*/ 10676610 w 6"/>
              <a:gd name="T101" fmla="*/ 0 h 1"/>
              <a:gd name="T102" fmla="*/ 10676610 w 6"/>
              <a:gd name="T103" fmla="*/ 2109123 h 1"/>
              <a:gd name="T104" fmla="*/ 10676610 w 6"/>
              <a:gd name="T105" fmla="*/ 2109123 h 1"/>
              <a:gd name="T106" fmla="*/ 10676610 w 6"/>
              <a:gd name="T107" fmla="*/ 2109123 h 1"/>
              <a:gd name="T108" fmla="*/ 10676610 w 6"/>
              <a:gd name="T109" fmla="*/ 2109123 h 1"/>
              <a:gd name="T110" fmla="*/ 10676610 w 6"/>
              <a:gd name="T111" fmla="*/ 2109123 h 1"/>
              <a:gd name="T112" fmla="*/ 10676610 w 6"/>
              <a:gd name="T113" fmla="*/ 2109123 h 1"/>
              <a:gd name="T114" fmla="*/ 10676610 w 6"/>
              <a:gd name="T115" fmla="*/ 2109123 h 1"/>
              <a:gd name="T116" fmla="*/ 10676610 w 6"/>
              <a:gd name="T117" fmla="*/ 2109123 h 1"/>
              <a:gd name="T118" fmla="*/ 10676610 w 6"/>
              <a:gd name="T119" fmla="*/ 2109123 h 1"/>
              <a:gd name="T120" fmla="*/ 10676610 w 6"/>
              <a:gd name="T121" fmla="*/ 2109123 h 1"/>
              <a:gd name="T122" fmla="*/ 10676610 w 6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1"/>
              <a:gd name="T188" fmla="*/ 6 w 6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60"/>
          <p:cNvSpPr>
            <a:spLocks/>
          </p:cNvSpPr>
          <p:nvPr/>
        </p:nvSpPr>
        <p:spPr bwMode="auto">
          <a:xfrm>
            <a:off x="960086" y="4680669"/>
            <a:ext cx="4880" cy="1647"/>
          </a:xfrm>
          <a:custGeom>
            <a:avLst/>
            <a:gdLst>
              <a:gd name="T0" fmla="*/ 0 w 3"/>
              <a:gd name="T1" fmla="*/ 2109123 h 1"/>
              <a:gd name="T2" fmla="*/ 1423458 w 3"/>
              <a:gd name="T3" fmla="*/ 2109123 h 1"/>
              <a:gd name="T4" fmla="*/ 1423458 w 3"/>
              <a:gd name="T5" fmla="*/ 2109123 h 1"/>
              <a:gd name="T6" fmla="*/ 1423458 w 3"/>
              <a:gd name="T7" fmla="*/ 2109123 h 1"/>
              <a:gd name="T8" fmla="*/ 1423458 w 3"/>
              <a:gd name="T9" fmla="*/ 2109123 h 1"/>
              <a:gd name="T10" fmla="*/ 1423458 w 3"/>
              <a:gd name="T11" fmla="*/ 0 h 1"/>
              <a:gd name="T12" fmla="*/ 1423458 w 3"/>
              <a:gd name="T13" fmla="*/ 0 h 1"/>
              <a:gd name="T14" fmla="*/ 1423458 w 3"/>
              <a:gd name="T15" fmla="*/ 0 h 1"/>
              <a:gd name="T16" fmla="*/ 1423458 w 3"/>
              <a:gd name="T17" fmla="*/ 0 h 1"/>
              <a:gd name="T18" fmla="*/ 1423458 w 3"/>
              <a:gd name="T19" fmla="*/ 0 h 1"/>
              <a:gd name="T20" fmla="*/ 1423458 w 3"/>
              <a:gd name="T21" fmla="*/ 0 h 1"/>
              <a:gd name="T22" fmla="*/ 1423458 w 3"/>
              <a:gd name="T23" fmla="*/ 0 h 1"/>
              <a:gd name="T24" fmla="*/ 1423458 w 3"/>
              <a:gd name="T25" fmla="*/ 0 h 1"/>
              <a:gd name="T26" fmla="*/ 1423458 w 3"/>
              <a:gd name="T27" fmla="*/ 0 h 1"/>
              <a:gd name="T28" fmla="*/ 2846917 w 3"/>
              <a:gd name="T29" fmla="*/ 0 h 1"/>
              <a:gd name="T30" fmla="*/ 2846917 w 3"/>
              <a:gd name="T31" fmla="*/ 0 h 1"/>
              <a:gd name="T32" fmla="*/ 2846917 w 3"/>
              <a:gd name="T33" fmla="*/ 0 h 1"/>
              <a:gd name="T34" fmla="*/ 2846917 w 3"/>
              <a:gd name="T35" fmla="*/ 0 h 1"/>
              <a:gd name="T36" fmla="*/ 2846917 w 3"/>
              <a:gd name="T37" fmla="*/ 0 h 1"/>
              <a:gd name="T38" fmla="*/ 2846917 w 3"/>
              <a:gd name="T39" fmla="*/ 0 h 1"/>
              <a:gd name="T40" fmla="*/ 2846917 w 3"/>
              <a:gd name="T41" fmla="*/ 0 h 1"/>
              <a:gd name="T42" fmla="*/ 2846917 w 3"/>
              <a:gd name="T43" fmla="*/ 0 h 1"/>
              <a:gd name="T44" fmla="*/ 2846917 w 3"/>
              <a:gd name="T45" fmla="*/ 0 h 1"/>
              <a:gd name="T46" fmla="*/ 2846917 w 3"/>
              <a:gd name="T47" fmla="*/ 0 h 1"/>
              <a:gd name="T48" fmla="*/ 2846917 w 3"/>
              <a:gd name="T49" fmla="*/ 0 h 1"/>
              <a:gd name="T50" fmla="*/ 2846917 w 3"/>
              <a:gd name="T51" fmla="*/ 0 h 1"/>
              <a:gd name="T52" fmla="*/ 2846917 w 3"/>
              <a:gd name="T53" fmla="*/ 0 h 1"/>
              <a:gd name="T54" fmla="*/ 2846917 w 3"/>
              <a:gd name="T55" fmla="*/ 0 h 1"/>
              <a:gd name="T56" fmla="*/ 2846917 w 3"/>
              <a:gd name="T57" fmla="*/ 0 h 1"/>
              <a:gd name="T58" fmla="*/ 2846917 w 3"/>
              <a:gd name="T59" fmla="*/ 0 h 1"/>
              <a:gd name="T60" fmla="*/ 2846917 w 3"/>
              <a:gd name="T61" fmla="*/ 0 h 1"/>
              <a:gd name="T62" fmla="*/ 2846917 w 3"/>
              <a:gd name="T63" fmla="*/ 0 h 1"/>
              <a:gd name="T64" fmla="*/ 2846917 w 3"/>
              <a:gd name="T65" fmla="*/ 0 h 1"/>
              <a:gd name="T66" fmla="*/ 2846917 w 3"/>
              <a:gd name="T67" fmla="*/ 0 h 1"/>
              <a:gd name="T68" fmla="*/ 2846917 w 3"/>
              <a:gd name="T69" fmla="*/ 0 h 1"/>
              <a:gd name="T70" fmla="*/ 2846917 w 3"/>
              <a:gd name="T71" fmla="*/ 0 h 1"/>
              <a:gd name="T72" fmla="*/ 2846917 w 3"/>
              <a:gd name="T73" fmla="*/ 0 h 1"/>
              <a:gd name="T74" fmla="*/ 2846917 w 3"/>
              <a:gd name="T75" fmla="*/ 0 h 1"/>
              <a:gd name="T76" fmla="*/ 2846917 w 3"/>
              <a:gd name="T77" fmla="*/ 0 h 1"/>
              <a:gd name="T78" fmla="*/ 2846917 w 3"/>
              <a:gd name="T79" fmla="*/ 0 h 1"/>
              <a:gd name="T80" fmla="*/ 2846917 w 3"/>
              <a:gd name="T81" fmla="*/ 0 h 1"/>
              <a:gd name="T82" fmla="*/ 2846917 w 3"/>
              <a:gd name="T83" fmla="*/ 0 h 1"/>
              <a:gd name="T84" fmla="*/ 2846917 w 3"/>
              <a:gd name="T85" fmla="*/ 0 h 1"/>
              <a:gd name="T86" fmla="*/ 2846917 w 3"/>
              <a:gd name="T87" fmla="*/ 0 h 1"/>
              <a:gd name="T88" fmla="*/ 2846917 w 3"/>
              <a:gd name="T89" fmla="*/ 0 h 1"/>
              <a:gd name="T90" fmla="*/ 2846917 w 3"/>
              <a:gd name="T91" fmla="*/ 0 h 1"/>
              <a:gd name="T92" fmla="*/ 4270375 w 3"/>
              <a:gd name="T93" fmla="*/ 0 h 1"/>
              <a:gd name="T94" fmla="*/ 4270375 w 3"/>
              <a:gd name="T95" fmla="*/ 0 h 1"/>
              <a:gd name="T96" fmla="*/ 4270375 w 3"/>
              <a:gd name="T97" fmla="*/ 0 h 1"/>
              <a:gd name="T98" fmla="*/ 4270375 w 3"/>
              <a:gd name="T99" fmla="*/ 0 h 1"/>
              <a:gd name="T100" fmla="*/ 4270375 w 3"/>
              <a:gd name="T101" fmla="*/ 0 h 1"/>
              <a:gd name="T102" fmla="*/ 4270375 w 3"/>
              <a:gd name="T103" fmla="*/ 0 h 1"/>
              <a:gd name="T104" fmla="*/ 4270375 w 3"/>
              <a:gd name="T105" fmla="*/ 0 h 1"/>
              <a:gd name="T106" fmla="*/ 4270375 w 3"/>
              <a:gd name="T107" fmla="*/ 0 h 1"/>
              <a:gd name="T108" fmla="*/ 4270375 w 3"/>
              <a:gd name="T109" fmla="*/ 0 h 1"/>
              <a:gd name="T110" fmla="*/ 4270375 w 3"/>
              <a:gd name="T111" fmla="*/ 0 h 1"/>
              <a:gd name="T112" fmla="*/ 4270375 w 3"/>
              <a:gd name="T113" fmla="*/ 0 h 1"/>
              <a:gd name="T114" fmla="*/ 4270375 w 3"/>
              <a:gd name="T115" fmla="*/ 0 h 1"/>
              <a:gd name="T116" fmla="*/ 4270375 w 3"/>
              <a:gd name="T117" fmla="*/ 0 h 1"/>
              <a:gd name="T118" fmla="*/ 4270375 w 3"/>
              <a:gd name="T119" fmla="*/ 2109123 h 1"/>
              <a:gd name="T120" fmla="*/ 4270375 w 3"/>
              <a:gd name="T121" fmla="*/ 2109123 h 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"/>
              <a:gd name="T184" fmla="*/ 0 h 1"/>
              <a:gd name="T185" fmla="*/ 3 w 3"/>
              <a:gd name="T186" fmla="*/ 1 h 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61"/>
          <p:cNvSpPr>
            <a:spLocks/>
          </p:cNvSpPr>
          <p:nvPr/>
        </p:nvSpPr>
        <p:spPr bwMode="auto">
          <a:xfrm>
            <a:off x="6689088" y="4397343"/>
            <a:ext cx="17079" cy="1647"/>
          </a:xfrm>
          <a:custGeom>
            <a:avLst/>
            <a:gdLst>
              <a:gd name="T0" fmla="*/ 0 w 8"/>
              <a:gd name="T1" fmla="*/ 2109123 h 1"/>
              <a:gd name="T2" fmla="*/ 0 w 8"/>
              <a:gd name="T3" fmla="*/ 2109123 h 1"/>
              <a:gd name="T4" fmla="*/ 1868205 w 8"/>
              <a:gd name="T5" fmla="*/ 2109123 h 1"/>
              <a:gd name="T6" fmla="*/ 1868205 w 8"/>
              <a:gd name="T7" fmla="*/ 2109123 h 1"/>
              <a:gd name="T8" fmla="*/ 1868205 w 8"/>
              <a:gd name="T9" fmla="*/ 2109123 h 1"/>
              <a:gd name="T10" fmla="*/ 1868205 w 8"/>
              <a:gd name="T11" fmla="*/ 2109123 h 1"/>
              <a:gd name="T12" fmla="*/ 3736410 w 8"/>
              <a:gd name="T13" fmla="*/ 2109123 h 1"/>
              <a:gd name="T14" fmla="*/ 3736410 w 8"/>
              <a:gd name="T15" fmla="*/ 2109123 h 1"/>
              <a:gd name="T16" fmla="*/ 3736410 w 8"/>
              <a:gd name="T17" fmla="*/ 2109123 h 1"/>
              <a:gd name="T18" fmla="*/ 3736410 w 8"/>
              <a:gd name="T19" fmla="*/ 2109123 h 1"/>
              <a:gd name="T20" fmla="*/ 3736410 w 8"/>
              <a:gd name="T21" fmla="*/ 2109123 h 1"/>
              <a:gd name="T22" fmla="*/ 3736410 w 8"/>
              <a:gd name="T23" fmla="*/ 2109123 h 1"/>
              <a:gd name="T24" fmla="*/ 3736410 w 8"/>
              <a:gd name="T25" fmla="*/ 2109123 h 1"/>
              <a:gd name="T26" fmla="*/ 3736410 w 8"/>
              <a:gd name="T27" fmla="*/ 2109123 h 1"/>
              <a:gd name="T28" fmla="*/ 3736410 w 8"/>
              <a:gd name="T29" fmla="*/ 2109123 h 1"/>
              <a:gd name="T30" fmla="*/ 3736410 w 8"/>
              <a:gd name="T31" fmla="*/ 2109123 h 1"/>
              <a:gd name="T32" fmla="*/ 3736410 w 8"/>
              <a:gd name="T33" fmla="*/ 2109123 h 1"/>
              <a:gd name="T34" fmla="*/ 5604615 w 8"/>
              <a:gd name="T35" fmla="*/ 2109123 h 1"/>
              <a:gd name="T36" fmla="*/ 5604615 w 8"/>
              <a:gd name="T37" fmla="*/ 2109123 h 1"/>
              <a:gd name="T38" fmla="*/ 5604615 w 8"/>
              <a:gd name="T39" fmla="*/ 2109123 h 1"/>
              <a:gd name="T40" fmla="*/ 5604615 w 8"/>
              <a:gd name="T41" fmla="*/ 2109123 h 1"/>
              <a:gd name="T42" fmla="*/ 5604615 w 8"/>
              <a:gd name="T43" fmla="*/ 2109123 h 1"/>
              <a:gd name="T44" fmla="*/ 5604615 w 8"/>
              <a:gd name="T45" fmla="*/ 2109123 h 1"/>
              <a:gd name="T46" fmla="*/ 5604615 w 8"/>
              <a:gd name="T47" fmla="*/ 2109123 h 1"/>
              <a:gd name="T48" fmla="*/ 5604615 w 8"/>
              <a:gd name="T49" fmla="*/ 2109123 h 1"/>
              <a:gd name="T50" fmla="*/ 5604615 w 8"/>
              <a:gd name="T51" fmla="*/ 2109123 h 1"/>
              <a:gd name="T52" fmla="*/ 5604615 w 8"/>
              <a:gd name="T53" fmla="*/ 2109123 h 1"/>
              <a:gd name="T54" fmla="*/ 5604615 w 8"/>
              <a:gd name="T55" fmla="*/ 2109123 h 1"/>
              <a:gd name="T56" fmla="*/ 7472820 w 8"/>
              <a:gd name="T57" fmla="*/ 2109123 h 1"/>
              <a:gd name="T58" fmla="*/ 7472820 w 8"/>
              <a:gd name="T59" fmla="*/ 2109123 h 1"/>
              <a:gd name="T60" fmla="*/ 7472820 w 8"/>
              <a:gd name="T61" fmla="*/ 2109123 h 1"/>
              <a:gd name="T62" fmla="*/ 7472820 w 8"/>
              <a:gd name="T63" fmla="*/ 2109123 h 1"/>
              <a:gd name="T64" fmla="*/ 7472820 w 8"/>
              <a:gd name="T65" fmla="*/ 2109123 h 1"/>
              <a:gd name="T66" fmla="*/ 7472820 w 8"/>
              <a:gd name="T67" fmla="*/ 2109123 h 1"/>
              <a:gd name="T68" fmla="*/ 9341025 w 8"/>
              <a:gd name="T69" fmla="*/ 2109123 h 1"/>
              <a:gd name="T70" fmla="*/ 9341025 w 8"/>
              <a:gd name="T71" fmla="*/ 2109123 h 1"/>
              <a:gd name="T72" fmla="*/ 9341025 w 8"/>
              <a:gd name="T73" fmla="*/ 2109123 h 1"/>
              <a:gd name="T74" fmla="*/ 9341025 w 8"/>
              <a:gd name="T75" fmla="*/ 2109123 h 1"/>
              <a:gd name="T76" fmla="*/ 9341025 w 8"/>
              <a:gd name="T77" fmla="*/ 2109123 h 1"/>
              <a:gd name="T78" fmla="*/ 9341025 w 8"/>
              <a:gd name="T79" fmla="*/ 2109123 h 1"/>
              <a:gd name="T80" fmla="*/ 9341025 w 8"/>
              <a:gd name="T81" fmla="*/ 2109123 h 1"/>
              <a:gd name="T82" fmla="*/ 9341025 w 8"/>
              <a:gd name="T83" fmla="*/ 2109123 h 1"/>
              <a:gd name="T84" fmla="*/ 9341025 w 8"/>
              <a:gd name="T85" fmla="*/ 2109123 h 1"/>
              <a:gd name="T86" fmla="*/ 9341025 w 8"/>
              <a:gd name="T87" fmla="*/ 2109123 h 1"/>
              <a:gd name="T88" fmla="*/ 9341025 w 8"/>
              <a:gd name="T89" fmla="*/ 2109123 h 1"/>
              <a:gd name="T90" fmla="*/ 11209230 w 8"/>
              <a:gd name="T91" fmla="*/ 2109123 h 1"/>
              <a:gd name="T92" fmla="*/ 11209230 w 8"/>
              <a:gd name="T93" fmla="*/ 2109123 h 1"/>
              <a:gd name="T94" fmla="*/ 11209230 w 8"/>
              <a:gd name="T95" fmla="*/ 2109123 h 1"/>
              <a:gd name="T96" fmla="*/ 11209230 w 8"/>
              <a:gd name="T97" fmla="*/ 2109123 h 1"/>
              <a:gd name="T98" fmla="*/ 11209230 w 8"/>
              <a:gd name="T99" fmla="*/ 2109123 h 1"/>
              <a:gd name="T100" fmla="*/ 13077435 w 8"/>
              <a:gd name="T101" fmla="*/ 0 h 1"/>
              <a:gd name="T102" fmla="*/ 13077435 w 8"/>
              <a:gd name="T103" fmla="*/ 0 h 1"/>
              <a:gd name="T104" fmla="*/ 13077435 w 8"/>
              <a:gd name="T105" fmla="*/ 0 h 1"/>
              <a:gd name="T106" fmla="*/ 13077435 w 8"/>
              <a:gd name="T107" fmla="*/ 0 h 1"/>
              <a:gd name="T108" fmla="*/ 13077435 w 8"/>
              <a:gd name="T109" fmla="*/ 0 h 1"/>
              <a:gd name="T110" fmla="*/ 13077435 w 8"/>
              <a:gd name="T111" fmla="*/ 0 h 1"/>
              <a:gd name="T112" fmla="*/ 13077435 w 8"/>
              <a:gd name="T113" fmla="*/ 0 h 1"/>
              <a:gd name="T114" fmla="*/ 13077435 w 8"/>
              <a:gd name="T115" fmla="*/ 0 h 1"/>
              <a:gd name="T116" fmla="*/ 13077435 w 8"/>
              <a:gd name="T117" fmla="*/ 2109123 h 1"/>
              <a:gd name="T118" fmla="*/ 13077435 w 8"/>
              <a:gd name="T119" fmla="*/ 2109123 h 1"/>
              <a:gd name="T120" fmla="*/ 13077435 w 8"/>
              <a:gd name="T121" fmla="*/ 2109123 h 1"/>
              <a:gd name="T122" fmla="*/ 14945640 w 8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"/>
              <a:gd name="T188" fmla="*/ 8 w 8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9" name="Freeform 62"/>
          <p:cNvSpPr>
            <a:spLocks/>
          </p:cNvSpPr>
          <p:nvPr/>
        </p:nvSpPr>
        <p:spPr bwMode="auto">
          <a:xfrm>
            <a:off x="6706167" y="4397343"/>
            <a:ext cx="14640" cy="3294"/>
          </a:xfrm>
          <a:custGeom>
            <a:avLst/>
            <a:gdLst>
              <a:gd name="T0" fmla="*/ 0 w 7"/>
              <a:gd name="T1" fmla="*/ 2109788 h 2"/>
              <a:gd name="T2" fmla="*/ 0 w 7"/>
              <a:gd name="T3" fmla="*/ 2109788 h 2"/>
              <a:gd name="T4" fmla="*/ 0 w 7"/>
              <a:gd name="T5" fmla="*/ 2109788 h 2"/>
              <a:gd name="T6" fmla="*/ 0 w 7"/>
              <a:gd name="T7" fmla="*/ 2109788 h 2"/>
              <a:gd name="T8" fmla="*/ 0 w 7"/>
              <a:gd name="T9" fmla="*/ 2109788 h 2"/>
              <a:gd name="T10" fmla="*/ 0 w 7"/>
              <a:gd name="T11" fmla="*/ 2109788 h 2"/>
              <a:gd name="T12" fmla="*/ 0 w 7"/>
              <a:gd name="T13" fmla="*/ 2109788 h 2"/>
              <a:gd name="T14" fmla="*/ 0 w 7"/>
              <a:gd name="T15" fmla="*/ 2109788 h 2"/>
              <a:gd name="T16" fmla="*/ 0 w 7"/>
              <a:gd name="T17" fmla="*/ 2109788 h 2"/>
              <a:gd name="T18" fmla="*/ 0 w 7"/>
              <a:gd name="T19" fmla="*/ 2109788 h 2"/>
              <a:gd name="T20" fmla="*/ 1830161 w 7"/>
              <a:gd name="T21" fmla="*/ 2109788 h 2"/>
              <a:gd name="T22" fmla="*/ 1830161 w 7"/>
              <a:gd name="T23" fmla="*/ 2109788 h 2"/>
              <a:gd name="T24" fmla="*/ 1830161 w 7"/>
              <a:gd name="T25" fmla="*/ 2109788 h 2"/>
              <a:gd name="T26" fmla="*/ 1830161 w 7"/>
              <a:gd name="T27" fmla="*/ 2109788 h 2"/>
              <a:gd name="T28" fmla="*/ 3660321 w 7"/>
              <a:gd name="T29" fmla="*/ 0 h 2"/>
              <a:gd name="T30" fmla="*/ 3660321 w 7"/>
              <a:gd name="T31" fmla="*/ 0 h 2"/>
              <a:gd name="T32" fmla="*/ 3660321 w 7"/>
              <a:gd name="T33" fmla="*/ 0 h 2"/>
              <a:gd name="T34" fmla="*/ 3660321 w 7"/>
              <a:gd name="T35" fmla="*/ 0 h 2"/>
              <a:gd name="T36" fmla="*/ 3660321 w 7"/>
              <a:gd name="T37" fmla="*/ 0 h 2"/>
              <a:gd name="T38" fmla="*/ 3660321 w 7"/>
              <a:gd name="T39" fmla="*/ 0 h 2"/>
              <a:gd name="T40" fmla="*/ 3660321 w 7"/>
              <a:gd name="T41" fmla="*/ 0 h 2"/>
              <a:gd name="T42" fmla="*/ 3660321 w 7"/>
              <a:gd name="T43" fmla="*/ 0 h 2"/>
              <a:gd name="T44" fmla="*/ 3660321 w 7"/>
              <a:gd name="T45" fmla="*/ 0 h 2"/>
              <a:gd name="T46" fmla="*/ 3660321 w 7"/>
              <a:gd name="T47" fmla="*/ 0 h 2"/>
              <a:gd name="T48" fmla="*/ 3660321 w 7"/>
              <a:gd name="T49" fmla="*/ 0 h 2"/>
              <a:gd name="T50" fmla="*/ 3660321 w 7"/>
              <a:gd name="T51" fmla="*/ 2109788 h 2"/>
              <a:gd name="T52" fmla="*/ 5490482 w 7"/>
              <a:gd name="T53" fmla="*/ 2109788 h 2"/>
              <a:gd name="T54" fmla="*/ 5490482 w 7"/>
              <a:gd name="T55" fmla="*/ 2109788 h 2"/>
              <a:gd name="T56" fmla="*/ 5490482 w 7"/>
              <a:gd name="T57" fmla="*/ 2109788 h 2"/>
              <a:gd name="T58" fmla="*/ 5490482 w 7"/>
              <a:gd name="T59" fmla="*/ 2109788 h 2"/>
              <a:gd name="T60" fmla="*/ 5490482 w 7"/>
              <a:gd name="T61" fmla="*/ 2109788 h 2"/>
              <a:gd name="T62" fmla="*/ 5490482 w 7"/>
              <a:gd name="T63" fmla="*/ 4219575 h 2"/>
              <a:gd name="T64" fmla="*/ 5490482 w 7"/>
              <a:gd name="T65" fmla="*/ 4219575 h 2"/>
              <a:gd name="T66" fmla="*/ 7320643 w 7"/>
              <a:gd name="T67" fmla="*/ 4219575 h 2"/>
              <a:gd name="T68" fmla="*/ 7320643 w 7"/>
              <a:gd name="T69" fmla="*/ 4219575 h 2"/>
              <a:gd name="T70" fmla="*/ 7320643 w 7"/>
              <a:gd name="T71" fmla="*/ 4219575 h 2"/>
              <a:gd name="T72" fmla="*/ 7320643 w 7"/>
              <a:gd name="T73" fmla="*/ 4219575 h 2"/>
              <a:gd name="T74" fmla="*/ 7320643 w 7"/>
              <a:gd name="T75" fmla="*/ 4219575 h 2"/>
              <a:gd name="T76" fmla="*/ 7320643 w 7"/>
              <a:gd name="T77" fmla="*/ 2109788 h 2"/>
              <a:gd name="T78" fmla="*/ 7320643 w 7"/>
              <a:gd name="T79" fmla="*/ 2109788 h 2"/>
              <a:gd name="T80" fmla="*/ 7320643 w 7"/>
              <a:gd name="T81" fmla="*/ 2109788 h 2"/>
              <a:gd name="T82" fmla="*/ 7320643 w 7"/>
              <a:gd name="T83" fmla="*/ 2109788 h 2"/>
              <a:gd name="T84" fmla="*/ 7320643 w 7"/>
              <a:gd name="T85" fmla="*/ 2109788 h 2"/>
              <a:gd name="T86" fmla="*/ 9150804 w 7"/>
              <a:gd name="T87" fmla="*/ 0 h 2"/>
              <a:gd name="T88" fmla="*/ 9150804 w 7"/>
              <a:gd name="T89" fmla="*/ 0 h 2"/>
              <a:gd name="T90" fmla="*/ 9150804 w 7"/>
              <a:gd name="T91" fmla="*/ 0 h 2"/>
              <a:gd name="T92" fmla="*/ 9150804 w 7"/>
              <a:gd name="T93" fmla="*/ 0 h 2"/>
              <a:gd name="T94" fmla="*/ 9150804 w 7"/>
              <a:gd name="T95" fmla="*/ 0 h 2"/>
              <a:gd name="T96" fmla="*/ 9150804 w 7"/>
              <a:gd name="T97" fmla="*/ 0 h 2"/>
              <a:gd name="T98" fmla="*/ 9150804 w 7"/>
              <a:gd name="T99" fmla="*/ 0 h 2"/>
              <a:gd name="T100" fmla="*/ 9150804 w 7"/>
              <a:gd name="T101" fmla="*/ 0 h 2"/>
              <a:gd name="T102" fmla="*/ 9150804 w 7"/>
              <a:gd name="T103" fmla="*/ 0 h 2"/>
              <a:gd name="T104" fmla="*/ 9150804 w 7"/>
              <a:gd name="T105" fmla="*/ 0 h 2"/>
              <a:gd name="T106" fmla="*/ 9150804 w 7"/>
              <a:gd name="T107" fmla="*/ 0 h 2"/>
              <a:gd name="T108" fmla="*/ 9150804 w 7"/>
              <a:gd name="T109" fmla="*/ 0 h 2"/>
              <a:gd name="T110" fmla="*/ 10980964 w 7"/>
              <a:gd name="T111" fmla="*/ 0 h 2"/>
              <a:gd name="T112" fmla="*/ 10980964 w 7"/>
              <a:gd name="T113" fmla="*/ 2109788 h 2"/>
              <a:gd name="T114" fmla="*/ 10980964 w 7"/>
              <a:gd name="T115" fmla="*/ 2109788 h 2"/>
              <a:gd name="T116" fmla="*/ 10980964 w 7"/>
              <a:gd name="T117" fmla="*/ 4219575 h 2"/>
              <a:gd name="T118" fmla="*/ 12811125 w 7"/>
              <a:gd name="T119" fmla="*/ 4219575 h 2"/>
              <a:gd name="T120" fmla="*/ 12811125 w 7"/>
              <a:gd name="T121" fmla="*/ 4219575 h 2"/>
              <a:gd name="T122" fmla="*/ 12811125 w 7"/>
              <a:gd name="T123" fmla="*/ 4219575 h 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"/>
              <a:gd name="T188" fmla="*/ 7 w 7"/>
              <a:gd name="T189" fmla="*/ 2 h 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Freeform 63"/>
          <p:cNvSpPr>
            <a:spLocks/>
          </p:cNvSpPr>
          <p:nvPr/>
        </p:nvSpPr>
        <p:spPr bwMode="auto">
          <a:xfrm>
            <a:off x="6720807" y="4395696"/>
            <a:ext cx="12201" cy="4942"/>
          </a:xfrm>
          <a:custGeom>
            <a:avLst/>
            <a:gdLst>
              <a:gd name="T0" fmla="*/ 0 w 6"/>
              <a:gd name="T1" fmla="*/ 4747520 h 4"/>
              <a:gd name="T2" fmla="*/ 0 w 6"/>
              <a:gd name="T3" fmla="*/ 4747520 h 4"/>
              <a:gd name="T4" fmla="*/ 0 w 6"/>
              <a:gd name="T5" fmla="*/ 4747520 h 4"/>
              <a:gd name="T6" fmla="*/ 0 w 6"/>
              <a:gd name="T7" fmla="*/ 4747520 h 4"/>
              <a:gd name="T8" fmla="*/ 0 w 6"/>
              <a:gd name="T9" fmla="*/ 4747520 h 4"/>
              <a:gd name="T10" fmla="*/ 0 w 6"/>
              <a:gd name="T11" fmla="*/ 4747520 h 4"/>
              <a:gd name="T12" fmla="*/ 0 w 6"/>
              <a:gd name="T13" fmla="*/ 4747520 h 4"/>
              <a:gd name="T14" fmla="*/ 0 w 6"/>
              <a:gd name="T15" fmla="*/ 3165014 h 4"/>
              <a:gd name="T16" fmla="*/ 1779435 w 6"/>
              <a:gd name="T17" fmla="*/ 3165014 h 4"/>
              <a:gd name="T18" fmla="*/ 1779435 w 6"/>
              <a:gd name="T19" fmla="*/ 1582507 h 4"/>
              <a:gd name="T20" fmla="*/ 1779435 w 6"/>
              <a:gd name="T21" fmla="*/ 1582507 h 4"/>
              <a:gd name="T22" fmla="*/ 1779435 w 6"/>
              <a:gd name="T23" fmla="*/ 1582507 h 4"/>
              <a:gd name="T24" fmla="*/ 1779435 w 6"/>
              <a:gd name="T25" fmla="*/ 1582507 h 4"/>
              <a:gd name="T26" fmla="*/ 1779435 w 6"/>
              <a:gd name="T27" fmla="*/ 1582507 h 4"/>
              <a:gd name="T28" fmla="*/ 1779435 w 6"/>
              <a:gd name="T29" fmla="*/ 1582507 h 4"/>
              <a:gd name="T30" fmla="*/ 1779435 w 6"/>
              <a:gd name="T31" fmla="*/ 1582507 h 4"/>
              <a:gd name="T32" fmla="*/ 3558870 w 6"/>
              <a:gd name="T33" fmla="*/ 1582507 h 4"/>
              <a:gd name="T34" fmla="*/ 3558870 w 6"/>
              <a:gd name="T35" fmla="*/ 1582507 h 4"/>
              <a:gd name="T36" fmla="*/ 3558870 w 6"/>
              <a:gd name="T37" fmla="*/ 1582507 h 4"/>
              <a:gd name="T38" fmla="*/ 3558870 w 6"/>
              <a:gd name="T39" fmla="*/ 1582507 h 4"/>
              <a:gd name="T40" fmla="*/ 3558870 w 6"/>
              <a:gd name="T41" fmla="*/ 1582507 h 4"/>
              <a:gd name="T42" fmla="*/ 3558870 w 6"/>
              <a:gd name="T43" fmla="*/ 1582507 h 4"/>
              <a:gd name="T44" fmla="*/ 3558870 w 6"/>
              <a:gd name="T45" fmla="*/ 1582507 h 4"/>
              <a:gd name="T46" fmla="*/ 3558870 w 6"/>
              <a:gd name="T47" fmla="*/ 3165014 h 4"/>
              <a:gd name="T48" fmla="*/ 3558870 w 6"/>
              <a:gd name="T49" fmla="*/ 3165014 h 4"/>
              <a:gd name="T50" fmla="*/ 5338305 w 6"/>
              <a:gd name="T51" fmla="*/ 4747520 h 4"/>
              <a:gd name="T52" fmla="*/ 5338305 w 6"/>
              <a:gd name="T53" fmla="*/ 4747520 h 4"/>
              <a:gd name="T54" fmla="*/ 5338305 w 6"/>
              <a:gd name="T55" fmla="*/ 4747520 h 4"/>
              <a:gd name="T56" fmla="*/ 5338305 w 6"/>
              <a:gd name="T57" fmla="*/ 4747520 h 4"/>
              <a:gd name="T58" fmla="*/ 5338305 w 6"/>
              <a:gd name="T59" fmla="*/ 4747520 h 4"/>
              <a:gd name="T60" fmla="*/ 5338305 w 6"/>
              <a:gd name="T61" fmla="*/ 4747520 h 4"/>
              <a:gd name="T62" fmla="*/ 5338305 w 6"/>
              <a:gd name="T63" fmla="*/ 4747520 h 4"/>
              <a:gd name="T64" fmla="*/ 5338305 w 6"/>
              <a:gd name="T65" fmla="*/ 4747520 h 4"/>
              <a:gd name="T66" fmla="*/ 5338305 w 6"/>
              <a:gd name="T67" fmla="*/ 4747520 h 4"/>
              <a:gd name="T68" fmla="*/ 5338305 w 6"/>
              <a:gd name="T69" fmla="*/ 4747520 h 4"/>
              <a:gd name="T70" fmla="*/ 5338305 w 6"/>
              <a:gd name="T71" fmla="*/ 4747520 h 4"/>
              <a:gd name="T72" fmla="*/ 5338305 w 6"/>
              <a:gd name="T73" fmla="*/ 4747520 h 4"/>
              <a:gd name="T74" fmla="*/ 7117740 w 6"/>
              <a:gd name="T75" fmla="*/ 3165014 h 4"/>
              <a:gd name="T76" fmla="*/ 7117740 w 6"/>
              <a:gd name="T77" fmla="*/ 3165014 h 4"/>
              <a:gd name="T78" fmla="*/ 7117740 w 6"/>
              <a:gd name="T79" fmla="*/ 1582507 h 4"/>
              <a:gd name="T80" fmla="*/ 7117740 w 6"/>
              <a:gd name="T81" fmla="*/ 1582507 h 4"/>
              <a:gd name="T82" fmla="*/ 7117740 w 6"/>
              <a:gd name="T83" fmla="*/ 0 h 4"/>
              <a:gd name="T84" fmla="*/ 7117740 w 6"/>
              <a:gd name="T85" fmla="*/ 0 h 4"/>
              <a:gd name="T86" fmla="*/ 8897175 w 6"/>
              <a:gd name="T87" fmla="*/ 0 h 4"/>
              <a:gd name="T88" fmla="*/ 8897175 w 6"/>
              <a:gd name="T89" fmla="*/ 0 h 4"/>
              <a:gd name="T90" fmla="*/ 8897175 w 6"/>
              <a:gd name="T91" fmla="*/ 0 h 4"/>
              <a:gd name="T92" fmla="*/ 8897175 w 6"/>
              <a:gd name="T93" fmla="*/ 0 h 4"/>
              <a:gd name="T94" fmla="*/ 8897175 w 6"/>
              <a:gd name="T95" fmla="*/ 0 h 4"/>
              <a:gd name="T96" fmla="*/ 8897175 w 6"/>
              <a:gd name="T97" fmla="*/ 0 h 4"/>
              <a:gd name="T98" fmla="*/ 8897175 w 6"/>
              <a:gd name="T99" fmla="*/ 0 h 4"/>
              <a:gd name="T100" fmla="*/ 8897175 w 6"/>
              <a:gd name="T101" fmla="*/ 0 h 4"/>
              <a:gd name="T102" fmla="*/ 8897175 w 6"/>
              <a:gd name="T103" fmla="*/ 1582507 h 4"/>
              <a:gd name="T104" fmla="*/ 8897175 w 6"/>
              <a:gd name="T105" fmla="*/ 1582507 h 4"/>
              <a:gd name="T106" fmla="*/ 10676610 w 6"/>
              <a:gd name="T107" fmla="*/ 4747520 h 4"/>
              <a:gd name="T108" fmla="*/ 10676610 w 6"/>
              <a:gd name="T109" fmla="*/ 4747520 h 4"/>
              <a:gd name="T110" fmla="*/ 10676610 w 6"/>
              <a:gd name="T111" fmla="*/ 4747520 h 4"/>
              <a:gd name="T112" fmla="*/ 10676610 w 6"/>
              <a:gd name="T113" fmla="*/ 6330027 h 4"/>
              <a:gd name="T114" fmla="*/ 10676610 w 6"/>
              <a:gd name="T115" fmla="*/ 6330027 h 4"/>
              <a:gd name="T116" fmla="*/ 10676610 w 6"/>
              <a:gd name="T117" fmla="*/ 6330027 h 4"/>
              <a:gd name="T118" fmla="*/ 10676610 w 6"/>
              <a:gd name="T119" fmla="*/ 6330027 h 4"/>
              <a:gd name="T120" fmla="*/ 10676610 w 6"/>
              <a:gd name="T121" fmla="*/ 6330027 h 4"/>
              <a:gd name="T122" fmla="*/ 10676610 w 6"/>
              <a:gd name="T123" fmla="*/ 6330027 h 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4"/>
              <a:gd name="T188" fmla="*/ 6 w 6"/>
              <a:gd name="T189" fmla="*/ 4 h 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4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64"/>
          <p:cNvSpPr>
            <a:spLocks/>
          </p:cNvSpPr>
          <p:nvPr/>
        </p:nvSpPr>
        <p:spPr bwMode="auto">
          <a:xfrm>
            <a:off x="6733007" y="4394049"/>
            <a:ext cx="14640" cy="8236"/>
          </a:xfrm>
          <a:custGeom>
            <a:avLst/>
            <a:gdLst>
              <a:gd name="T0" fmla="*/ 1830161 w 7"/>
              <a:gd name="T1" fmla="*/ 8788905 h 6"/>
              <a:gd name="T2" fmla="*/ 1830161 w 7"/>
              <a:gd name="T3" fmla="*/ 7030859 h 6"/>
              <a:gd name="T4" fmla="*/ 1830161 w 7"/>
              <a:gd name="T5" fmla="*/ 7030859 h 6"/>
              <a:gd name="T6" fmla="*/ 1830161 w 7"/>
              <a:gd name="T7" fmla="*/ 7030859 h 6"/>
              <a:gd name="T8" fmla="*/ 1830161 w 7"/>
              <a:gd name="T9" fmla="*/ 5274137 h 6"/>
              <a:gd name="T10" fmla="*/ 1830161 w 7"/>
              <a:gd name="T11" fmla="*/ 3516091 h 6"/>
              <a:gd name="T12" fmla="*/ 1830161 w 7"/>
              <a:gd name="T13" fmla="*/ 1758046 h 6"/>
              <a:gd name="T14" fmla="*/ 3660321 w 7"/>
              <a:gd name="T15" fmla="*/ 1758046 h 6"/>
              <a:gd name="T16" fmla="*/ 3660321 w 7"/>
              <a:gd name="T17" fmla="*/ 1758046 h 6"/>
              <a:gd name="T18" fmla="*/ 3660321 w 7"/>
              <a:gd name="T19" fmla="*/ 1758046 h 6"/>
              <a:gd name="T20" fmla="*/ 3660321 w 7"/>
              <a:gd name="T21" fmla="*/ 1758046 h 6"/>
              <a:gd name="T22" fmla="*/ 3660321 w 7"/>
              <a:gd name="T23" fmla="*/ 0 h 6"/>
              <a:gd name="T24" fmla="*/ 3660321 w 7"/>
              <a:gd name="T25" fmla="*/ 0 h 6"/>
              <a:gd name="T26" fmla="*/ 3660321 w 7"/>
              <a:gd name="T27" fmla="*/ 0 h 6"/>
              <a:gd name="T28" fmla="*/ 3660321 w 7"/>
              <a:gd name="T29" fmla="*/ 1758046 h 6"/>
              <a:gd name="T30" fmla="*/ 3660321 w 7"/>
              <a:gd name="T31" fmla="*/ 1758046 h 6"/>
              <a:gd name="T32" fmla="*/ 3660321 w 7"/>
              <a:gd name="T33" fmla="*/ 1758046 h 6"/>
              <a:gd name="T34" fmla="*/ 3660321 w 7"/>
              <a:gd name="T35" fmla="*/ 1758046 h 6"/>
              <a:gd name="T36" fmla="*/ 3660321 w 7"/>
              <a:gd name="T37" fmla="*/ 3516091 h 6"/>
              <a:gd name="T38" fmla="*/ 5490482 w 7"/>
              <a:gd name="T39" fmla="*/ 3516091 h 6"/>
              <a:gd name="T40" fmla="*/ 5490482 w 7"/>
              <a:gd name="T41" fmla="*/ 7030859 h 6"/>
              <a:gd name="T42" fmla="*/ 5490482 w 7"/>
              <a:gd name="T43" fmla="*/ 7030859 h 6"/>
              <a:gd name="T44" fmla="*/ 5490482 w 7"/>
              <a:gd name="T45" fmla="*/ 8788905 h 6"/>
              <a:gd name="T46" fmla="*/ 5490482 w 7"/>
              <a:gd name="T47" fmla="*/ 8788905 h 6"/>
              <a:gd name="T48" fmla="*/ 5490482 w 7"/>
              <a:gd name="T49" fmla="*/ 8788905 h 6"/>
              <a:gd name="T50" fmla="*/ 5490482 w 7"/>
              <a:gd name="T51" fmla="*/ 8788905 h 6"/>
              <a:gd name="T52" fmla="*/ 7320643 w 7"/>
              <a:gd name="T53" fmla="*/ 8788905 h 6"/>
              <a:gd name="T54" fmla="*/ 7320643 w 7"/>
              <a:gd name="T55" fmla="*/ 8788905 h 6"/>
              <a:gd name="T56" fmla="*/ 7320643 w 7"/>
              <a:gd name="T57" fmla="*/ 8788905 h 6"/>
              <a:gd name="T58" fmla="*/ 7320643 w 7"/>
              <a:gd name="T59" fmla="*/ 8788905 h 6"/>
              <a:gd name="T60" fmla="*/ 7320643 w 7"/>
              <a:gd name="T61" fmla="*/ 8788905 h 6"/>
              <a:gd name="T62" fmla="*/ 7320643 w 7"/>
              <a:gd name="T63" fmla="*/ 8788905 h 6"/>
              <a:gd name="T64" fmla="*/ 7320643 w 7"/>
              <a:gd name="T65" fmla="*/ 8788905 h 6"/>
              <a:gd name="T66" fmla="*/ 7320643 w 7"/>
              <a:gd name="T67" fmla="*/ 7030859 h 6"/>
              <a:gd name="T68" fmla="*/ 7320643 w 7"/>
              <a:gd name="T69" fmla="*/ 5274137 h 6"/>
              <a:gd name="T70" fmla="*/ 9150804 w 7"/>
              <a:gd name="T71" fmla="*/ 3516091 h 6"/>
              <a:gd name="T72" fmla="*/ 9150804 w 7"/>
              <a:gd name="T73" fmla="*/ 1758046 h 6"/>
              <a:gd name="T74" fmla="*/ 9150804 w 7"/>
              <a:gd name="T75" fmla="*/ 0 h 6"/>
              <a:gd name="T76" fmla="*/ 9150804 w 7"/>
              <a:gd name="T77" fmla="*/ 0 h 6"/>
              <a:gd name="T78" fmla="*/ 9150804 w 7"/>
              <a:gd name="T79" fmla="*/ 0 h 6"/>
              <a:gd name="T80" fmla="*/ 9150804 w 7"/>
              <a:gd name="T81" fmla="*/ 0 h 6"/>
              <a:gd name="T82" fmla="*/ 9150804 w 7"/>
              <a:gd name="T83" fmla="*/ 0 h 6"/>
              <a:gd name="T84" fmla="*/ 9150804 w 7"/>
              <a:gd name="T85" fmla="*/ 0 h 6"/>
              <a:gd name="T86" fmla="*/ 9150804 w 7"/>
              <a:gd name="T87" fmla="*/ 0 h 6"/>
              <a:gd name="T88" fmla="*/ 9150804 w 7"/>
              <a:gd name="T89" fmla="*/ 0 h 6"/>
              <a:gd name="T90" fmla="*/ 9150804 w 7"/>
              <a:gd name="T91" fmla="*/ 0 h 6"/>
              <a:gd name="T92" fmla="*/ 9150804 w 7"/>
              <a:gd name="T93" fmla="*/ 0 h 6"/>
              <a:gd name="T94" fmla="*/ 9150804 w 7"/>
              <a:gd name="T95" fmla="*/ 0 h 6"/>
              <a:gd name="T96" fmla="*/ 10980964 w 7"/>
              <a:gd name="T97" fmla="*/ 1758046 h 6"/>
              <a:gd name="T98" fmla="*/ 10980964 w 7"/>
              <a:gd name="T99" fmla="*/ 7030859 h 6"/>
              <a:gd name="T100" fmla="*/ 10980964 w 7"/>
              <a:gd name="T101" fmla="*/ 8788905 h 6"/>
              <a:gd name="T102" fmla="*/ 10980964 w 7"/>
              <a:gd name="T103" fmla="*/ 10546950 h 6"/>
              <a:gd name="T104" fmla="*/ 12811125 w 7"/>
              <a:gd name="T105" fmla="*/ 10546950 h 6"/>
              <a:gd name="T106" fmla="*/ 12811125 w 7"/>
              <a:gd name="T107" fmla="*/ 10546950 h 6"/>
              <a:gd name="T108" fmla="*/ 12811125 w 7"/>
              <a:gd name="T109" fmla="*/ 10546950 h 6"/>
              <a:gd name="T110" fmla="*/ 12811125 w 7"/>
              <a:gd name="T111" fmla="*/ 10546950 h 6"/>
              <a:gd name="T112" fmla="*/ 12811125 w 7"/>
              <a:gd name="T113" fmla="*/ 10546950 h 6"/>
              <a:gd name="T114" fmla="*/ 12811125 w 7"/>
              <a:gd name="T115" fmla="*/ 10546950 h 6"/>
              <a:gd name="T116" fmla="*/ 12811125 w 7"/>
              <a:gd name="T117" fmla="*/ 10546950 h 6"/>
              <a:gd name="T118" fmla="*/ 12811125 w 7"/>
              <a:gd name="T119" fmla="*/ 10546950 h 6"/>
              <a:gd name="T120" fmla="*/ 12811125 w 7"/>
              <a:gd name="T121" fmla="*/ 10546950 h 6"/>
              <a:gd name="T122" fmla="*/ 12811125 w 7"/>
              <a:gd name="T123" fmla="*/ 10546950 h 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6"/>
              <a:gd name="T188" fmla="*/ 7 w 7"/>
              <a:gd name="T189" fmla="*/ 6 h 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6">
                <a:moveTo>
                  <a:pt x="0" y="5"/>
                </a:moveTo>
                <a:lnTo>
                  <a:pt x="0" y="5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7" y="6"/>
                </a:lnTo>
                <a:lnTo>
                  <a:pt x="7" y="5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Freeform 65"/>
          <p:cNvSpPr>
            <a:spLocks/>
          </p:cNvSpPr>
          <p:nvPr/>
        </p:nvSpPr>
        <p:spPr bwMode="auto">
          <a:xfrm>
            <a:off x="6747647" y="4390754"/>
            <a:ext cx="17079" cy="16472"/>
          </a:xfrm>
          <a:custGeom>
            <a:avLst/>
            <a:gdLst>
              <a:gd name="T0" fmla="*/ 0 w 8"/>
              <a:gd name="T1" fmla="*/ 12305771 h 12"/>
              <a:gd name="T2" fmla="*/ 1868205 w 8"/>
              <a:gd name="T3" fmla="*/ 7032625 h 12"/>
              <a:gd name="T4" fmla="*/ 1868205 w 8"/>
              <a:gd name="T5" fmla="*/ 5274469 h 12"/>
              <a:gd name="T6" fmla="*/ 1868205 w 8"/>
              <a:gd name="T7" fmla="*/ 3516313 h 12"/>
              <a:gd name="T8" fmla="*/ 1868205 w 8"/>
              <a:gd name="T9" fmla="*/ 3516313 h 12"/>
              <a:gd name="T10" fmla="*/ 1868205 w 8"/>
              <a:gd name="T11" fmla="*/ 3516313 h 12"/>
              <a:gd name="T12" fmla="*/ 1868205 w 8"/>
              <a:gd name="T13" fmla="*/ 3516313 h 12"/>
              <a:gd name="T14" fmla="*/ 1868205 w 8"/>
              <a:gd name="T15" fmla="*/ 3516313 h 12"/>
              <a:gd name="T16" fmla="*/ 1868205 w 8"/>
              <a:gd name="T17" fmla="*/ 3516313 h 12"/>
              <a:gd name="T18" fmla="*/ 3736410 w 8"/>
              <a:gd name="T19" fmla="*/ 3516313 h 12"/>
              <a:gd name="T20" fmla="*/ 3736410 w 8"/>
              <a:gd name="T21" fmla="*/ 3516313 h 12"/>
              <a:gd name="T22" fmla="*/ 3736410 w 8"/>
              <a:gd name="T23" fmla="*/ 3516313 h 12"/>
              <a:gd name="T24" fmla="*/ 3736410 w 8"/>
              <a:gd name="T25" fmla="*/ 3516313 h 12"/>
              <a:gd name="T26" fmla="*/ 3736410 w 8"/>
              <a:gd name="T27" fmla="*/ 3516313 h 12"/>
              <a:gd name="T28" fmla="*/ 3736410 w 8"/>
              <a:gd name="T29" fmla="*/ 7032625 h 12"/>
              <a:gd name="T30" fmla="*/ 3736410 w 8"/>
              <a:gd name="T31" fmla="*/ 10548938 h 12"/>
              <a:gd name="T32" fmla="*/ 5604615 w 8"/>
              <a:gd name="T33" fmla="*/ 14063927 h 12"/>
              <a:gd name="T34" fmla="*/ 5604615 w 8"/>
              <a:gd name="T35" fmla="*/ 15822083 h 12"/>
              <a:gd name="T36" fmla="*/ 5604615 w 8"/>
              <a:gd name="T37" fmla="*/ 17580240 h 12"/>
              <a:gd name="T38" fmla="*/ 5604615 w 8"/>
              <a:gd name="T39" fmla="*/ 17580240 h 12"/>
              <a:gd name="T40" fmla="*/ 5604615 w 8"/>
              <a:gd name="T41" fmla="*/ 17580240 h 12"/>
              <a:gd name="T42" fmla="*/ 5604615 w 8"/>
              <a:gd name="T43" fmla="*/ 19338396 h 12"/>
              <a:gd name="T44" fmla="*/ 5604615 w 8"/>
              <a:gd name="T45" fmla="*/ 19338396 h 12"/>
              <a:gd name="T46" fmla="*/ 5604615 w 8"/>
              <a:gd name="T47" fmla="*/ 19338396 h 12"/>
              <a:gd name="T48" fmla="*/ 5604615 w 8"/>
              <a:gd name="T49" fmla="*/ 19338396 h 12"/>
              <a:gd name="T50" fmla="*/ 5604615 w 8"/>
              <a:gd name="T51" fmla="*/ 19338396 h 12"/>
              <a:gd name="T52" fmla="*/ 5604615 w 8"/>
              <a:gd name="T53" fmla="*/ 19338396 h 12"/>
              <a:gd name="T54" fmla="*/ 5604615 w 8"/>
              <a:gd name="T55" fmla="*/ 17580240 h 12"/>
              <a:gd name="T56" fmla="*/ 5604615 w 8"/>
              <a:gd name="T57" fmla="*/ 17580240 h 12"/>
              <a:gd name="T58" fmla="*/ 5604615 w 8"/>
              <a:gd name="T59" fmla="*/ 15822083 h 12"/>
              <a:gd name="T60" fmla="*/ 7472820 w 8"/>
              <a:gd name="T61" fmla="*/ 14063927 h 12"/>
              <a:gd name="T62" fmla="*/ 7472820 w 8"/>
              <a:gd name="T63" fmla="*/ 8790781 h 12"/>
              <a:gd name="T64" fmla="*/ 7472820 w 8"/>
              <a:gd name="T65" fmla="*/ 5274469 h 12"/>
              <a:gd name="T66" fmla="*/ 7472820 w 8"/>
              <a:gd name="T67" fmla="*/ 3516313 h 12"/>
              <a:gd name="T68" fmla="*/ 7472820 w 8"/>
              <a:gd name="T69" fmla="*/ 1758156 h 12"/>
              <a:gd name="T70" fmla="*/ 7472820 w 8"/>
              <a:gd name="T71" fmla="*/ 1758156 h 12"/>
              <a:gd name="T72" fmla="*/ 9341025 w 8"/>
              <a:gd name="T73" fmla="*/ 0 h 12"/>
              <a:gd name="T74" fmla="*/ 9341025 w 8"/>
              <a:gd name="T75" fmla="*/ 0 h 12"/>
              <a:gd name="T76" fmla="*/ 9341025 w 8"/>
              <a:gd name="T77" fmla="*/ 0 h 12"/>
              <a:gd name="T78" fmla="*/ 9341025 w 8"/>
              <a:gd name="T79" fmla="*/ 0 h 12"/>
              <a:gd name="T80" fmla="*/ 9341025 w 8"/>
              <a:gd name="T81" fmla="*/ 0 h 12"/>
              <a:gd name="T82" fmla="*/ 9341025 w 8"/>
              <a:gd name="T83" fmla="*/ 0 h 12"/>
              <a:gd name="T84" fmla="*/ 9341025 w 8"/>
              <a:gd name="T85" fmla="*/ 1758156 h 12"/>
              <a:gd name="T86" fmla="*/ 9341025 w 8"/>
              <a:gd name="T87" fmla="*/ 1758156 h 12"/>
              <a:gd name="T88" fmla="*/ 9341025 w 8"/>
              <a:gd name="T89" fmla="*/ 3516313 h 12"/>
              <a:gd name="T90" fmla="*/ 9341025 w 8"/>
              <a:gd name="T91" fmla="*/ 5274469 h 12"/>
              <a:gd name="T92" fmla="*/ 11209230 w 8"/>
              <a:gd name="T93" fmla="*/ 12305771 h 12"/>
              <a:gd name="T94" fmla="*/ 11209230 w 8"/>
              <a:gd name="T95" fmla="*/ 17580240 h 12"/>
              <a:gd name="T96" fmla="*/ 11209230 w 8"/>
              <a:gd name="T97" fmla="*/ 19338396 h 12"/>
              <a:gd name="T98" fmla="*/ 11209230 w 8"/>
              <a:gd name="T99" fmla="*/ 21096552 h 12"/>
              <a:gd name="T100" fmla="*/ 11209230 w 8"/>
              <a:gd name="T101" fmla="*/ 21096552 h 12"/>
              <a:gd name="T102" fmla="*/ 11209230 w 8"/>
              <a:gd name="T103" fmla="*/ 21096552 h 12"/>
              <a:gd name="T104" fmla="*/ 11209230 w 8"/>
              <a:gd name="T105" fmla="*/ 21096552 h 12"/>
              <a:gd name="T106" fmla="*/ 11209230 w 8"/>
              <a:gd name="T107" fmla="*/ 21096552 h 12"/>
              <a:gd name="T108" fmla="*/ 11209230 w 8"/>
              <a:gd name="T109" fmla="*/ 21096552 h 12"/>
              <a:gd name="T110" fmla="*/ 11209230 w 8"/>
              <a:gd name="T111" fmla="*/ 21096552 h 12"/>
              <a:gd name="T112" fmla="*/ 13077435 w 8"/>
              <a:gd name="T113" fmla="*/ 21096552 h 12"/>
              <a:gd name="T114" fmla="*/ 13077435 w 8"/>
              <a:gd name="T115" fmla="*/ 21096552 h 12"/>
              <a:gd name="T116" fmla="*/ 13077435 w 8"/>
              <a:gd name="T117" fmla="*/ 19338396 h 12"/>
              <a:gd name="T118" fmla="*/ 13077435 w 8"/>
              <a:gd name="T119" fmla="*/ 17580240 h 12"/>
              <a:gd name="T120" fmla="*/ 13077435 w 8"/>
              <a:gd name="T121" fmla="*/ 14063927 h 12"/>
              <a:gd name="T122" fmla="*/ 13077435 w 8"/>
              <a:gd name="T123" fmla="*/ 3516313 h 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2"/>
              <a:gd name="T188" fmla="*/ 8 w 8"/>
              <a:gd name="T189" fmla="*/ 12 h 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2">
                <a:moveTo>
                  <a:pt x="0" y="8"/>
                </a:moveTo>
                <a:lnTo>
                  <a:pt x="0" y="8"/>
                </a:lnTo>
                <a:lnTo>
                  <a:pt x="0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8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" name="Freeform 66"/>
          <p:cNvSpPr>
            <a:spLocks/>
          </p:cNvSpPr>
          <p:nvPr/>
        </p:nvSpPr>
        <p:spPr bwMode="auto">
          <a:xfrm>
            <a:off x="6764726" y="4384165"/>
            <a:ext cx="12201" cy="28003"/>
          </a:xfrm>
          <a:custGeom>
            <a:avLst/>
            <a:gdLst>
              <a:gd name="T0" fmla="*/ 0 w 6"/>
              <a:gd name="T1" fmla="*/ 8539458 h 21"/>
              <a:gd name="T2" fmla="*/ 0 w 6"/>
              <a:gd name="T3" fmla="*/ 6831566 h 21"/>
              <a:gd name="T4" fmla="*/ 0 w 6"/>
              <a:gd name="T5" fmla="*/ 6831566 h 21"/>
              <a:gd name="T6" fmla="*/ 0 w 6"/>
              <a:gd name="T7" fmla="*/ 6831566 h 21"/>
              <a:gd name="T8" fmla="*/ 0 w 6"/>
              <a:gd name="T9" fmla="*/ 6831566 h 21"/>
              <a:gd name="T10" fmla="*/ 0 w 6"/>
              <a:gd name="T11" fmla="*/ 6831566 h 21"/>
              <a:gd name="T12" fmla="*/ 0 w 6"/>
              <a:gd name="T13" fmla="*/ 6831566 h 21"/>
              <a:gd name="T14" fmla="*/ 0 w 6"/>
              <a:gd name="T15" fmla="*/ 6831566 h 21"/>
              <a:gd name="T16" fmla="*/ 0 w 6"/>
              <a:gd name="T17" fmla="*/ 6831566 h 21"/>
              <a:gd name="T18" fmla="*/ 0 w 6"/>
              <a:gd name="T19" fmla="*/ 6831566 h 21"/>
              <a:gd name="T20" fmla="*/ 0 w 6"/>
              <a:gd name="T21" fmla="*/ 8539458 h 21"/>
              <a:gd name="T22" fmla="*/ 0 w 6"/>
              <a:gd name="T23" fmla="*/ 10246064 h 21"/>
              <a:gd name="T24" fmla="*/ 1779435 w 6"/>
              <a:gd name="T25" fmla="*/ 15369739 h 21"/>
              <a:gd name="T26" fmla="*/ 1779435 w 6"/>
              <a:gd name="T27" fmla="*/ 18785522 h 21"/>
              <a:gd name="T28" fmla="*/ 1779435 w 6"/>
              <a:gd name="T29" fmla="*/ 25617088 h 21"/>
              <a:gd name="T30" fmla="*/ 1779435 w 6"/>
              <a:gd name="T31" fmla="*/ 27323695 h 21"/>
              <a:gd name="T32" fmla="*/ 1779435 w 6"/>
              <a:gd name="T33" fmla="*/ 30739478 h 21"/>
              <a:gd name="T34" fmla="*/ 1779435 w 6"/>
              <a:gd name="T35" fmla="*/ 30739478 h 21"/>
              <a:gd name="T36" fmla="*/ 1779435 w 6"/>
              <a:gd name="T37" fmla="*/ 32447370 h 21"/>
              <a:gd name="T38" fmla="*/ 3558870 w 6"/>
              <a:gd name="T39" fmla="*/ 32447370 h 21"/>
              <a:gd name="T40" fmla="*/ 3558870 w 6"/>
              <a:gd name="T41" fmla="*/ 32447370 h 21"/>
              <a:gd name="T42" fmla="*/ 3558870 w 6"/>
              <a:gd name="T43" fmla="*/ 32447370 h 21"/>
              <a:gd name="T44" fmla="*/ 3558870 w 6"/>
              <a:gd name="T45" fmla="*/ 32447370 h 21"/>
              <a:gd name="T46" fmla="*/ 3558870 w 6"/>
              <a:gd name="T47" fmla="*/ 32447370 h 21"/>
              <a:gd name="T48" fmla="*/ 3558870 w 6"/>
              <a:gd name="T49" fmla="*/ 30739478 h 21"/>
              <a:gd name="T50" fmla="*/ 3558870 w 6"/>
              <a:gd name="T51" fmla="*/ 30739478 h 21"/>
              <a:gd name="T52" fmla="*/ 3558870 w 6"/>
              <a:gd name="T53" fmla="*/ 29031587 h 21"/>
              <a:gd name="T54" fmla="*/ 3558870 w 6"/>
              <a:gd name="T55" fmla="*/ 23909197 h 21"/>
              <a:gd name="T56" fmla="*/ 3558870 w 6"/>
              <a:gd name="T57" fmla="*/ 18785522 h 21"/>
              <a:gd name="T58" fmla="*/ 5338305 w 6"/>
              <a:gd name="T59" fmla="*/ 11953956 h 21"/>
              <a:gd name="T60" fmla="*/ 5338305 w 6"/>
              <a:gd name="T61" fmla="*/ 8539458 h 21"/>
              <a:gd name="T62" fmla="*/ 5338305 w 6"/>
              <a:gd name="T63" fmla="*/ 5123675 h 21"/>
              <a:gd name="T64" fmla="*/ 5338305 w 6"/>
              <a:gd name="T65" fmla="*/ 3415783 h 21"/>
              <a:gd name="T66" fmla="*/ 5338305 w 6"/>
              <a:gd name="T67" fmla="*/ 3415783 h 21"/>
              <a:gd name="T68" fmla="*/ 5338305 w 6"/>
              <a:gd name="T69" fmla="*/ 3415783 h 21"/>
              <a:gd name="T70" fmla="*/ 5338305 w 6"/>
              <a:gd name="T71" fmla="*/ 3415783 h 21"/>
              <a:gd name="T72" fmla="*/ 5338305 w 6"/>
              <a:gd name="T73" fmla="*/ 3415783 h 21"/>
              <a:gd name="T74" fmla="*/ 5338305 w 6"/>
              <a:gd name="T75" fmla="*/ 3415783 h 21"/>
              <a:gd name="T76" fmla="*/ 5338305 w 6"/>
              <a:gd name="T77" fmla="*/ 3415783 h 21"/>
              <a:gd name="T78" fmla="*/ 5338305 w 6"/>
              <a:gd name="T79" fmla="*/ 3415783 h 21"/>
              <a:gd name="T80" fmla="*/ 5338305 w 6"/>
              <a:gd name="T81" fmla="*/ 3415783 h 21"/>
              <a:gd name="T82" fmla="*/ 7117740 w 6"/>
              <a:gd name="T83" fmla="*/ 5123675 h 21"/>
              <a:gd name="T84" fmla="*/ 7117740 w 6"/>
              <a:gd name="T85" fmla="*/ 8539458 h 21"/>
              <a:gd name="T86" fmla="*/ 7117740 w 6"/>
              <a:gd name="T87" fmla="*/ 18785522 h 21"/>
              <a:gd name="T88" fmla="*/ 7117740 w 6"/>
              <a:gd name="T89" fmla="*/ 25617088 h 21"/>
              <a:gd name="T90" fmla="*/ 8897175 w 6"/>
              <a:gd name="T91" fmla="*/ 30739478 h 21"/>
              <a:gd name="T92" fmla="*/ 8897175 w 6"/>
              <a:gd name="T93" fmla="*/ 34155261 h 21"/>
              <a:gd name="T94" fmla="*/ 8897175 w 6"/>
              <a:gd name="T95" fmla="*/ 35863153 h 21"/>
              <a:gd name="T96" fmla="*/ 8897175 w 6"/>
              <a:gd name="T97" fmla="*/ 35863153 h 21"/>
              <a:gd name="T98" fmla="*/ 8897175 w 6"/>
              <a:gd name="T99" fmla="*/ 35863153 h 21"/>
              <a:gd name="T100" fmla="*/ 8897175 w 6"/>
              <a:gd name="T101" fmla="*/ 35863153 h 21"/>
              <a:gd name="T102" fmla="*/ 8897175 w 6"/>
              <a:gd name="T103" fmla="*/ 35863153 h 21"/>
              <a:gd name="T104" fmla="*/ 8897175 w 6"/>
              <a:gd name="T105" fmla="*/ 35863153 h 21"/>
              <a:gd name="T106" fmla="*/ 8897175 w 6"/>
              <a:gd name="T107" fmla="*/ 35863153 h 21"/>
              <a:gd name="T108" fmla="*/ 8897175 w 6"/>
              <a:gd name="T109" fmla="*/ 35863153 h 21"/>
              <a:gd name="T110" fmla="*/ 8897175 w 6"/>
              <a:gd name="T111" fmla="*/ 34155261 h 21"/>
              <a:gd name="T112" fmla="*/ 8897175 w 6"/>
              <a:gd name="T113" fmla="*/ 32447370 h 21"/>
              <a:gd name="T114" fmla="*/ 8897175 w 6"/>
              <a:gd name="T115" fmla="*/ 25617088 h 21"/>
              <a:gd name="T116" fmla="*/ 10676610 w 6"/>
              <a:gd name="T117" fmla="*/ 13661847 h 21"/>
              <a:gd name="T118" fmla="*/ 10676610 w 6"/>
              <a:gd name="T119" fmla="*/ 8539458 h 21"/>
              <a:gd name="T120" fmla="*/ 10676610 w 6"/>
              <a:gd name="T121" fmla="*/ 3415783 h 21"/>
              <a:gd name="T122" fmla="*/ 10676610 w 6"/>
              <a:gd name="T123" fmla="*/ 0 h 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21"/>
              <a:gd name="T188" fmla="*/ 6 w 6"/>
              <a:gd name="T189" fmla="*/ 21 h 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21">
                <a:moveTo>
                  <a:pt x="0" y="7"/>
                </a:move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0"/>
                </a:lnTo>
                <a:lnTo>
                  <a:pt x="5" y="21"/>
                </a:lnTo>
                <a:lnTo>
                  <a:pt x="5" y="20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5"/>
                </a:lnTo>
                <a:lnTo>
                  <a:pt x="5" y="14"/>
                </a:lnTo>
                <a:lnTo>
                  <a:pt x="6" y="12"/>
                </a:lnTo>
                <a:lnTo>
                  <a:pt x="6" y="8"/>
                </a:lnTo>
                <a:lnTo>
                  <a:pt x="6" y="7"/>
                </a:lnTo>
                <a:lnTo>
                  <a:pt x="6" y="5"/>
                </a:lnTo>
                <a:lnTo>
                  <a:pt x="6" y="4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" name="Freeform 67"/>
          <p:cNvSpPr>
            <a:spLocks/>
          </p:cNvSpPr>
          <p:nvPr/>
        </p:nvSpPr>
        <p:spPr bwMode="auto">
          <a:xfrm>
            <a:off x="6776926" y="4374282"/>
            <a:ext cx="14640" cy="46123"/>
          </a:xfrm>
          <a:custGeom>
            <a:avLst/>
            <a:gdLst>
              <a:gd name="T0" fmla="*/ 0 w 7"/>
              <a:gd name="T1" fmla="*/ 12160997 h 34"/>
              <a:gd name="T2" fmla="*/ 0 w 7"/>
              <a:gd name="T3" fmla="*/ 10423525 h 34"/>
              <a:gd name="T4" fmla="*/ 0 w 7"/>
              <a:gd name="T5" fmla="*/ 10423525 h 34"/>
              <a:gd name="T6" fmla="*/ 0 w 7"/>
              <a:gd name="T7" fmla="*/ 10423525 h 34"/>
              <a:gd name="T8" fmla="*/ 1830161 w 7"/>
              <a:gd name="T9" fmla="*/ 10423525 h 34"/>
              <a:gd name="T10" fmla="*/ 1830161 w 7"/>
              <a:gd name="T11" fmla="*/ 10423525 h 34"/>
              <a:gd name="T12" fmla="*/ 1830161 w 7"/>
              <a:gd name="T13" fmla="*/ 10423525 h 34"/>
              <a:gd name="T14" fmla="*/ 1830161 w 7"/>
              <a:gd name="T15" fmla="*/ 12160997 h 34"/>
              <a:gd name="T16" fmla="*/ 1830161 w 7"/>
              <a:gd name="T17" fmla="*/ 13898469 h 34"/>
              <a:gd name="T18" fmla="*/ 1830161 w 7"/>
              <a:gd name="T19" fmla="*/ 19110885 h 34"/>
              <a:gd name="T20" fmla="*/ 1830161 w 7"/>
              <a:gd name="T21" fmla="*/ 26060774 h 34"/>
              <a:gd name="T22" fmla="*/ 3660321 w 7"/>
              <a:gd name="T23" fmla="*/ 38221771 h 34"/>
              <a:gd name="T24" fmla="*/ 3660321 w 7"/>
              <a:gd name="T25" fmla="*/ 41696715 h 34"/>
              <a:gd name="T26" fmla="*/ 3660321 w 7"/>
              <a:gd name="T27" fmla="*/ 46909131 h 34"/>
              <a:gd name="T28" fmla="*/ 3660321 w 7"/>
              <a:gd name="T29" fmla="*/ 50382768 h 34"/>
              <a:gd name="T30" fmla="*/ 3660321 w 7"/>
              <a:gd name="T31" fmla="*/ 52120240 h 34"/>
              <a:gd name="T32" fmla="*/ 3660321 w 7"/>
              <a:gd name="T33" fmla="*/ 53857712 h 34"/>
              <a:gd name="T34" fmla="*/ 3660321 w 7"/>
              <a:gd name="T35" fmla="*/ 53857712 h 34"/>
              <a:gd name="T36" fmla="*/ 3660321 w 7"/>
              <a:gd name="T37" fmla="*/ 53857712 h 34"/>
              <a:gd name="T38" fmla="*/ 3660321 w 7"/>
              <a:gd name="T39" fmla="*/ 53857712 h 34"/>
              <a:gd name="T40" fmla="*/ 3660321 w 7"/>
              <a:gd name="T41" fmla="*/ 53857712 h 34"/>
              <a:gd name="T42" fmla="*/ 3660321 w 7"/>
              <a:gd name="T43" fmla="*/ 53857712 h 34"/>
              <a:gd name="T44" fmla="*/ 3660321 w 7"/>
              <a:gd name="T45" fmla="*/ 52120240 h 34"/>
              <a:gd name="T46" fmla="*/ 3660321 w 7"/>
              <a:gd name="T47" fmla="*/ 50382768 h 34"/>
              <a:gd name="T48" fmla="*/ 5490482 w 7"/>
              <a:gd name="T49" fmla="*/ 48646603 h 34"/>
              <a:gd name="T50" fmla="*/ 5490482 w 7"/>
              <a:gd name="T51" fmla="*/ 39959243 h 34"/>
              <a:gd name="T52" fmla="*/ 5490482 w 7"/>
              <a:gd name="T53" fmla="*/ 26060774 h 34"/>
              <a:gd name="T54" fmla="*/ 5490482 w 7"/>
              <a:gd name="T55" fmla="*/ 17373413 h 34"/>
              <a:gd name="T56" fmla="*/ 5490482 w 7"/>
              <a:gd name="T57" fmla="*/ 12160997 h 34"/>
              <a:gd name="T58" fmla="*/ 5490482 w 7"/>
              <a:gd name="T59" fmla="*/ 10423525 h 34"/>
              <a:gd name="T60" fmla="*/ 5490482 w 7"/>
              <a:gd name="T61" fmla="*/ 8687360 h 34"/>
              <a:gd name="T62" fmla="*/ 7320643 w 7"/>
              <a:gd name="T63" fmla="*/ 6949888 h 34"/>
              <a:gd name="T64" fmla="*/ 7320643 w 7"/>
              <a:gd name="T65" fmla="*/ 5212416 h 34"/>
              <a:gd name="T66" fmla="*/ 7320643 w 7"/>
              <a:gd name="T67" fmla="*/ 5212416 h 34"/>
              <a:gd name="T68" fmla="*/ 7320643 w 7"/>
              <a:gd name="T69" fmla="*/ 5212416 h 34"/>
              <a:gd name="T70" fmla="*/ 7320643 w 7"/>
              <a:gd name="T71" fmla="*/ 5212416 h 34"/>
              <a:gd name="T72" fmla="*/ 7320643 w 7"/>
              <a:gd name="T73" fmla="*/ 5212416 h 34"/>
              <a:gd name="T74" fmla="*/ 7320643 w 7"/>
              <a:gd name="T75" fmla="*/ 6949888 h 34"/>
              <a:gd name="T76" fmla="*/ 7320643 w 7"/>
              <a:gd name="T77" fmla="*/ 8687360 h 34"/>
              <a:gd name="T78" fmla="*/ 7320643 w 7"/>
              <a:gd name="T79" fmla="*/ 12160997 h 34"/>
              <a:gd name="T80" fmla="*/ 7320643 w 7"/>
              <a:gd name="T81" fmla="*/ 17373413 h 34"/>
              <a:gd name="T82" fmla="*/ 9150804 w 7"/>
              <a:gd name="T83" fmla="*/ 34746826 h 34"/>
              <a:gd name="T84" fmla="*/ 9150804 w 7"/>
              <a:gd name="T85" fmla="*/ 48646603 h 34"/>
              <a:gd name="T86" fmla="*/ 9150804 w 7"/>
              <a:gd name="T87" fmla="*/ 52120240 h 34"/>
              <a:gd name="T88" fmla="*/ 9150804 w 7"/>
              <a:gd name="T89" fmla="*/ 55595184 h 34"/>
              <a:gd name="T90" fmla="*/ 9150804 w 7"/>
              <a:gd name="T91" fmla="*/ 57332656 h 34"/>
              <a:gd name="T92" fmla="*/ 9150804 w 7"/>
              <a:gd name="T93" fmla="*/ 59070128 h 34"/>
              <a:gd name="T94" fmla="*/ 9150804 w 7"/>
              <a:gd name="T95" fmla="*/ 59070128 h 34"/>
              <a:gd name="T96" fmla="*/ 9150804 w 7"/>
              <a:gd name="T97" fmla="*/ 59070128 h 34"/>
              <a:gd name="T98" fmla="*/ 9150804 w 7"/>
              <a:gd name="T99" fmla="*/ 59070128 h 34"/>
              <a:gd name="T100" fmla="*/ 9150804 w 7"/>
              <a:gd name="T101" fmla="*/ 59070128 h 34"/>
              <a:gd name="T102" fmla="*/ 10980964 w 7"/>
              <a:gd name="T103" fmla="*/ 57332656 h 34"/>
              <a:gd name="T104" fmla="*/ 10980964 w 7"/>
              <a:gd name="T105" fmla="*/ 57332656 h 34"/>
              <a:gd name="T106" fmla="*/ 10980964 w 7"/>
              <a:gd name="T107" fmla="*/ 53857712 h 34"/>
              <a:gd name="T108" fmla="*/ 10980964 w 7"/>
              <a:gd name="T109" fmla="*/ 48646603 h 34"/>
              <a:gd name="T110" fmla="*/ 10980964 w 7"/>
              <a:gd name="T111" fmla="*/ 26060774 h 34"/>
              <a:gd name="T112" fmla="*/ 12811125 w 7"/>
              <a:gd name="T113" fmla="*/ 15635941 h 34"/>
              <a:gd name="T114" fmla="*/ 12811125 w 7"/>
              <a:gd name="T115" fmla="*/ 6949888 h 34"/>
              <a:gd name="T116" fmla="*/ 12811125 w 7"/>
              <a:gd name="T117" fmla="*/ 3474944 h 34"/>
              <a:gd name="T118" fmla="*/ 12811125 w 7"/>
              <a:gd name="T119" fmla="*/ 1737472 h 34"/>
              <a:gd name="T120" fmla="*/ 12811125 w 7"/>
              <a:gd name="T121" fmla="*/ 0 h 34"/>
              <a:gd name="T122" fmla="*/ 12811125 w 7"/>
              <a:gd name="T123" fmla="*/ 0 h 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4"/>
              <a:gd name="T188" fmla="*/ 7 w 7"/>
              <a:gd name="T189" fmla="*/ 34 h 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4">
                <a:moveTo>
                  <a:pt x="0" y="7"/>
                </a:move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3" y="28"/>
                </a:lnTo>
                <a:lnTo>
                  <a:pt x="3" y="27"/>
                </a:lnTo>
                <a:lnTo>
                  <a:pt x="3" y="26"/>
                </a:lnTo>
                <a:lnTo>
                  <a:pt x="3" y="24"/>
                </a:lnTo>
                <a:lnTo>
                  <a:pt x="3" y="23"/>
                </a:lnTo>
                <a:lnTo>
                  <a:pt x="3" y="22"/>
                </a:lnTo>
                <a:lnTo>
                  <a:pt x="3" y="20"/>
                </a:lnTo>
                <a:lnTo>
                  <a:pt x="3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3"/>
                </a:lnTo>
                <a:lnTo>
                  <a:pt x="5" y="18"/>
                </a:lnTo>
                <a:lnTo>
                  <a:pt x="5" y="19"/>
                </a:lnTo>
                <a:lnTo>
                  <a:pt x="5" y="20"/>
                </a:lnTo>
                <a:lnTo>
                  <a:pt x="5" y="23"/>
                </a:lnTo>
                <a:lnTo>
                  <a:pt x="5" y="24"/>
                </a:lnTo>
                <a:lnTo>
                  <a:pt x="5" y="25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6" y="33"/>
                </a:lnTo>
                <a:lnTo>
                  <a:pt x="6" y="32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8"/>
                </a:lnTo>
                <a:lnTo>
                  <a:pt x="6" y="25"/>
                </a:lnTo>
                <a:lnTo>
                  <a:pt x="6" y="24"/>
                </a:lnTo>
                <a:lnTo>
                  <a:pt x="6" y="23"/>
                </a:lnTo>
                <a:lnTo>
                  <a:pt x="6" y="20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9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5" name="Freeform 68"/>
          <p:cNvSpPr>
            <a:spLocks/>
          </p:cNvSpPr>
          <p:nvPr/>
        </p:nvSpPr>
        <p:spPr bwMode="auto">
          <a:xfrm>
            <a:off x="6791566" y="4362751"/>
            <a:ext cx="14640" cy="67537"/>
          </a:xfrm>
          <a:custGeom>
            <a:avLst/>
            <a:gdLst>
              <a:gd name="T0" fmla="*/ 0 w 7"/>
              <a:gd name="T1" fmla="*/ 14121439 h 49"/>
              <a:gd name="T2" fmla="*/ 0 w 7"/>
              <a:gd name="T3" fmla="*/ 14121439 h 49"/>
              <a:gd name="T4" fmla="*/ 0 w 7"/>
              <a:gd name="T5" fmla="*/ 14121439 h 49"/>
              <a:gd name="T6" fmla="*/ 0 w 7"/>
              <a:gd name="T7" fmla="*/ 15886785 h 49"/>
              <a:gd name="T8" fmla="*/ 0 w 7"/>
              <a:gd name="T9" fmla="*/ 19417477 h 49"/>
              <a:gd name="T10" fmla="*/ 1830161 w 7"/>
              <a:gd name="T11" fmla="*/ 22948169 h 49"/>
              <a:gd name="T12" fmla="*/ 1830161 w 7"/>
              <a:gd name="T13" fmla="*/ 37069608 h 49"/>
              <a:gd name="T14" fmla="*/ 1830161 w 7"/>
              <a:gd name="T15" fmla="*/ 47661684 h 49"/>
              <a:gd name="T16" fmla="*/ 1830161 w 7"/>
              <a:gd name="T17" fmla="*/ 60017778 h 49"/>
              <a:gd name="T18" fmla="*/ 1830161 w 7"/>
              <a:gd name="T19" fmla="*/ 67079161 h 49"/>
              <a:gd name="T20" fmla="*/ 1830161 w 7"/>
              <a:gd name="T21" fmla="*/ 74140545 h 49"/>
              <a:gd name="T22" fmla="*/ 1830161 w 7"/>
              <a:gd name="T23" fmla="*/ 77669909 h 49"/>
              <a:gd name="T24" fmla="*/ 1830161 w 7"/>
              <a:gd name="T25" fmla="*/ 79435255 h 49"/>
              <a:gd name="T26" fmla="*/ 3660321 w 7"/>
              <a:gd name="T27" fmla="*/ 79435255 h 49"/>
              <a:gd name="T28" fmla="*/ 3660321 w 7"/>
              <a:gd name="T29" fmla="*/ 79435255 h 49"/>
              <a:gd name="T30" fmla="*/ 3660321 w 7"/>
              <a:gd name="T31" fmla="*/ 79435255 h 49"/>
              <a:gd name="T32" fmla="*/ 3660321 w 7"/>
              <a:gd name="T33" fmla="*/ 79435255 h 49"/>
              <a:gd name="T34" fmla="*/ 3660321 w 7"/>
              <a:gd name="T35" fmla="*/ 79435255 h 49"/>
              <a:gd name="T36" fmla="*/ 3660321 w 7"/>
              <a:gd name="T37" fmla="*/ 79435255 h 49"/>
              <a:gd name="T38" fmla="*/ 3660321 w 7"/>
              <a:gd name="T39" fmla="*/ 75904563 h 49"/>
              <a:gd name="T40" fmla="*/ 3660321 w 7"/>
              <a:gd name="T41" fmla="*/ 74140545 h 49"/>
              <a:gd name="T42" fmla="*/ 3660321 w 7"/>
              <a:gd name="T43" fmla="*/ 61783124 h 49"/>
              <a:gd name="T44" fmla="*/ 3660321 w 7"/>
              <a:gd name="T45" fmla="*/ 49427030 h 49"/>
              <a:gd name="T46" fmla="*/ 5490482 w 7"/>
              <a:gd name="T47" fmla="*/ 35304263 h 49"/>
              <a:gd name="T48" fmla="*/ 5490482 w 7"/>
              <a:gd name="T49" fmla="*/ 22948169 h 49"/>
              <a:gd name="T50" fmla="*/ 5490482 w 7"/>
              <a:gd name="T51" fmla="*/ 15886785 h 49"/>
              <a:gd name="T52" fmla="*/ 5490482 w 7"/>
              <a:gd name="T53" fmla="*/ 12356093 h 49"/>
              <a:gd name="T54" fmla="*/ 5490482 w 7"/>
              <a:gd name="T55" fmla="*/ 10592076 h 49"/>
              <a:gd name="T56" fmla="*/ 5490482 w 7"/>
              <a:gd name="T57" fmla="*/ 8826730 h 49"/>
              <a:gd name="T58" fmla="*/ 5490482 w 7"/>
              <a:gd name="T59" fmla="*/ 7061384 h 49"/>
              <a:gd name="T60" fmla="*/ 5490482 w 7"/>
              <a:gd name="T61" fmla="*/ 7061384 h 49"/>
              <a:gd name="T62" fmla="*/ 5490482 w 7"/>
              <a:gd name="T63" fmla="*/ 7061384 h 49"/>
              <a:gd name="T64" fmla="*/ 5490482 w 7"/>
              <a:gd name="T65" fmla="*/ 8826730 h 49"/>
              <a:gd name="T66" fmla="*/ 5490482 w 7"/>
              <a:gd name="T67" fmla="*/ 8826730 h 49"/>
              <a:gd name="T68" fmla="*/ 5490482 w 7"/>
              <a:gd name="T69" fmla="*/ 10592076 h 49"/>
              <a:gd name="T70" fmla="*/ 7320643 w 7"/>
              <a:gd name="T71" fmla="*/ 14121439 h 49"/>
              <a:gd name="T72" fmla="*/ 7320643 w 7"/>
              <a:gd name="T73" fmla="*/ 22948169 h 49"/>
              <a:gd name="T74" fmla="*/ 7320643 w 7"/>
              <a:gd name="T75" fmla="*/ 47661684 h 49"/>
              <a:gd name="T76" fmla="*/ 7320643 w 7"/>
              <a:gd name="T77" fmla="*/ 61783124 h 49"/>
              <a:gd name="T78" fmla="*/ 9150804 w 7"/>
              <a:gd name="T79" fmla="*/ 75904563 h 49"/>
              <a:gd name="T80" fmla="*/ 9150804 w 7"/>
              <a:gd name="T81" fmla="*/ 81200601 h 49"/>
              <a:gd name="T82" fmla="*/ 9150804 w 7"/>
              <a:gd name="T83" fmla="*/ 82965947 h 49"/>
              <a:gd name="T84" fmla="*/ 9150804 w 7"/>
              <a:gd name="T85" fmla="*/ 86496639 h 49"/>
              <a:gd name="T86" fmla="*/ 9150804 w 7"/>
              <a:gd name="T87" fmla="*/ 86496639 h 49"/>
              <a:gd name="T88" fmla="*/ 9150804 w 7"/>
              <a:gd name="T89" fmla="*/ 86496639 h 49"/>
              <a:gd name="T90" fmla="*/ 9150804 w 7"/>
              <a:gd name="T91" fmla="*/ 86496639 h 49"/>
              <a:gd name="T92" fmla="*/ 9150804 w 7"/>
              <a:gd name="T93" fmla="*/ 86496639 h 49"/>
              <a:gd name="T94" fmla="*/ 9150804 w 7"/>
              <a:gd name="T95" fmla="*/ 86496639 h 49"/>
              <a:gd name="T96" fmla="*/ 9150804 w 7"/>
              <a:gd name="T97" fmla="*/ 84731293 h 49"/>
              <a:gd name="T98" fmla="*/ 9150804 w 7"/>
              <a:gd name="T99" fmla="*/ 81200601 h 49"/>
              <a:gd name="T100" fmla="*/ 9150804 w 7"/>
              <a:gd name="T101" fmla="*/ 75904563 h 49"/>
              <a:gd name="T102" fmla="*/ 10980964 w 7"/>
              <a:gd name="T103" fmla="*/ 63548470 h 49"/>
              <a:gd name="T104" fmla="*/ 10980964 w 7"/>
              <a:gd name="T105" fmla="*/ 33538917 h 49"/>
              <a:gd name="T106" fmla="*/ 10980964 w 7"/>
              <a:gd name="T107" fmla="*/ 17652131 h 49"/>
              <a:gd name="T108" fmla="*/ 10980964 w 7"/>
              <a:gd name="T109" fmla="*/ 10592076 h 49"/>
              <a:gd name="T110" fmla="*/ 10980964 w 7"/>
              <a:gd name="T111" fmla="*/ 5296038 h 49"/>
              <a:gd name="T112" fmla="*/ 10980964 w 7"/>
              <a:gd name="T113" fmla="*/ 3530692 h 49"/>
              <a:gd name="T114" fmla="*/ 10980964 w 7"/>
              <a:gd name="T115" fmla="*/ 1765346 h 49"/>
              <a:gd name="T116" fmla="*/ 10980964 w 7"/>
              <a:gd name="T117" fmla="*/ 1765346 h 49"/>
              <a:gd name="T118" fmla="*/ 10980964 w 7"/>
              <a:gd name="T119" fmla="*/ 0 h 49"/>
              <a:gd name="T120" fmla="*/ 12811125 w 7"/>
              <a:gd name="T121" fmla="*/ 0 h 49"/>
              <a:gd name="T122" fmla="*/ 12811125 w 7"/>
              <a:gd name="T123" fmla="*/ 1765346 h 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49"/>
              <a:gd name="T188" fmla="*/ 7 w 7"/>
              <a:gd name="T189" fmla="*/ 49 h 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49">
                <a:moveTo>
                  <a:pt x="0" y="8"/>
                </a:move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21"/>
                </a:lnTo>
                <a:lnTo>
                  <a:pt x="1" y="22"/>
                </a:lnTo>
                <a:lnTo>
                  <a:pt x="1" y="24"/>
                </a:lnTo>
                <a:lnTo>
                  <a:pt x="1" y="27"/>
                </a:lnTo>
                <a:lnTo>
                  <a:pt x="1" y="28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1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9"/>
                </a:lnTo>
                <a:lnTo>
                  <a:pt x="2" y="38"/>
                </a:lnTo>
                <a:lnTo>
                  <a:pt x="2" y="35"/>
                </a:lnTo>
                <a:lnTo>
                  <a:pt x="2" y="34"/>
                </a:lnTo>
                <a:lnTo>
                  <a:pt x="2" y="32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2" y="25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19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1"/>
                </a:lnTo>
                <a:lnTo>
                  <a:pt x="4" y="34"/>
                </a:lnTo>
                <a:lnTo>
                  <a:pt x="4" y="35"/>
                </a:lnTo>
                <a:lnTo>
                  <a:pt x="4" y="36"/>
                </a:lnTo>
                <a:lnTo>
                  <a:pt x="4" y="37"/>
                </a:lnTo>
                <a:lnTo>
                  <a:pt x="4" y="40"/>
                </a:lnTo>
                <a:lnTo>
                  <a:pt x="4" y="41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6"/>
                </a:lnTo>
                <a:lnTo>
                  <a:pt x="5" y="47"/>
                </a:lnTo>
                <a:lnTo>
                  <a:pt x="5" y="48"/>
                </a:lnTo>
                <a:lnTo>
                  <a:pt x="5" y="49"/>
                </a:lnTo>
                <a:lnTo>
                  <a:pt x="5" y="48"/>
                </a:lnTo>
                <a:lnTo>
                  <a:pt x="5" y="47"/>
                </a:lnTo>
                <a:lnTo>
                  <a:pt x="5" y="46"/>
                </a:lnTo>
                <a:lnTo>
                  <a:pt x="5" y="45"/>
                </a:lnTo>
                <a:lnTo>
                  <a:pt x="5" y="44"/>
                </a:lnTo>
                <a:lnTo>
                  <a:pt x="5" y="43"/>
                </a:lnTo>
                <a:lnTo>
                  <a:pt x="5" y="42"/>
                </a:lnTo>
                <a:lnTo>
                  <a:pt x="5" y="41"/>
                </a:lnTo>
                <a:lnTo>
                  <a:pt x="6" y="37"/>
                </a:lnTo>
                <a:lnTo>
                  <a:pt x="6" y="36"/>
                </a:lnTo>
                <a:lnTo>
                  <a:pt x="6" y="34"/>
                </a:lnTo>
                <a:lnTo>
                  <a:pt x="6" y="30"/>
                </a:lnTo>
                <a:lnTo>
                  <a:pt x="6" y="21"/>
                </a:lnTo>
                <a:lnTo>
                  <a:pt x="6" y="20"/>
                </a:lnTo>
                <a:lnTo>
                  <a:pt x="6" y="19"/>
                </a:lnTo>
                <a:lnTo>
                  <a:pt x="6" y="17"/>
                </a:lnTo>
                <a:lnTo>
                  <a:pt x="6" y="13"/>
                </a:lnTo>
                <a:lnTo>
                  <a:pt x="6" y="12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" name="Freeform 69"/>
          <p:cNvSpPr>
            <a:spLocks/>
          </p:cNvSpPr>
          <p:nvPr/>
        </p:nvSpPr>
        <p:spPr bwMode="auto">
          <a:xfrm>
            <a:off x="6806206" y="4351221"/>
            <a:ext cx="14640" cy="92246"/>
          </a:xfrm>
          <a:custGeom>
            <a:avLst/>
            <a:gdLst>
              <a:gd name="T0" fmla="*/ 0 w 7"/>
              <a:gd name="T1" fmla="*/ 17899880 h 66"/>
              <a:gd name="T2" fmla="*/ 0 w 7"/>
              <a:gd name="T3" fmla="*/ 19690003 h 66"/>
              <a:gd name="T4" fmla="*/ 0 w 7"/>
              <a:gd name="T5" fmla="*/ 26850494 h 66"/>
              <a:gd name="T6" fmla="*/ 0 w 7"/>
              <a:gd name="T7" fmla="*/ 34009638 h 66"/>
              <a:gd name="T8" fmla="*/ 0 w 7"/>
              <a:gd name="T9" fmla="*/ 53699641 h 66"/>
              <a:gd name="T10" fmla="*/ 1830161 w 7"/>
              <a:gd name="T11" fmla="*/ 78760012 h 66"/>
              <a:gd name="T12" fmla="*/ 1830161 w 7"/>
              <a:gd name="T13" fmla="*/ 87710626 h 66"/>
              <a:gd name="T14" fmla="*/ 1830161 w 7"/>
              <a:gd name="T15" fmla="*/ 98450015 h 66"/>
              <a:gd name="T16" fmla="*/ 1830161 w 7"/>
              <a:gd name="T17" fmla="*/ 105610506 h 66"/>
              <a:gd name="T18" fmla="*/ 1830161 w 7"/>
              <a:gd name="T19" fmla="*/ 107400629 h 66"/>
              <a:gd name="T20" fmla="*/ 1830161 w 7"/>
              <a:gd name="T21" fmla="*/ 109189405 h 66"/>
              <a:gd name="T22" fmla="*/ 1830161 w 7"/>
              <a:gd name="T23" fmla="*/ 109189405 h 66"/>
              <a:gd name="T24" fmla="*/ 1830161 w 7"/>
              <a:gd name="T25" fmla="*/ 109189405 h 66"/>
              <a:gd name="T26" fmla="*/ 1830161 w 7"/>
              <a:gd name="T27" fmla="*/ 109189405 h 66"/>
              <a:gd name="T28" fmla="*/ 1830161 w 7"/>
              <a:gd name="T29" fmla="*/ 109189405 h 66"/>
              <a:gd name="T30" fmla="*/ 1830161 w 7"/>
              <a:gd name="T31" fmla="*/ 107400629 h 66"/>
              <a:gd name="T32" fmla="*/ 1830161 w 7"/>
              <a:gd name="T33" fmla="*/ 105610506 h 66"/>
              <a:gd name="T34" fmla="*/ 3660321 w 7"/>
              <a:gd name="T35" fmla="*/ 100240138 h 66"/>
              <a:gd name="T36" fmla="*/ 3660321 w 7"/>
              <a:gd name="T37" fmla="*/ 93079647 h 66"/>
              <a:gd name="T38" fmla="*/ 3660321 w 7"/>
              <a:gd name="T39" fmla="*/ 62650255 h 66"/>
              <a:gd name="T40" fmla="*/ 3660321 w 7"/>
              <a:gd name="T41" fmla="*/ 35799761 h 66"/>
              <a:gd name="T42" fmla="*/ 3660321 w 7"/>
              <a:gd name="T43" fmla="*/ 26850494 h 66"/>
              <a:gd name="T44" fmla="*/ 5490482 w 7"/>
              <a:gd name="T45" fmla="*/ 17899880 h 66"/>
              <a:gd name="T46" fmla="*/ 5490482 w 7"/>
              <a:gd name="T47" fmla="*/ 12529512 h 66"/>
              <a:gd name="T48" fmla="*/ 5490482 w 7"/>
              <a:gd name="T49" fmla="*/ 10739389 h 66"/>
              <a:gd name="T50" fmla="*/ 5490482 w 7"/>
              <a:gd name="T51" fmla="*/ 8950614 h 66"/>
              <a:gd name="T52" fmla="*/ 5490482 w 7"/>
              <a:gd name="T53" fmla="*/ 7160491 h 66"/>
              <a:gd name="T54" fmla="*/ 5490482 w 7"/>
              <a:gd name="T55" fmla="*/ 7160491 h 66"/>
              <a:gd name="T56" fmla="*/ 5490482 w 7"/>
              <a:gd name="T57" fmla="*/ 7160491 h 66"/>
              <a:gd name="T58" fmla="*/ 5490482 w 7"/>
              <a:gd name="T59" fmla="*/ 7160491 h 66"/>
              <a:gd name="T60" fmla="*/ 5490482 w 7"/>
              <a:gd name="T61" fmla="*/ 8950614 h 66"/>
              <a:gd name="T62" fmla="*/ 5490482 w 7"/>
              <a:gd name="T63" fmla="*/ 10739389 h 66"/>
              <a:gd name="T64" fmla="*/ 5490482 w 7"/>
              <a:gd name="T65" fmla="*/ 16109758 h 66"/>
              <a:gd name="T66" fmla="*/ 5490482 w 7"/>
              <a:gd name="T67" fmla="*/ 28640617 h 66"/>
              <a:gd name="T68" fmla="*/ 7320643 w 7"/>
              <a:gd name="T69" fmla="*/ 64440377 h 66"/>
              <a:gd name="T70" fmla="*/ 7320643 w 7"/>
              <a:gd name="T71" fmla="*/ 82340258 h 66"/>
              <a:gd name="T72" fmla="*/ 7320643 w 7"/>
              <a:gd name="T73" fmla="*/ 102030261 h 66"/>
              <a:gd name="T74" fmla="*/ 7320643 w 7"/>
              <a:gd name="T75" fmla="*/ 109189405 h 66"/>
              <a:gd name="T76" fmla="*/ 7320643 w 7"/>
              <a:gd name="T77" fmla="*/ 114559773 h 66"/>
              <a:gd name="T78" fmla="*/ 7320643 w 7"/>
              <a:gd name="T79" fmla="*/ 116349895 h 66"/>
              <a:gd name="T80" fmla="*/ 7320643 w 7"/>
              <a:gd name="T81" fmla="*/ 116349895 h 66"/>
              <a:gd name="T82" fmla="*/ 7320643 w 7"/>
              <a:gd name="T83" fmla="*/ 116349895 h 66"/>
              <a:gd name="T84" fmla="*/ 7320643 w 7"/>
              <a:gd name="T85" fmla="*/ 118140018 h 66"/>
              <a:gd name="T86" fmla="*/ 7320643 w 7"/>
              <a:gd name="T87" fmla="*/ 116349895 h 66"/>
              <a:gd name="T88" fmla="*/ 7320643 w 7"/>
              <a:gd name="T89" fmla="*/ 116349895 h 66"/>
              <a:gd name="T90" fmla="*/ 9150804 w 7"/>
              <a:gd name="T91" fmla="*/ 114559773 h 66"/>
              <a:gd name="T92" fmla="*/ 9150804 w 7"/>
              <a:gd name="T93" fmla="*/ 110979527 h 66"/>
              <a:gd name="T94" fmla="*/ 9150804 w 7"/>
              <a:gd name="T95" fmla="*/ 102030261 h 66"/>
              <a:gd name="T96" fmla="*/ 9150804 w 7"/>
              <a:gd name="T97" fmla="*/ 84130380 h 66"/>
              <a:gd name="T98" fmla="*/ 9150804 w 7"/>
              <a:gd name="T99" fmla="*/ 41170129 h 66"/>
              <a:gd name="T100" fmla="*/ 10980964 w 7"/>
              <a:gd name="T101" fmla="*/ 16109758 h 66"/>
              <a:gd name="T102" fmla="*/ 10980964 w 7"/>
              <a:gd name="T103" fmla="*/ 10739389 h 66"/>
              <a:gd name="T104" fmla="*/ 10980964 w 7"/>
              <a:gd name="T105" fmla="*/ 5370368 h 66"/>
              <a:gd name="T106" fmla="*/ 10980964 w 7"/>
              <a:gd name="T107" fmla="*/ 3580245 h 66"/>
              <a:gd name="T108" fmla="*/ 10980964 w 7"/>
              <a:gd name="T109" fmla="*/ 0 h 66"/>
              <a:gd name="T110" fmla="*/ 10980964 w 7"/>
              <a:gd name="T111" fmla="*/ 0 h 66"/>
              <a:gd name="T112" fmla="*/ 10980964 w 7"/>
              <a:gd name="T113" fmla="*/ 0 h 66"/>
              <a:gd name="T114" fmla="*/ 10980964 w 7"/>
              <a:gd name="T115" fmla="*/ 0 h 66"/>
              <a:gd name="T116" fmla="*/ 10980964 w 7"/>
              <a:gd name="T117" fmla="*/ 0 h 66"/>
              <a:gd name="T118" fmla="*/ 10980964 w 7"/>
              <a:gd name="T119" fmla="*/ 1790123 h 66"/>
              <a:gd name="T120" fmla="*/ 10980964 w 7"/>
              <a:gd name="T121" fmla="*/ 5370368 h 66"/>
              <a:gd name="T122" fmla="*/ 10980964 w 7"/>
              <a:gd name="T123" fmla="*/ 14319635 h 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66"/>
              <a:gd name="T188" fmla="*/ 7 w 7"/>
              <a:gd name="T189" fmla="*/ 66 h 6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66">
                <a:moveTo>
                  <a:pt x="0" y="9"/>
                </a:move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9"/>
                </a:lnTo>
                <a:lnTo>
                  <a:pt x="0" y="20"/>
                </a:lnTo>
                <a:lnTo>
                  <a:pt x="0" y="22"/>
                </a:lnTo>
                <a:lnTo>
                  <a:pt x="0" y="25"/>
                </a:lnTo>
                <a:lnTo>
                  <a:pt x="0" y="26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5"/>
                </a:lnTo>
                <a:lnTo>
                  <a:pt x="0" y="36"/>
                </a:lnTo>
                <a:lnTo>
                  <a:pt x="0" y="37"/>
                </a:lnTo>
                <a:lnTo>
                  <a:pt x="0" y="39"/>
                </a:lnTo>
                <a:lnTo>
                  <a:pt x="1" y="44"/>
                </a:lnTo>
                <a:lnTo>
                  <a:pt x="1" y="46"/>
                </a:lnTo>
                <a:lnTo>
                  <a:pt x="1" y="48"/>
                </a:lnTo>
                <a:lnTo>
                  <a:pt x="1" y="49"/>
                </a:lnTo>
                <a:lnTo>
                  <a:pt x="1" y="51"/>
                </a:lnTo>
                <a:lnTo>
                  <a:pt x="1" y="52"/>
                </a:lnTo>
                <a:lnTo>
                  <a:pt x="1" y="53"/>
                </a:lnTo>
                <a:lnTo>
                  <a:pt x="1" y="55"/>
                </a:lnTo>
                <a:lnTo>
                  <a:pt x="1" y="56"/>
                </a:lnTo>
                <a:lnTo>
                  <a:pt x="1" y="57"/>
                </a:lnTo>
                <a:lnTo>
                  <a:pt x="1" y="58"/>
                </a:lnTo>
                <a:lnTo>
                  <a:pt x="1" y="59"/>
                </a:lnTo>
                <a:lnTo>
                  <a:pt x="1" y="60"/>
                </a:lnTo>
                <a:lnTo>
                  <a:pt x="1" y="61"/>
                </a:lnTo>
                <a:lnTo>
                  <a:pt x="1" y="60"/>
                </a:lnTo>
                <a:lnTo>
                  <a:pt x="1" y="59"/>
                </a:lnTo>
                <a:lnTo>
                  <a:pt x="1" y="58"/>
                </a:lnTo>
                <a:lnTo>
                  <a:pt x="1" y="57"/>
                </a:lnTo>
                <a:lnTo>
                  <a:pt x="2" y="56"/>
                </a:lnTo>
                <a:lnTo>
                  <a:pt x="2" y="55"/>
                </a:lnTo>
                <a:lnTo>
                  <a:pt x="2" y="53"/>
                </a:lnTo>
                <a:lnTo>
                  <a:pt x="2" y="52"/>
                </a:lnTo>
                <a:lnTo>
                  <a:pt x="2" y="50"/>
                </a:lnTo>
                <a:lnTo>
                  <a:pt x="2" y="46"/>
                </a:lnTo>
                <a:lnTo>
                  <a:pt x="2" y="37"/>
                </a:lnTo>
                <a:lnTo>
                  <a:pt x="2" y="36"/>
                </a:lnTo>
                <a:lnTo>
                  <a:pt x="2" y="35"/>
                </a:lnTo>
                <a:lnTo>
                  <a:pt x="2" y="33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2" y="24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3" y="21"/>
                </a:lnTo>
                <a:lnTo>
                  <a:pt x="4" y="25"/>
                </a:lnTo>
                <a:lnTo>
                  <a:pt x="4" y="35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40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9"/>
                </a:lnTo>
                <a:lnTo>
                  <a:pt x="4" y="54"/>
                </a:lnTo>
                <a:lnTo>
                  <a:pt x="4" y="56"/>
                </a:lnTo>
                <a:lnTo>
                  <a:pt x="4" y="57"/>
                </a:lnTo>
                <a:lnTo>
                  <a:pt x="4" y="58"/>
                </a:lnTo>
                <a:lnTo>
                  <a:pt x="4" y="59"/>
                </a:lnTo>
                <a:lnTo>
                  <a:pt x="4" y="61"/>
                </a:lnTo>
                <a:lnTo>
                  <a:pt x="4" y="62"/>
                </a:lnTo>
                <a:lnTo>
                  <a:pt x="4" y="63"/>
                </a:lnTo>
                <a:lnTo>
                  <a:pt x="4" y="64"/>
                </a:lnTo>
                <a:lnTo>
                  <a:pt x="4" y="65"/>
                </a:lnTo>
                <a:lnTo>
                  <a:pt x="4" y="66"/>
                </a:lnTo>
                <a:lnTo>
                  <a:pt x="4" y="65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62"/>
                </a:lnTo>
                <a:lnTo>
                  <a:pt x="5" y="60"/>
                </a:lnTo>
                <a:lnTo>
                  <a:pt x="5" y="59"/>
                </a:lnTo>
                <a:lnTo>
                  <a:pt x="5" y="57"/>
                </a:lnTo>
                <a:lnTo>
                  <a:pt x="5" y="56"/>
                </a:lnTo>
                <a:lnTo>
                  <a:pt x="5" y="55"/>
                </a:lnTo>
                <a:lnTo>
                  <a:pt x="5" y="54"/>
                </a:lnTo>
                <a:lnTo>
                  <a:pt x="5" y="49"/>
                </a:lnTo>
                <a:lnTo>
                  <a:pt x="5" y="48"/>
                </a:lnTo>
                <a:lnTo>
                  <a:pt x="5" y="47"/>
                </a:lnTo>
                <a:lnTo>
                  <a:pt x="5" y="44"/>
                </a:lnTo>
                <a:lnTo>
                  <a:pt x="5" y="39"/>
                </a:lnTo>
                <a:lnTo>
                  <a:pt x="5" y="28"/>
                </a:lnTo>
                <a:lnTo>
                  <a:pt x="5" y="27"/>
                </a:lnTo>
                <a:lnTo>
                  <a:pt x="5" y="25"/>
                </a:lnTo>
                <a:lnTo>
                  <a:pt x="5" y="23"/>
                </a:lnTo>
                <a:lnTo>
                  <a:pt x="5" y="18"/>
                </a:lnTo>
                <a:lnTo>
                  <a:pt x="5" y="17"/>
                </a:lnTo>
                <a:lnTo>
                  <a:pt x="6" y="17"/>
                </a:lnTo>
                <a:lnTo>
                  <a:pt x="6" y="16"/>
                </a:lnTo>
                <a:lnTo>
                  <a:pt x="6" y="13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7" y="1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" name="Freeform 70"/>
          <p:cNvSpPr>
            <a:spLocks/>
          </p:cNvSpPr>
          <p:nvPr/>
        </p:nvSpPr>
        <p:spPr bwMode="auto">
          <a:xfrm>
            <a:off x="6820845" y="4339689"/>
            <a:ext cx="12199" cy="113660"/>
          </a:xfrm>
          <a:custGeom>
            <a:avLst/>
            <a:gdLst>
              <a:gd name="T0" fmla="*/ 0 w 6"/>
              <a:gd name="T1" fmla="*/ 52613873 h 83"/>
              <a:gd name="T2" fmla="*/ 0 w 6"/>
              <a:gd name="T3" fmla="*/ 75413614 h 83"/>
              <a:gd name="T4" fmla="*/ 0 w 6"/>
              <a:gd name="T5" fmla="*/ 99967282 h 83"/>
              <a:gd name="T6" fmla="*/ 0 w 6"/>
              <a:gd name="T7" fmla="*/ 113998704 h 83"/>
              <a:gd name="T8" fmla="*/ 0 w 6"/>
              <a:gd name="T9" fmla="*/ 126274879 h 83"/>
              <a:gd name="T10" fmla="*/ 1779211 w 6"/>
              <a:gd name="T11" fmla="*/ 131536662 h 83"/>
              <a:gd name="T12" fmla="*/ 1779211 w 6"/>
              <a:gd name="T13" fmla="*/ 135044517 h 83"/>
              <a:gd name="T14" fmla="*/ 1779211 w 6"/>
              <a:gd name="T15" fmla="*/ 136797125 h 83"/>
              <a:gd name="T16" fmla="*/ 1779211 w 6"/>
              <a:gd name="T17" fmla="*/ 138551053 h 83"/>
              <a:gd name="T18" fmla="*/ 1779211 w 6"/>
              <a:gd name="T19" fmla="*/ 138551053 h 83"/>
              <a:gd name="T20" fmla="*/ 1779211 w 6"/>
              <a:gd name="T21" fmla="*/ 138551053 h 83"/>
              <a:gd name="T22" fmla="*/ 1779211 w 6"/>
              <a:gd name="T23" fmla="*/ 136797125 h 83"/>
              <a:gd name="T24" fmla="*/ 1779211 w 6"/>
              <a:gd name="T25" fmla="*/ 135044517 h 83"/>
              <a:gd name="T26" fmla="*/ 1779211 w 6"/>
              <a:gd name="T27" fmla="*/ 131536662 h 83"/>
              <a:gd name="T28" fmla="*/ 1779211 w 6"/>
              <a:gd name="T29" fmla="*/ 126274879 h 83"/>
              <a:gd name="T30" fmla="*/ 1779211 w 6"/>
              <a:gd name="T31" fmla="*/ 105229065 h 83"/>
              <a:gd name="T32" fmla="*/ 3558422 w 6"/>
              <a:gd name="T33" fmla="*/ 85937180 h 83"/>
              <a:gd name="T34" fmla="*/ 3558422 w 6"/>
              <a:gd name="T35" fmla="*/ 57875656 h 83"/>
              <a:gd name="T36" fmla="*/ 3558422 w 6"/>
              <a:gd name="T37" fmla="*/ 33321987 h 83"/>
              <a:gd name="T38" fmla="*/ 3558422 w 6"/>
              <a:gd name="T39" fmla="*/ 22799741 h 83"/>
              <a:gd name="T40" fmla="*/ 3558422 w 6"/>
              <a:gd name="T41" fmla="*/ 17537958 h 83"/>
              <a:gd name="T42" fmla="*/ 3558422 w 6"/>
              <a:gd name="T43" fmla="*/ 10522247 h 83"/>
              <a:gd name="T44" fmla="*/ 3558422 w 6"/>
              <a:gd name="T45" fmla="*/ 8769639 h 83"/>
              <a:gd name="T46" fmla="*/ 3558422 w 6"/>
              <a:gd name="T47" fmla="*/ 8769639 h 83"/>
              <a:gd name="T48" fmla="*/ 3558422 w 6"/>
              <a:gd name="T49" fmla="*/ 8769639 h 83"/>
              <a:gd name="T50" fmla="*/ 3558422 w 6"/>
              <a:gd name="T51" fmla="*/ 8769639 h 83"/>
              <a:gd name="T52" fmla="*/ 3558422 w 6"/>
              <a:gd name="T53" fmla="*/ 8769639 h 83"/>
              <a:gd name="T54" fmla="*/ 3558422 w 6"/>
              <a:gd name="T55" fmla="*/ 10522247 h 83"/>
              <a:gd name="T56" fmla="*/ 3558422 w 6"/>
              <a:gd name="T57" fmla="*/ 12276174 h 83"/>
              <a:gd name="T58" fmla="*/ 5337633 w 6"/>
              <a:gd name="T59" fmla="*/ 17537958 h 83"/>
              <a:gd name="T60" fmla="*/ 5337633 w 6"/>
              <a:gd name="T61" fmla="*/ 28061524 h 83"/>
              <a:gd name="T62" fmla="*/ 5337633 w 6"/>
              <a:gd name="T63" fmla="*/ 71907078 h 83"/>
              <a:gd name="T64" fmla="*/ 5337633 w 6"/>
              <a:gd name="T65" fmla="*/ 96459427 h 83"/>
              <a:gd name="T66" fmla="*/ 7116843 w 6"/>
              <a:gd name="T67" fmla="*/ 121013095 h 83"/>
              <a:gd name="T68" fmla="*/ 7116843 w 6"/>
              <a:gd name="T69" fmla="*/ 135044517 h 83"/>
              <a:gd name="T70" fmla="*/ 7116843 w 6"/>
              <a:gd name="T71" fmla="*/ 140304981 h 83"/>
              <a:gd name="T72" fmla="*/ 7116843 w 6"/>
              <a:gd name="T73" fmla="*/ 143812836 h 83"/>
              <a:gd name="T74" fmla="*/ 7116843 w 6"/>
              <a:gd name="T75" fmla="*/ 145566764 h 83"/>
              <a:gd name="T76" fmla="*/ 7116843 w 6"/>
              <a:gd name="T77" fmla="*/ 145566764 h 83"/>
              <a:gd name="T78" fmla="*/ 7116843 w 6"/>
              <a:gd name="T79" fmla="*/ 145566764 h 83"/>
              <a:gd name="T80" fmla="*/ 7116843 w 6"/>
              <a:gd name="T81" fmla="*/ 145566764 h 83"/>
              <a:gd name="T82" fmla="*/ 7116843 w 6"/>
              <a:gd name="T83" fmla="*/ 143812836 h 83"/>
              <a:gd name="T84" fmla="*/ 7116843 w 6"/>
              <a:gd name="T85" fmla="*/ 143812836 h 83"/>
              <a:gd name="T86" fmla="*/ 7116843 w 6"/>
              <a:gd name="T87" fmla="*/ 140304981 h 83"/>
              <a:gd name="T88" fmla="*/ 7116843 w 6"/>
              <a:gd name="T89" fmla="*/ 133290589 h 83"/>
              <a:gd name="T90" fmla="*/ 8896054 w 6"/>
              <a:gd name="T91" fmla="*/ 108736921 h 83"/>
              <a:gd name="T92" fmla="*/ 8896054 w 6"/>
              <a:gd name="T93" fmla="*/ 63137439 h 83"/>
              <a:gd name="T94" fmla="*/ 8896054 w 6"/>
              <a:gd name="T95" fmla="*/ 38583771 h 83"/>
              <a:gd name="T96" fmla="*/ 8896054 w 6"/>
              <a:gd name="T97" fmla="*/ 19291885 h 83"/>
              <a:gd name="T98" fmla="*/ 8896054 w 6"/>
              <a:gd name="T99" fmla="*/ 12276174 h 83"/>
              <a:gd name="T100" fmla="*/ 8896054 w 6"/>
              <a:gd name="T101" fmla="*/ 7015711 h 83"/>
              <a:gd name="T102" fmla="*/ 10675265 w 6"/>
              <a:gd name="T103" fmla="*/ 3507855 h 83"/>
              <a:gd name="T104" fmla="*/ 10675265 w 6"/>
              <a:gd name="T105" fmla="*/ 1753928 h 83"/>
              <a:gd name="T106" fmla="*/ 10675265 w 6"/>
              <a:gd name="T107" fmla="*/ 0 h 83"/>
              <a:gd name="T108" fmla="*/ 10675265 w 6"/>
              <a:gd name="T109" fmla="*/ 0 h 83"/>
              <a:gd name="T110" fmla="*/ 10675265 w 6"/>
              <a:gd name="T111" fmla="*/ 1753928 h 83"/>
              <a:gd name="T112" fmla="*/ 10675265 w 6"/>
              <a:gd name="T113" fmla="*/ 1753928 h 83"/>
              <a:gd name="T114" fmla="*/ 10675265 w 6"/>
              <a:gd name="T115" fmla="*/ 5261783 h 83"/>
              <a:gd name="T116" fmla="*/ 10675265 w 6"/>
              <a:gd name="T117" fmla="*/ 8769639 h 83"/>
              <a:gd name="T118" fmla="*/ 10675265 w 6"/>
              <a:gd name="T119" fmla="*/ 21045813 h 83"/>
              <a:gd name="T120" fmla="*/ 10675265 w 6"/>
              <a:gd name="T121" fmla="*/ 40337698 h 83"/>
              <a:gd name="T122" fmla="*/ 10675265 w 6"/>
              <a:gd name="T123" fmla="*/ 77167541 h 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83"/>
              <a:gd name="T188" fmla="*/ 6 w 6"/>
              <a:gd name="T189" fmla="*/ 83 h 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83">
                <a:moveTo>
                  <a:pt x="0" y="19"/>
                </a:moveTo>
                <a:lnTo>
                  <a:pt x="0" y="21"/>
                </a:lnTo>
                <a:lnTo>
                  <a:pt x="0" y="22"/>
                </a:lnTo>
                <a:lnTo>
                  <a:pt x="0" y="23"/>
                </a:lnTo>
                <a:lnTo>
                  <a:pt x="0" y="26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3"/>
                </a:lnTo>
                <a:lnTo>
                  <a:pt x="0" y="36"/>
                </a:lnTo>
                <a:lnTo>
                  <a:pt x="0" y="42"/>
                </a:lnTo>
                <a:lnTo>
                  <a:pt x="0" y="43"/>
                </a:lnTo>
                <a:lnTo>
                  <a:pt x="0" y="44"/>
                </a:lnTo>
                <a:lnTo>
                  <a:pt x="0" y="45"/>
                </a:lnTo>
                <a:lnTo>
                  <a:pt x="0" y="48"/>
                </a:lnTo>
                <a:lnTo>
                  <a:pt x="0" y="54"/>
                </a:lnTo>
                <a:lnTo>
                  <a:pt x="0" y="55"/>
                </a:lnTo>
                <a:lnTo>
                  <a:pt x="0" y="57"/>
                </a:lnTo>
                <a:lnTo>
                  <a:pt x="0" y="59"/>
                </a:lnTo>
                <a:lnTo>
                  <a:pt x="0" y="60"/>
                </a:lnTo>
                <a:lnTo>
                  <a:pt x="0" y="62"/>
                </a:lnTo>
                <a:lnTo>
                  <a:pt x="0" y="64"/>
                </a:lnTo>
                <a:lnTo>
                  <a:pt x="0" y="65"/>
                </a:lnTo>
                <a:lnTo>
                  <a:pt x="0" y="66"/>
                </a:lnTo>
                <a:lnTo>
                  <a:pt x="0" y="68"/>
                </a:lnTo>
                <a:lnTo>
                  <a:pt x="0" y="69"/>
                </a:lnTo>
                <a:lnTo>
                  <a:pt x="0" y="70"/>
                </a:lnTo>
                <a:lnTo>
                  <a:pt x="0" y="72"/>
                </a:lnTo>
                <a:lnTo>
                  <a:pt x="0" y="73"/>
                </a:lnTo>
                <a:lnTo>
                  <a:pt x="0" y="74"/>
                </a:lnTo>
                <a:lnTo>
                  <a:pt x="1" y="74"/>
                </a:lnTo>
                <a:lnTo>
                  <a:pt x="1" y="75"/>
                </a:lnTo>
                <a:lnTo>
                  <a:pt x="1" y="76"/>
                </a:lnTo>
                <a:lnTo>
                  <a:pt x="1" y="77"/>
                </a:lnTo>
                <a:lnTo>
                  <a:pt x="1" y="78"/>
                </a:lnTo>
                <a:lnTo>
                  <a:pt x="1" y="79"/>
                </a:lnTo>
                <a:lnTo>
                  <a:pt x="1" y="78"/>
                </a:lnTo>
                <a:lnTo>
                  <a:pt x="1" y="77"/>
                </a:lnTo>
                <a:lnTo>
                  <a:pt x="1" y="76"/>
                </a:lnTo>
                <a:lnTo>
                  <a:pt x="1" y="75"/>
                </a:lnTo>
                <a:lnTo>
                  <a:pt x="1" y="74"/>
                </a:lnTo>
                <a:lnTo>
                  <a:pt x="1" y="73"/>
                </a:lnTo>
                <a:lnTo>
                  <a:pt x="1" y="72"/>
                </a:lnTo>
                <a:lnTo>
                  <a:pt x="1" y="71"/>
                </a:lnTo>
                <a:lnTo>
                  <a:pt x="1" y="69"/>
                </a:lnTo>
                <a:lnTo>
                  <a:pt x="1" y="68"/>
                </a:lnTo>
                <a:lnTo>
                  <a:pt x="1" y="67"/>
                </a:lnTo>
                <a:lnTo>
                  <a:pt x="1" y="65"/>
                </a:lnTo>
                <a:lnTo>
                  <a:pt x="1" y="60"/>
                </a:lnTo>
                <a:lnTo>
                  <a:pt x="1" y="59"/>
                </a:lnTo>
                <a:lnTo>
                  <a:pt x="1" y="58"/>
                </a:lnTo>
                <a:lnTo>
                  <a:pt x="1" y="55"/>
                </a:lnTo>
                <a:lnTo>
                  <a:pt x="2" y="49"/>
                </a:lnTo>
                <a:lnTo>
                  <a:pt x="2" y="48"/>
                </a:lnTo>
                <a:lnTo>
                  <a:pt x="2" y="46"/>
                </a:lnTo>
                <a:lnTo>
                  <a:pt x="2" y="43"/>
                </a:lnTo>
                <a:lnTo>
                  <a:pt x="2" y="37"/>
                </a:lnTo>
                <a:lnTo>
                  <a:pt x="2" y="36"/>
                </a:lnTo>
                <a:lnTo>
                  <a:pt x="2" y="35"/>
                </a:lnTo>
                <a:lnTo>
                  <a:pt x="2" y="33"/>
                </a:lnTo>
                <a:lnTo>
                  <a:pt x="2" y="30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2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5"/>
                </a:lnTo>
                <a:lnTo>
                  <a:pt x="2" y="14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4"/>
                </a:lnTo>
                <a:lnTo>
                  <a:pt x="3" y="29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5"/>
                </a:lnTo>
                <a:lnTo>
                  <a:pt x="3" y="48"/>
                </a:lnTo>
                <a:lnTo>
                  <a:pt x="3" y="55"/>
                </a:lnTo>
                <a:lnTo>
                  <a:pt x="3" y="56"/>
                </a:lnTo>
                <a:lnTo>
                  <a:pt x="3" y="58"/>
                </a:lnTo>
                <a:lnTo>
                  <a:pt x="3" y="61"/>
                </a:lnTo>
                <a:lnTo>
                  <a:pt x="3" y="67"/>
                </a:lnTo>
                <a:lnTo>
                  <a:pt x="3" y="68"/>
                </a:lnTo>
                <a:lnTo>
                  <a:pt x="4" y="69"/>
                </a:lnTo>
                <a:lnTo>
                  <a:pt x="4" y="72"/>
                </a:lnTo>
                <a:lnTo>
                  <a:pt x="4" y="73"/>
                </a:lnTo>
                <a:lnTo>
                  <a:pt x="4" y="74"/>
                </a:lnTo>
                <a:lnTo>
                  <a:pt x="4" y="76"/>
                </a:lnTo>
                <a:lnTo>
                  <a:pt x="4" y="77"/>
                </a:lnTo>
                <a:lnTo>
                  <a:pt x="4" y="78"/>
                </a:lnTo>
                <a:lnTo>
                  <a:pt x="4" y="79"/>
                </a:lnTo>
                <a:lnTo>
                  <a:pt x="4" y="80"/>
                </a:lnTo>
                <a:lnTo>
                  <a:pt x="4" y="81"/>
                </a:lnTo>
                <a:lnTo>
                  <a:pt x="4" y="82"/>
                </a:lnTo>
                <a:lnTo>
                  <a:pt x="4" y="83"/>
                </a:lnTo>
                <a:lnTo>
                  <a:pt x="4" y="82"/>
                </a:lnTo>
                <a:lnTo>
                  <a:pt x="4" y="81"/>
                </a:lnTo>
                <a:lnTo>
                  <a:pt x="4" y="80"/>
                </a:lnTo>
                <a:lnTo>
                  <a:pt x="4" y="79"/>
                </a:lnTo>
                <a:lnTo>
                  <a:pt x="4" y="78"/>
                </a:lnTo>
                <a:lnTo>
                  <a:pt x="4" y="77"/>
                </a:lnTo>
                <a:lnTo>
                  <a:pt x="4" y="76"/>
                </a:lnTo>
                <a:lnTo>
                  <a:pt x="4" y="75"/>
                </a:lnTo>
                <a:lnTo>
                  <a:pt x="4" y="73"/>
                </a:lnTo>
                <a:lnTo>
                  <a:pt x="4" y="72"/>
                </a:lnTo>
                <a:lnTo>
                  <a:pt x="4" y="71"/>
                </a:lnTo>
                <a:lnTo>
                  <a:pt x="4" y="68"/>
                </a:lnTo>
                <a:lnTo>
                  <a:pt x="5" y="62"/>
                </a:lnTo>
                <a:lnTo>
                  <a:pt x="5" y="61"/>
                </a:lnTo>
                <a:lnTo>
                  <a:pt x="5" y="59"/>
                </a:lnTo>
                <a:lnTo>
                  <a:pt x="5" y="56"/>
                </a:lnTo>
                <a:lnTo>
                  <a:pt x="5" y="50"/>
                </a:lnTo>
                <a:lnTo>
                  <a:pt x="5" y="37"/>
                </a:lnTo>
                <a:lnTo>
                  <a:pt x="5" y="36"/>
                </a:lnTo>
                <a:lnTo>
                  <a:pt x="5" y="35"/>
                </a:lnTo>
                <a:lnTo>
                  <a:pt x="5" y="33"/>
                </a:lnTo>
                <a:lnTo>
                  <a:pt x="5" y="30"/>
                </a:lnTo>
                <a:lnTo>
                  <a:pt x="5" y="23"/>
                </a:lnTo>
                <a:lnTo>
                  <a:pt x="5" y="22"/>
                </a:lnTo>
                <a:lnTo>
                  <a:pt x="5" y="20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7"/>
                </a:lnTo>
                <a:lnTo>
                  <a:pt x="6" y="18"/>
                </a:lnTo>
                <a:lnTo>
                  <a:pt x="6" y="20"/>
                </a:lnTo>
                <a:lnTo>
                  <a:pt x="6" y="23"/>
                </a:lnTo>
                <a:lnTo>
                  <a:pt x="6" y="30"/>
                </a:lnTo>
                <a:lnTo>
                  <a:pt x="6" y="31"/>
                </a:lnTo>
                <a:lnTo>
                  <a:pt x="6" y="32"/>
                </a:lnTo>
                <a:lnTo>
                  <a:pt x="6" y="33"/>
                </a:lnTo>
                <a:lnTo>
                  <a:pt x="6" y="37"/>
                </a:lnTo>
                <a:lnTo>
                  <a:pt x="6" y="44"/>
                </a:lnTo>
                <a:lnTo>
                  <a:pt x="6" y="45"/>
                </a:lnTo>
                <a:lnTo>
                  <a:pt x="6" y="47"/>
                </a:lnTo>
                <a:lnTo>
                  <a:pt x="6" y="5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8" name="Freeform 71"/>
          <p:cNvSpPr>
            <a:spLocks/>
          </p:cNvSpPr>
          <p:nvPr/>
        </p:nvSpPr>
        <p:spPr bwMode="auto">
          <a:xfrm>
            <a:off x="6833044" y="4329806"/>
            <a:ext cx="14640" cy="135074"/>
          </a:xfrm>
          <a:custGeom>
            <a:avLst/>
            <a:gdLst>
              <a:gd name="T0" fmla="*/ 1601391 w 8"/>
              <a:gd name="T1" fmla="*/ 125329302 h 98"/>
              <a:gd name="T2" fmla="*/ 1601391 w 8"/>
              <a:gd name="T3" fmla="*/ 139451961 h 98"/>
              <a:gd name="T4" fmla="*/ 1601391 w 8"/>
              <a:gd name="T5" fmla="*/ 153573292 h 98"/>
              <a:gd name="T6" fmla="*/ 1601391 w 8"/>
              <a:gd name="T7" fmla="*/ 158869289 h 98"/>
              <a:gd name="T8" fmla="*/ 1601391 w 8"/>
              <a:gd name="T9" fmla="*/ 164163958 h 98"/>
              <a:gd name="T10" fmla="*/ 1601391 w 8"/>
              <a:gd name="T11" fmla="*/ 165929291 h 98"/>
              <a:gd name="T12" fmla="*/ 1601391 w 8"/>
              <a:gd name="T13" fmla="*/ 165929291 h 98"/>
              <a:gd name="T14" fmla="*/ 1601391 w 8"/>
              <a:gd name="T15" fmla="*/ 165929291 h 98"/>
              <a:gd name="T16" fmla="*/ 1601391 w 8"/>
              <a:gd name="T17" fmla="*/ 165929291 h 98"/>
              <a:gd name="T18" fmla="*/ 1601391 w 8"/>
              <a:gd name="T19" fmla="*/ 164163958 h 98"/>
              <a:gd name="T20" fmla="*/ 1601391 w 8"/>
              <a:gd name="T21" fmla="*/ 162399954 h 98"/>
              <a:gd name="T22" fmla="*/ 1601391 w 8"/>
              <a:gd name="T23" fmla="*/ 158869289 h 98"/>
              <a:gd name="T24" fmla="*/ 1601391 w 8"/>
              <a:gd name="T25" fmla="*/ 153573292 h 98"/>
              <a:gd name="T26" fmla="*/ 3202781 w 8"/>
              <a:gd name="T27" fmla="*/ 125329302 h 98"/>
              <a:gd name="T28" fmla="*/ 3202781 w 8"/>
              <a:gd name="T29" fmla="*/ 98851973 h 98"/>
              <a:gd name="T30" fmla="*/ 3202781 w 8"/>
              <a:gd name="T31" fmla="*/ 67078646 h 98"/>
              <a:gd name="T32" fmla="*/ 3202781 w 8"/>
              <a:gd name="T33" fmla="*/ 37069324 h 98"/>
              <a:gd name="T34" fmla="*/ 4804172 w 8"/>
              <a:gd name="T35" fmla="*/ 22947993 h 98"/>
              <a:gd name="T36" fmla="*/ 4804172 w 8"/>
              <a:gd name="T37" fmla="*/ 15886663 h 98"/>
              <a:gd name="T38" fmla="*/ 4804172 w 8"/>
              <a:gd name="T39" fmla="*/ 12355998 h 98"/>
              <a:gd name="T40" fmla="*/ 4804172 w 8"/>
              <a:gd name="T41" fmla="*/ 8826662 h 98"/>
              <a:gd name="T42" fmla="*/ 4804172 w 8"/>
              <a:gd name="T43" fmla="*/ 7061330 h 98"/>
              <a:gd name="T44" fmla="*/ 4804172 w 8"/>
              <a:gd name="T45" fmla="*/ 7061330 h 98"/>
              <a:gd name="T46" fmla="*/ 4804172 w 8"/>
              <a:gd name="T47" fmla="*/ 7061330 h 98"/>
              <a:gd name="T48" fmla="*/ 4804172 w 8"/>
              <a:gd name="T49" fmla="*/ 7061330 h 98"/>
              <a:gd name="T50" fmla="*/ 4804172 w 8"/>
              <a:gd name="T51" fmla="*/ 8826662 h 98"/>
              <a:gd name="T52" fmla="*/ 4804172 w 8"/>
              <a:gd name="T53" fmla="*/ 12355998 h 98"/>
              <a:gd name="T54" fmla="*/ 4804172 w 8"/>
              <a:gd name="T55" fmla="*/ 21182660 h 98"/>
              <a:gd name="T56" fmla="*/ 4804172 w 8"/>
              <a:gd name="T57" fmla="*/ 37069324 h 98"/>
              <a:gd name="T58" fmla="*/ 6405563 w 8"/>
              <a:gd name="T59" fmla="*/ 86494646 h 98"/>
              <a:gd name="T60" fmla="*/ 6405563 w 8"/>
              <a:gd name="T61" fmla="*/ 116503968 h 98"/>
              <a:gd name="T62" fmla="*/ 6405563 w 8"/>
              <a:gd name="T63" fmla="*/ 148277295 h 98"/>
              <a:gd name="T64" fmla="*/ 6405563 w 8"/>
              <a:gd name="T65" fmla="*/ 158869289 h 98"/>
              <a:gd name="T66" fmla="*/ 6405563 w 8"/>
              <a:gd name="T67" fmla="*/ 165929291 h 98"/>
              <a:gd name="T68" fmla="*/ 6405563 w 8"/>
              <a:gd name="T69" fmla="*/ 169459955 h 98"/>
              <a:gd name="T70" fmla="*/ 6405563 w 8"/>
              <a:gd name="T71" fmla="*/ 171225288 h 98"/>
              <a:gd name="T72" fmla="*/ 8006953 w 8"/>
              <a:gd name="T73" fmla="*/ 172990620 h 98"/>
              <a:gd name="T74" fmla="*/ 8006953 w 8"/>
              <a:gd name="T75" fmla="*/ 172990620 h 98"/>
              <a:gd name="T76" fmla="*/ 8006953 w 8"/>
              <a:gd name="T77" fmla="*/ 172990620 h 98"/>
              <a:gd name="T78" fmla="*/ 8006953 w 8"/>
              <a:gd name="T79" fmla="*/ 171225288 h 98"/>
              <a:gd name="T80" fmla="*/ 8006953 w 8"/>
              <a:gd name="T81" fmla="*/ 167694623 h 98"/>
              <a:gd name="T82" fmla="*/ 8006953 w 8"/>
              <a:gd name="T83" fmla="*/ 162399954 h 98"/>
              <a:gd name="T84" fmla="*/ 8006953 w 8"/>
              <a:gd name="T85" fmla="*/ 151807960 h 98"/>
              <a:gd name="T86" fmla="*/ 8006953 w 8"/>
              <a:gd name="T87" fmla="*/ 127094634 h 98"/>
              <a:gd name="T88" fmla="*/ 8006953 w 8"/>
              <a:gd name="T89" fmla="*/ 70607983 h 98"/>
              <a:gd name="T90" fmla="*/ 9608344 w 8"/>
              <a:gd name="T91" fmla="*/ 26478658 h 98"/>
              <a:gd name="T92" fmla="*/ 9608344 w 8"/>
              <a:gd name="T93" fmla="*/ 14121331 h 98"/>
              <a:gd name="T94" fmla="*/ 9608344 w 8"/>
              <a:gd name="T95" fmla="*/ 5295997 h 98"/>
              <a:gd name="T96" fmla="*/ 9608344 w 8"/>
              <a:gd name="T97" fmla="*/ 1765332 h 98"/>
              <a:gd name="T98" fmla="*/ 9608344 w 8"/>
              <a:gd name="T99" fmla="*/ 0 h 98"/>
              <a:gd name="T100" fmla="*/ 9608344 w 8"/>
              <a:gd name="T101" fmla="*/ 0 h 98"/>
              <a:gd name="T102" fmla="*/ 9608344 w 8"/>
              <a:gd name="T103" fmla="*/ 0 h 98"/>
              <a:gd name="T104" fmla="*/ 9608344 w 8"/>
              <a:gd name="T105" fmla="*/ 0 h 98"/>
              <a:gd name="T106" fmla="*/ 9608344 w 8"/>
              <a:gd name="T107" fmla="*/ 1765332 h 98"/>
              <a:gd name="T108" fmla="*/ 9608344 w 8"/>
              <a:gd name="T109" fmla="*/ 7061330 h 98"/>
              <a:gd name="T110" fmla="*/ 9608344 w 8"/>
              <a:gd name="T111" fmla="*/ 14121331 h 98"/>
              <a:gd name="T112" fmla="*/ 11209734 w 8"/>
              <a:gd name="T113" fmla="*/ 26478658 h 98"/>
              <a:gd name="T114" fmla="*/ 11209734 w 8"/>
              <a:gd name="T115" fmla="*/ 60017317 h 98"/>
              <a:gd name="T116" fmla="*/ 11209734 w 8"/>
              <a:gd name="T117" fmla="*/ 90025311 h 98"/>
              <a:gd name="T118" fmla="*/ 11209734 w 8"/>
              <a:gd name="T119" fmla="*/ 128859967 h 98"/>
              <a:gd name="T120" fmla="*/ 11209734 w 8"/>
              <a:gd name="T121" fmla="*/ 144746630 h 98"/>
              <a:gd name="T122" fmla="*/ 11209734 w 8"/>
              <a:gd name="T123" fmla="*/ 164163958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98"/>
              <a:gd name="T188" fmla="*/ 8 w 8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98">
                <a:moveTo>
                  <a:pt x="0" y="58"/>
                </a:moveTo>
                <a:lnTo>
                  <a:pt x="1" y="64"/>
                </a:lnTo>
                <a:lnTo>
                  <a:pt x="1" y="65"/>
                </a:lnTo>
                <a:lnTo>
                  <a:pt x="1" y="66"/>
                </a:lnTo>
                <a:lnTo>
                  <a:pt x="1" y="68"/>
                </a:lnTo>
                <a:lnTo>
                  <a:pt x="1" y="71"/>
                </a:lnTo>
                <a:lnTo>
                  <a:pt x="1" y="72"/>
                </a:lnTo>
                <a:lnTo>
                  <a:pt x="1" y="74"/>
                </a:lnTo>
                <a:lnTo>
                  <a:pt x="1" y="77"/>
                </a:lnTo>
                <a:lnTo>
                  <a:pt x="1" y="78"/>
                </a:lnTo>
                <a:lnTo>
                  <a:pt x="1" y="79"/>
                </a:lnTo>
                <a:lnTo>
                  <a:pt x="1" y="82"/>
                </a:lnTo>
                <a:lnTo>
                  <a:pt x="1" y="83"/>
                </a:lnTo>
                <a:lnTo>
                  <a:pt x="1" y="84"/>
                </a:lnTo>
                <a:lnTo>
                  <a:pt x="1" y="86"/>
                </a:lnTo>
                <a:lnTo>
                  <a:pt x="1" y="87"/>
                </a:lnTo>
                <a:lnTo>
                  <a:pt x="1" y="88"/>
                </a:lnTo>
                <a:lnTo>
                  <a:pt x="1" y="89"/>
                </a:lnTo>
                <a:lnTo>
                  <a:pt x="1" y="90"/>
                </a:lnTo>
                <a:lnTo>
                  <a:pt x="1" y="91"/>
                </a:lnTo>
                <a:lnTo>
                  <a:pt x="1" y="92"/>
                </a:lnTo>
                <a:lnTo>
                  <a:pt x="1" y="93"/>
                </a:lnTo>
                <a:lnTo>
                  <a:pt x="1" y="94"/>
                </a:lnTo>
                <a:lnTo>
                  <a:pt x="1" y="93"/>
                </a:lnTo>
                <a:lnTo>
                  <a:pt x="1" y="92"/>
                </a:lnTo>
                <a:lnTo>
                  <a:pt x="1" y="91"/>
                </a:lnTo>
                <a:lnTo>
                  <a:pt x="1" y="90"/>
                </a:lnTo>
                <a:lnTo>
                  <a:pt x="1" y="89"/>
                </a:lnTo>
                <a:lnTo>
                  <a:pt x="1" y="88"/>
                </a:lnTo>
                <a:lnTo>
                  <a:pt x="1" y="87"/>
                </a:lnTo>
                <a:lnTo>
                  <a:pt x="2" y="86"/>
                </a:lnTo>
                <a:lnTo>
                  <a:pt x="2" y="84"/>
                </a:lnTo>
                <a:lnTo>
                  <a:pt x="2" y="83"/>
                </a:lnTo>
                <a:lnTo>
                  <a:pt x="2" y="82"/>
                </a:lnTo>
                <a:lnTo>
                  <a:pt x="2" y="81"/>
                </a:lnTo>
                <a:lnTo>
                  <a:pt x="2" y="78"/>
                </a:lnTo>
                <a:lnTo>
                  <a:pt x="2" y="71"/>
                </a:lnTo>
                <a:lnTo>
                  <a:pt x="2" y="70"/>
                </a:lnTo>
                <a:lnTo>
                  <a:pt x="2" y="68"/>
                </a:lnTo>
                <a:lnTo>
                  <a:pt x="2" y="65"/>
                </a:lnTo>
                <a:lnTo>
                  <a:pt x="2" y="57"/>
                </a:lnTo>
                <a:lnTo>
                  <a:pt x="2" y="56"/>
                </a:lnTo>
                <a:lnTo>
                  <a:pt x="2" y="55"/>
                </a:lnTo>
                <a:lnTo>
                  <a:pt x="2" y="53"/>
                </a:lnTo>
                <a:lnTo>
                  <a:pt x="2" y="49"/>
                </a:lnTo>
                <a:lnTo>
                  <a:pt x="2" y="41"/>
                </a:lnTo>
                <a:lnTo>
                  <a:pt x="2" y="40"/>
                </a:lnTo>
                <a:lnTo>
                  <a:pt x="2" y="38"/>
                </a:lnTo>
                <a:lnTo>
                  <a:pt x="2" y="34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4"/>
                </a:lnTo>
                <a:lnTo>
                  <a:pt x="2" y="21"/>
                </a:lnTo>
                <a:lnTo>
                  <a:pt x="2" y="20"/>
                </a:lnTo>
                <a:lnTo>
                  <a:pt x="2" y="18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3" y="21"/>
                </a:lnTo>
                <a:lnTo>
                  <a:pt x="3" y="22"/>
                </a:lnTo>
                <a:lnTo>
                  <a:pt x="3" y="24"/>
                </a:lnTo>
                <a:lnTo>
                  <a:pt x="3" y="27"/>
                </a:lnTo>
                <a:lnTo>
                  <a:pt x="4" y="34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2"/>
                </a:lnTo>
                <a:lnTo>
                  <a:pt x="4" y="56"/>
                </a:lnTo>
                <a:lnTo>
                  <a:pt x="4" y="64"/>
                </a:lnTo>
                <a:lnTo>
                  <a:pt x="4" y="65"/>
                </a:lnTo>
                <a:lnTo>
                  <a:pt x="4" y="66"/>
                </a:lnTo>
                <a:lnTo>
                  <a:pt x="4" y="68"/>
                </a:lnTo>
                <a:lnTo>
                  <a:pt x="4" y="72"/>
                </a:lnTo>
                <a:lnTo>
                  <a:pt x="4" y="79"/>
                </a:lnTo>
                <a:lnTo>
                  <a:pt x="4" y="80"/>
                </a:lnTo>
                <a:lnTo>
                  <a:pt x="4" y="82"/>
                </a:lnTo>
                <a:lnTo>
                  <a:pt x="4" y="84"/>
                </a:lnTo>
                <a:lnTo>
                  <a:pt x="4" y="85"/>
                </a:lnTo>
                <a:lnTo>
                  <a:pt x="4" y="86"/>
                </a:lnTo>
                <a:lnTo>
                  <a:pt x="4" y="87"/>
                </a:lnTo>
                <a:lnTo>
                  <a:pt x="4" y="89"/>
                </a:lnTo>
                <a:lnTo>
                  <a:pt x="4" y="90"/>
                </a:lnTo>
                <a:lnTo>
                  <a:pt x="4" y="91"/>
                </a:lnTo>
                <a:lnTo>
                  <a:pt x="4" y="92"/>
                </a:lnTo>
                <a:lnTo>
                  <a:pt x="4" y="93"/>
                </a:lnTo>
                <a:lnTo>
                  <a:pt x="4" y="94"/>
                </a:lnTo>
                <a:lnTo>
                  <a:pt x="4" y="95"/>
                </a:lnTo>
                <a:lnTo>
                  <a:pt x="4" y="96"/>
                </a:lnTo>
                <a:lnTo>
                  <a:pt x="4" y="97"/>
                </a:lnTo>
                <a:lnTo>
                  <a:pt x="5" y="98"/>
                </a:lnTo>
                <a:lnTo>
                  <a:pt x="5" y="97"/>
                </a:lnTo>
                <a:lnTo>
                  <a:pt x="5" y="96"/>
                </a:lnTo>
                <a:lnTo>
                  <a:pt x="5" y="95"/>
                </a:lnTo>
                <a:lnTo>
                  <a:pt x="5" y="94"/>
                </a:lnTo>
                <a:lnTo>
                  <a:pt x="5" y="93"/>
                </a:lnTo>
                <a:lnTo>
                  <a:pt x="5" y="92"/>
                </a:lnTo>
                <a:lnTo>
                  <a:pt x="5" y="91"/>
                </a:lnTo>
                <a:lnTo>
                  <a:pt x="5" y="90"/>
                </a:lnTo>
                <a:lnTo>
                  <a:pt x="5" y="89"/>
                </a:lnTo>
                <a:lnTo>
                  <a:pt x="5" y="86"/>
                </a:lnTo>
                <a:lnTo>
                  <a:pt x="5" y="85"/>
                </a:lnTo>
                <a:lnTo>
                  <a:pt x="5" y="83"/>
                </a:lnTo>
                <a:lnTo>
                  <a:pt x="5" y="80"/>
                </a:lnTo>
                <a:lnTo>
                  <a:pt x="5" y="74"/>
                </a:lnTo>
                <a:lnTo>
                  <a:pt x="5" y="73"/>
                </a:lnTo>
                <a:lnTo>
                  <a:pt x="5" y="72"/>
                </a:lnTo>
                <a:lnTo>
                  <a:pt x="5" y="71"/>
                </a:lnTo>
                <a:lnTo>
                  <a:pt x="5" y="67"/>
                </a:lnTo>
                <a:lnTo>
                  <a:pt x="5" y="60"/>
                </a:lnTo>
                <a:lnTo>
                  <a:pt x="5" y="44"/>
                </a:lnTo>
                <a:lnTo>
                  <a:pt x="5" y="43"/>
                </a:lnTo>
                <a:lnTo>
                  <a:pt x="5" y="42"/>
                </a:lnTo>
                <a:lnTo>
                  <a:pt x="5" y="40"/>
                </a:lnTo>
                <a:lnTo>
                  <a:pt x="5" y="36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6" y="25"/>
                </a:lnTo>
                <a:lnTo>
                  <a:pt x="6" y="21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10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7" y="15"/>
                </a:lnTo>
                <a:lnTo>
                  <a:pt x="7" y="18"/>
                </a:lnTo>
                <a:lnTo>
                  <a:pt x="7" y="19"/>
                </a:lnTo>
                <a:lnTo>
                  <a:pt x="7" y="20"/>
                </a:lnTo>
                <a:lnTo>
                  <a:pt x="7" y="22"/>
                </a:lnTo>
                <a:lnTo>
                  <a:pt x="7" y="25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7" y="37"/>
                </a:lnTo>
                <a:lnTo>
                  <a:pt x="7" y="41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3"/>
                </a:lnTo>
                <a:lnTo>
                  <a:pt x="7" y="57"/>
                </a:lnTo>
                <a:lnTo>
                  <a:pt x="7" y="65"/>
                </a:lnTo>
                <a:lnTo>
                  <a:pt x="7" y="66"/>
                </a:lnTo>
                <a:lnTo>
                  <a:pt x="7" y="67"/>
                </a:lnTo>
                <a:lnTo>
                  <a:pt x="7" y="69"/>
                </a:lnTo>
                <a:lnTo>
                  <a:pt x="7" y="73"/>
                </a:lnTo>
                <a:lnTo>
                  <a:pt x="7" y="74"/>
                </a:lnTo>
                <a:lnTo>
                  <a:pt x="7" y="75"/>
                </a:lnTo>
                <a:lnTo>
                  <a:pt x="7" y="77"/>
                </a:lnTo>
                <a:lnTo>
                  <a:pt x="7" y="80"/>
                </a:lnTo>
                <a:lnTo>
                  <a:pt x="7" y="81"/>
                </a:lnTo>
                <a:lnTo>
                  <a:pt x="7" y="82"/>
                </a:lnTo>
                <a:lnTo>
                  <a:pt x="7" y="84"/>
                </a:lnTo>
                <a:lnTo>
                  <a:pt x="7" y="87"/>
                </a:lnTo>
                <a:lnTo>
                  <a:pt x="7" y="88"/>
                </a:lnTo>
                <a:lnTo>
                  <a:pt x="7" y="90"/>
                </a:lnTo>
                <a:lnTo>
                  <a:pt x="7" y="92"/>
                </a:lnTo>
                <a:lnTo>
                  <a:pt x="7" y="93"/>
                </a:lnTo>
                <a:lnTo>
                  <a:pt x="7" y="94"/>
                </a:lnTo>
                <a:lnTo>
                  <a:pt x="8" y="95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" name="Freeform 72"/>
          <p:cNvSpPr>
            <a:spLocks/>
          </p:cNvSpPr>
          <p:nvPr/>
        </p:nvSpPr>
        <p:spPr bwMode="auto">
          <a:xfrm>
            <a:off x="6847684" y="4323217"/>
            <a:ext cx="14640" cy="151546"/>
          </a:xfrm>
          <a:custGeom>
            <a:avLst/>
            <a:gdLst>
              <a:gd name="T0" fmla="*/ 0 w 6"/>
              <a:gd name="T1" fmla="*/ 181736654 h 110"/>
              <a:gd name="T2" fmla="*/ 0 w 6"/>
              <a:gd name="T3" fmla="*/ 185264425 h 110"/>
              <a:gd name="T4" fmla="*/ 0 w 6"/>
              <a:gd name="T5" fmla="*/ 187028975 h 110"/>
              <a:gd name="T6" fmla="*/ 0 w 6"/>
              <a:gd name="T7" fmla="*/ 187028975 h 110"/>
              <a:gd name="T8" fmla="*/ 0 w 6"/>
              <a:gd name="T9" fmla="*/ 187028975 h 110"/>
              <a:gd name="T10" fmla="*/ 0 w 6"/>
              <a:gd name="T11" fmla="*/ 187028975 h 110"/>
              <a:gd name="T12" fmla="*/ 0 w 6"/>
              <a:gd name="T13" fmla="*/ 185264425 h 110"/>
              <a:gd name="T14" fmla="*/ 0 w 6"/>
              <a:gd name="T15" fmla="*/ 183501203 h 110"/>
              <a:gd name="T16" fmla="*/ 0 w 6"/>
              <a:gd name="T17" fmla="*/ 178207555 h 110"/>
              <a:gd name="T18" fmla="*/ 0 w 6"/>
              <a:gd name="T19" fmla="*/ 165855708 h 110"/>
              <a:gd name="T20" fmla="*/ 0 w 6"/>
              <a:gd name="T21" fmla="*/ 141154670 h 110"/>
              <a:gd name="T22" fmla="*/ 2135188 w 6"/>
              <a:gd name="T23" fmla="*/ 100572685 h 110"/>
              <a:gd name="T24" fmla="*/ 2135188 w 6"/>
              <a:gd name="T25" fmla="*/ 56461602 h 110"/>
              <a:gd name="T26" fmla="*/ 2135188 w 6"/>
              <a:gd name="T27" fmla="*/ 37052885 h 110"/>
              <a:gd name="T28" fmla="*/ 2135188 w 6"/>
              <a:gd name="T29" fmla="*/ 22937816 h 110"/>
              <a:gd name="T30" fmla="*/ 2135188 w 6"/>
              <a:gd name="T31" fmla="*/ 12350519 h 110"/>
              <a:gd name="T32" fmla="*/ 2135188 w 6"/>
              <a:gd name="T33" fmla="*/ 7058198 h 110"/>
              <a:gd name="T34" fmla="*/ 2135188 w 6"/>
              <a:gd name="T35" fmla="*/ 5293649 h 110"/>
              <a:gd name="T36" fmla="*/ 2135188 w 6"/>
              <a:gd name="T37" fmla="*/ 3529099 h 110"/>
              <a:gd name="T38" fmla="*/ 2135188 w 6"/>
              <a:gd name="T39" fmla="*/ 3529099 h 110"/>
              <a:gd name="T40" fmla="*/ 4270375 w 6"/>
              <a:gd name="T41" fmla="*/ 3529099 h 110"/>
              <a:gd name="T42" fmla="*/ 4270375 w 6"/>
              <a:gd name="T43" fmla="*/ 5293649 h 110"/>
              <a:gd name="T44" fmla="*/ 4270375 w 6"/>
              <a:gd name="T45" fmla="*/ 8822748 h 110"/>
              <a:gd name="T46" fmla="*/ 4270375 w 6"/>
              <a:gd name="T47" fmla="*/ 14115069 h 110"/>
              <a:gd name="T48" fmla="*/ 4270375 w 6"/>
              <a:gd name="T49" fmla="*/ 26466915 h 110"/>
              <a:gd name="T50" fmla="*/ 4270375 w 6"/>
              <a:gd name="T51" fmla="*/ 49403404 h 110"/>
              <a:gd name="T52" fmla="*/ 4270375 w 6"/>
              <a:gd name="T53" fmla="*/ 125275051 h 110"/>
              <a:gd name="T54" fmla="*/ 4270375 w 6"/>
              <a:gd name="T55" fmla="*/ 153505189 h 110"/>
              <a:gd name="T56" fmla="*/ 6405563 w 6"/>
              <a:gd name="T57" fmla="*/ 172913906 h 110"/>
              <a:gd name="T58" fmla="*/ 6405563 w 6"/>
              <a:gd name="T59" fmla="*/ 179972104 h 110"/>
              <a:gd name="T60" fmla="*/ 6405563 w 6"/>
              <a:gd name="T61" fmla="*/ 187028975 h 110"/>
              <a:gd name="T62" fmla="*/ 6405563 w 6"/>
              <a:gd name="T63" fmla="*/ 188793524 h 110"/>
              <a:gd name="T64" fmla="*/ 6405563 w 6"/>
              <a:gd name="T65" fmla="*/ 190558074 h 110"/>
              <a:gd name="T66" fmla="*/ 6405563 w 6"/>
              <a:gd name="T67" fmla="*/ 192322623 h 110"/>
              <a:gd name="T68" fmla="*/ 6405563 w 6"/>
              <a:gd name="T69" fmla="*/ 190558074 h 110"/>
              <a:gd name="T70" fmla="*/ 6405563 w 6"/>
              <a:gd name="T71" fmla="*/ 190558074 h 110"/>
              <a:gd name="T72" fmla="*/ 6405563 w 6"/>
              <a:gd name="T73" fmla="*/ 188793524 h 110"/>
              <a:gd name="T74" fmla="*/ 6405563 w 6"/>
              <a:gd name="T75" fmla="*/ 183501203 h 110"/>
              <a:gd name="T76" fmla="*/ 6405563 w 6"/>
              <a:gd name="T77" fmla="*/ 178207555 h 110"/>
              <a:gd name="T78" fmla="*/ 8540750 w 6"/>
              <a:gd name="T79" fmla="*/ 148211540 h 110"/>
              <a:gd name="T80" fmla="*/ 8540750 w 6"/>
              <a:gd name="T81" fmla="*/ 84693067 h 110"/>
              <a:gd name="T82" fmla="*/ 8540750 w 6"/>
              <a:gd name="T83" fmla="*/ 52932503 h 110"/>
              <a:gd name="T84" fmla="*/ 8540750 w 6"/>
              <a:gd name="T85" fmla="*/ 21173267 h 110"/>
              <a:gd name="T86" fmla="*/ 8540750 w 6"/>
              <a:gd name="T87" fmla="*/ 10585970 h 110"/>
              <a:gd name="T88" fmla="*/ 10675938 w 6"/>
              <a:gd name="T89" fmla="*/ 5293649 h 110"/>
              <a:gd name="T90" fmla="*/ 10675938 w 6"/>
              <a:gd name="T91" fmla="*/ 1764550 h 110"/>
              <a:gd name="T92" fmla="*/ 10675938 w 6"/>
              <a:gd name="T93" fmla="*/ 0 h 110"/>
              <a:gd name="T94" fmla="*/ 10675938 w 6"/>
              <a:gd name="T95" fmla="*/ 0 h 110"/>
              <a:gd name="T96" fmla="*/ 10675938 w 6"/>
              <a:gd name="T97" fmla="*/ 0 h 110"/>
              <a:gd name="T98" fmla="*/ 10675938 w 6"/>
              <a:gd name="T99" fmla="*/ 1764550 h 110"/>
              <a:gd name="T100" fmla="*/ 10675938 w 6"/>
              <a:gd name="T101" fmla="*/ 3529099 h 110"/>
              <a:gd name="T102" fmla="*/ 10675938 w 6"/>
              <a:gd name="T103" fmla="*/ 8822748 h 110"/>
              <a:gd name="T104" fmla="*/ 10675938 w 6"/>
              <a:gd name="T105" fmla="*/ 21173267 h 110"/>
              <a:gd name="T106" fmla="*/ 10675938 w 6"/>
              <a:gd name="T107" fmla="*/ 37052885 h 110"/>
              <a:gd name="T108" fmla="*/ 10675938 w 6"/>
              <a:gd name="T109" fmla="*/ 88220839 h 110"/>
              <a:gd name="T110" fmla="*/ 12811125 w 6"/>
              <a:gd name="T111" fmla="*/ 123510502 h 110"/>
              <a:gd name="T112" fmla="*/ 12811125 w 6"/>
              <a:gd name="T113" fmla="*/ 151740639 h 110"/>
              <a:gd name="T114" fmla="*/ 12811125 w 6"/>
              <a:gd name="T115" fmla="*/ 167620257 h 110"/>
              <a:gd name="T116" fmla="*/ 12811125 w 6"/>
              <a:gd name="T117" fmla="*/ 181736654 h 110"/>
              <a:gd name="T118" fmla="*/ 12811125 w 6"/>
              <a:gd name="T119" fmla="*/ 187028975 h 110"/>
              <a:gd name="T120" fmla="*/ 12811125 w 6"/>
              <a:gd name="T121" fmla="*/ 192322623 h 110"/>
              <a:gd name="T122" fmla="*/ 12811125 w 6"/>
              <a:gd name="T123" fmla="*/ 194087173 h 1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110"/>
              <a:gd name="T188" fmla="*/ 6 w 6"/>
              <a:gd name="T189" fmla="*/ 110 h 1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110">
                <a:moveTo>
                  <a:pt x="0" y="100"/>
                </a:moveTo>
                <a:lnTo>
                  <a:pt x="0" y="100"/>
                </a:lnTo>
                <a:lnTo>
                  <a:pt x="0" y="101"/>
                </a:lnTo>
                <a:lnTo>
                  <a:pt x="0" y="102"/>
                </a:lnTo>
                <a:lnTo>
                  <a:pt x="0" y="103"/>
                </a:lnTo>
                <a:lnTo>
                  <a:pt x="0" y="104"/>
                </a:lnTo>
                <a:lnTo>
                  <a:pt x="0" y="105"/>
                </a:lnTo>
                <a:lnTo>
                  <a:pt x="0" y="106"/>
                </a:lnTo>
                <a:lnTo>
                  <a:pt x="0" y="105"/>
                </a:lnTo>
                <a:lnTo>
                  <a:pt x="0" y="104"/>
                </a:lnTo>
                <a:lnTo>
                  <a:pt x="0" y="103"/>
                </a:lnTo>
                <a:lnTo>
                  <a:pt x="0" y="102"/>
                </a:lnTo>
                <a:lnTo>
                  <a:pt x="0" y="101"/>
                </a:lnTo>
                <a:lnTo>
                  <a:pt x="0" y="100"/>
                </a:lnTo>
                <a:lnTo>
                  <a:pt x="0" y="99"/>
                </a:lnTo>
                <a:lnTo>
                  <a:pt x="0" y="98"/>
                </a:lnTo>
                <a:lnTo>
                  <a:pt x="0" y="97"/>
                </a:lnTo>
                <a:lnTo>
                  <a:pt x="0" y="95"/>
                </a:lnTo>
                <a:lnTo>
                  <a:pt x="0" y="94"/>
                </a:lnTo>
                <a:lnTo>
                  <a:pt x="0" y="93"/>
                </a:lnTo>
                <a:lnTo>
                  <a:pt x="0" y="92"/>
                </a:lnTo>
                <a:lnTo>
                  <a:pt x="0" y="89"/>
                </a:lnTo>
                <a:lnTo>
                  <a:pt x="0" y="81"/>
                </a:lnTo>
                <a:lnTo>
                  <a:pt x="0" y="80"/>
                </a:lnTo>
                <a:lnTo>
                  <a:pt x="0" y="78"/>
                </a:lnTo>
                <a:lnTo>
                  <a:pt x="0" y="74"/>
                </a:lnTo>
                <a:lnTo>
                  <a:pt x="1" y="65"/>
                </a:lnTo>
                <a:lnTo>
                  <a:pt x="1" y="64"/>
                </a:lnTo>
                <a:lnTo>
                  <a:pt x="1" y="63"/>
                </a:lnTo>
                <a:lnTo>
                  <a:pt x="1" y="61"/>
                </a:lnTo>
                <a:lnTo>
                  <a:pt x="1" y="57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5"/>
                </a:lnTo>
                <a:lnTo>
                  <a:pt x="1" y="41"/>
                </a:lnTo>
                <a:lnTo>
                  <a:pt x="1" y="33"/>
                </a:lnTo>
                <a:lnTo>
                  <a:pt x="1" y="32"/>
                </a:lnTo>
                <a:lnTo>
                  <a:pt x="1" y="31"/>
                </a:lnTo>
                <a:lnTo>
                  <a:pt x="1" y="29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5"/>
                </a:lnTo>
                <a:lnTo>
                  <a:pt x="2" y="16"/>
                </a:lnTo>
                <a:lnTo>
                  <a:pt x="2" y="18"/>
                </a:lnTo>
                <a:lnTo>
                  <a:pt x="2" y="21"/>
                </a:lnTo>
                <a:lnTo>
                  <a:pt x="2" y="22"/>
                </a:lnTo>
                <a:lnTo>
                  <a:pt x="2" y="24"/>
                </a:lnTo>
                <a:lnTo>
                  <a:pt x="2" y="28"/>
                </a:lnTo>
                <a:lnTo>
                  <a:pt x="2" y="36"/>
                </a:lnTo>
                <a:lnTo>
                  <a:pt x="2" y="54"/>
                </a:lnTo>
                <a:lnTo>
                  <a:pt x="2" y="55"/>
                </a:lnTo>
                <a:lnTo>
                  <a:pt x="2" y="56"/>
                </a:lnTo>
                <a:lnTo>
                  <a:pt x="2" y="58"/>
                </a:lnTo>
                <a:lnTo>
                  <a:pt x="2" y="62"/>
                </a:lnTo>
                <a:lnTo>
                  <a:pt x="2" y="71"/>
                </a:lnTo>
                <a:lnTo>
                  <a:pt x="2" y="72"/>
                </a:lnTo>
                <a:lnTo>
                  <a:pt x="2" y="73"/>
                </a:lnTo>
                <a:lnTo>
                  <a:pt x="2" y="75"/>
                </a:lnTo>
                <a:lnTo>
                  <a:pt x="2" y="79"/>
                </a:lnTo>
                <a:lnTo>
                  <a:pt x="2" y="86"/>
                </a:lnTo>
                <a:lnTo>
                  <a:pt x="2" y="87"/>
                </a:lnTo>
                <a:lnTo>
                  <a:pt x="2" y="88"/>
                </a:lnTo>
                <a:lnTo>
                  <a:pt x="2" y="89"/>
                </a:lnTo>
                <a:lnTo>
                  <a:pt x="3" y="92"/>
                </a:lnTo>
                <a:lnTo>
                  <a:pt x="3" y="93"/>
                </a:lnTo>
                <a:lnTo>
                  <a:pt x="3" y="94"/>
                </a:lnTo>
                <a:lnTo>
                  <a:pt x="3" y="95"/>
                </a:lnTo>
                <a:lnTo>
                  <a:pt x="3" y="98"/>
                </a:lnTo>
                <a:lnTo>
                  <a:pt x="3" y="99"/>
                </a:lnTo>
                <a:lnTo>
                  <a:pt x="3" y="100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08"/>
                </a:lnTo>
                <a:lnTo>
                  <a:pt x="3" y="107"/>
                </a:lnTo>
                <a:lnTo>
                  <a:pt x="3" y="106"/>
                </a:lnTo>
                <a:lnTo>
                  <a:pt x="3" y="105"/>
                </a:lnTo>
                <a:lnTo>
                  <a:pt x="3" y="104"/>
                </a:lnTo>
                <a:lnTo>
                  <a:pt x="3" y="103"/>
                </a:lnTo>
                <a:lnTo>
                  <a:pt x="3" y="102"/>
                </a:lnTo>
                <a:lnTo>
                  <a:pt x="3" y="101"/>
                </a:lnTo>
                <a:lnTo>
                  <a:pt x="3" y="99"/>
                </a:lnTo>
                <a:lnTo>
                  <a:pt x="3" y="97"/>
                </a:lnTo>
                <a:lnTo>
                  <a:pt x="3" y="96"/>
                </a:lnTo>
                <a:lnTo>
                  <a:pt x="3" y="95"/>
                </a:lnTo>
                <a:lnTo>
                  <a:pt x="3" y="94"/>
                </a:lnTo>
                <a:lnTo>
                  <a:pt x="3" y="91"/>
                </a:lnTo>
                <a:lnTo>
                  <a:pt x="4" y="84"/>
                </a:lnTo>
                <a:lnTo>
                  <a:pt x="4" y="83"/>
                </a:lnTo>
                <a:lnTo>
                  <a:pt x="4" y="82"/>
                </a:lnTo>
                <a:lnTo>
                  <a:pt x="4" y="80"/>
                </a:lnTo>
                <a:lnTo>
                  <a:pt x="4" y="76"/>
                </a:lnTo>
                <a:lnTo>
                  <a:pt x="4" y="67"/>
                </a:lnTo>
                <a:lnTo>
                  <a:pt x="4" y="49"/>
                </a:lnTo>
                <a:lnTo>
                  <a:pt x="4" y="48"/>
                </a:lnTo>
                <a:lnTo>
                  <a:pt x="4" y="46"/>
                </a:lnTo>
                <a:lnTo>
                  <a:pt x="4" y="44"/>
                </a:lnTo>
                <a:lnTo>
                  <a:pt x="4" y="40"/>
                </a:lnTo>
                <a:lnTo>
                  <a:pt x="4" y="32"/>
                </a:lnTo>
                <a:lnTo>
                  <a:pt x="4" y="31"/>
                </a:lnTo>
                <a:lnTo>
                  <a:pt x="4" y="30"/>
                </a:lnTo>
                <a:lnTo>
                  <a:pt x="4" y="28"/>
                </a:lnTo>
                <a:lnTo>
                  <a:pt x="4" y="24"/>
                </a:lnTo>
                <a:lnTo>
                  <a:pt x="4" y="17"/>
                </a:lnTo>
                <a:lnTo>
                  <a:pt x="4" y="16"/>
                </a:lnTo>
                <a:lnTo>
                  <a:pt x="4" y="14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1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1"/>
                </a:lnTo>
                <a:lnTo>
                  <a:pt x="5" y="24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5" y="41"/>
                </a:lnTo>
                <a:lnTo>
                  <a:pt x="5" y="50"/>
                </a:lnTo>
                <a:lnTo>
                  <a:pt x="5" y="51"/>
                </a:lnTo>
                <a:lnTo>
                  <a:pt x="5" y="52"/>
                </a:lnTo>
                <a:lnTo>
                  <a:pt x="6" y="55"/>
                </a:lnTo>
                <a:lnTo>
                  <a:pt x="6" y="60"/>
                </a:lnTo>
                <a:lnTo>
                  <a:pt x="6" y="69"/>
                </a:lnTo>
                <a:lnTo>
                  <a:pt x="6" y="70"/>
                </a:lnTo>
                <a:lnTo>
                  <a:pt x="6" y="71"/>
                </a:lnTo>
                <a:lnTo>
                  <a:pt x="6" y="74"/>
                </a:lnTo>
                <a:lnTo>
                  <a:pt x="6" y="78"/>
                </a:lnTo>
                <a:lnTo>
                  <a:pt x="6" y="79"/>
                </a:lnTo>
                <a:lnTo>
                  <a:pt x="6" y="80"/>
                </a:lnTo>
                <a:lnTo>
                  <a:pt x="6" y="82"/>
                </a:lnTo>
                <a:lnTo>
                  <a:pt x="6" y="86"/>
                </a:lnTo>
                <a:lnTo>
                  <a:pt x="6" y="87"/>
                </a:lnTo>
                <a:lnTo>
                  <a:pt x="6" y="88"/>
                </a:lnTo>
                <a:lnTo>
                  <a:pt x="6" y="90"/>
                </a:lnTo>
                <a:lnTo>
                  <a:pt x="6" y="93"/>
                </a:lnTo>
                <a:lnTo>
                  <a:pt x="6" y="94"/>
                </a:lnTo>
                <a:lnTo>
                  <a:pt x="6" y="95"/>
                </a:lnTo>
                <a:lnTo>
                  <a:pt x="6" y="97"/>
                </a:lnTo>
                <a:lnTo>
                  <a:pt x="6" y="99"/>
                </a:lnTo>
                <a:lnTo>
                  <a:pt x="6" y="100"/>
                </a:lnTo>
                <a:lnTo>
                  <a:pt x="6" y="101"/>
                </a:lnTo>
                <a:lnTo>
                  <a:pt x="6" y="102"/>
                </a:lnTo>
                <a:lnTo>
                  <a:pt x="6" y="103"/>
                </a:lnTo>
                <a:lnTo>
                  <a:pt x="6" y="104"/>
                </a:lnTo>
                <a:lnTo>
                  <a:pt x="6" y="105"/>
                </a:lnTo>
                <a:lnTo>
                  <a:pt x="6" y="106"/>
                </a:lnTo>
                <a:lnTo>
                  <a:pt x="6" y="107"/>
                </a:lnTo>
                <a:lnTo>
                  <a:pt x="6" y="108"/>
                </a:lnTo>
                <a:lnTo>
                  <a:pt x="6" y="109"/>
                </a:lnTo>
                <a:lnTo>
                  <a:pt x="6" y="11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" name="Freeform 73"/>
          <p:cNvSpPr>
            <a:spLocks/>
          </p:cNvSpPr>
          <p:nvPr/>
        </p:nvSpPr>
        <p:spPr bwMode="auto">
          <a:xfrm>
            <a:off x="6862324" y="4319923"/>
            <a:ext cx="12201" cy="156488"/>
          </a:xfrm>
          <a:custGeom>
            <a:avLst/>
            <a:gdLst>
              <a:gd name="T0" fmla="*/ 0 w 7"/>
              <a:gd name="T1" fmla="*/ 198643410 h 113"/>
              <a:gd name="T2" fmla="*/ 0 w 7"/>
              <a:gd name="T3" fmla="*/ 198643410 h 113"/>
              <a:gd name="T4" fmla="*/ 0 w 7"/>
              <a:gd name="T5" fmla="*/ 198643410 h 113"/>
              <a:gd name="T6" fmla="*/ 1525230 w 7"/>
              <a:gd name="T7" fmla="*/ 195095968 h 113"/>
              <a:gd name="T8" fmla="*/ 1525230 w 7"/>
              <a:gd name="T9" fmla="*/ 189776139 h 113"/>
              <a:gd name="T10" fmla="*/ 1525230 w 7"/>
              <a:gd name="T11" fmla="*/ 182681255 h 113"/>
              <a:gd name="T12" fmla="*/ 1525230 w 7"/>
              <a:gd name="T13" fmla="*/ 152529332 h 113"/>
              <a:gd name="T14" fmla="*/ 1525230 w 7"/>
              <a:gd name="T15" fmla="*/ 120605023 h 113"/>
              <a:gd name="T16" fmla="*/ 1525230 w 7"/>
              <a:gd name="T17" fmla="*/ 78038387 h 113"/>
              <a:gd name="T18" fmla="*/ 1525230 w 7"/>
              <a:gd name="T19" fmla="*/ 46114078 h 113"/>
              <a:gd name="T20" fmla="*/ 3050460 w 7"/>
              <a:gd name="T21" fmla="*/ 23057039 h 113"/>
              <a:gd name="T22" fmla="*/ 3050460 w 7"/>
              <a:gd name="T23" fmla="*/ 12414713 h 113"/>
              <a:gd name="T24" fmla="*/ 3050460 w 7"/>
              <a:gd name="T25" fmla="*/ 5321163 h 113"/>
              <a:gd name="T26" fmla="*/ 3050460 w 7"/>
              <a:gd name="T27" fmla="*/ 3547442 h 113"/>
              <a:gd name="T28" fmla="*/ 3050460 w 7"/>
              <a:gd name="T29" fmla="*/ 1773721 h 113"/>
              <a:gd name="T30" fmla="*/ 3050460 w 7"/>
              <a:gd name="T31" fmla="*/ 1773721 h 113"/>
              <a:gd name="T32" fmla="*/ 3050460 w 7"/>
              <a:gd name="T33" fmla="*/ 1773721 h 113"/>
              <a:gd name="T34" fmla="*/ 3050460 w 7"/>
              <a:gd name="T35" fmla="*/ 1773721 h 113"/>
              <a:gd name="T36" fmla="*/ 3050460 w 7"/>
              <a:gd name="T37" fmla="*/ 3547442 h 113"/>
              <a:gd name="T38" fmla="*/ 3050460 w 7"/>
              <a:gd name="T39" fmla="*/ 8868605 h 113"/>
              <a:gd name="T40" fmla="*/ 3050460 w 7"/>
              <a:gd name="T41" fmla="*/ 21283318 h 113"/>
              <a:gd name="T42" fmla="*/ 3050460 w 7"/>
              <a:gd name="T43" fmla="*/ 35471751 h 113"/>
              <a:gd name="T44" fmla="*/ 4575690 w 7"/>
              <a:gd name="T45" fmla="*/ 102869147 h 113"/>
              <a:gd name="T46" fmla="*/ 4575690 w 7"/>
              <a:gd name="T47" fmla="*/ 154303053 h 113"/>
              <a:gd name="T48" fmla="*/ 4575690 w 7"/>
              <a:gd name="T49" fmla="*/ 170266542 h 113"/>
              <a:gd name="T50" fmla="*/ 4575690 w 7"/>
              <a:gd name="T51" fmla="*/ 186228697 h 113"/>
              <a:gd name="T52" fmla="*/ 4575690 w 7"/>
              <a:gd name="T53" fmla="*/ 193322247 h 113"/>
              <a:gd name="T54" fmla="*/ 4575690 w 7"/>
              <a:gd name="T55" fmla="*/ 196869689 h 113"/>
              <a:gd name="T56" fmla="*/ 4575690 w 7"/>
              <a:gd name="T57" fmla="*/ 200417131 h 113"/>
              <a:gd name="T58" fmla="*/ 6100920 w 7"/>
              <a:gd name="T59" fmla="*/ 200417131 h 113"/>
              <a:gd name="T60" fmla="*/ 6100920 w 7"/>
              <a:gd name="T61" fmla="*/ 200417131 h 113"/>
              <a:gd name="T62" fmla="*/ 6100920 w 7"/>
              <a:gd name="T63" fmla="*/ 200417131 h 113"/>
              <a:gd name="T64" fmla="*/ 6100920 w 7"/>
              <a:gd name="T65" fmla="*/ 198643410 h 113"/>
              <a:gd name="T66" fmla="*/ 6100920 w 7"/>
              <a:gd name="T67" fmla="*/ 195095968 h 113"/>
              <a:gd name="T68" fmla="*/ 6100920 w 7"/>
              <a:gd name="T69" fmla="*/ 188002418 h 113"/>
              <a:gd name="T70" fmla="*/ 6100920 w 7"/>
              <a:gd name="T71" fmla="*/ 173812650 h 113"/>
              <a:gd name="T72" fmla="*/ 6100920 w 7"/>
              <a:gd name="T73" fmla="*/ 122378744 h 113"/>
              <a:gd name="T74" fmla="*/ 7626150 w 7"/>
              <a:gd name="T75" fmla="*/ 56755069 h 113"/>
              <a:gd name="T76" fmla="*/ 7626150 w 7"/>
              <a:gd name="T77" fmla="*/ 28378202 h 113"/>
              <a:gd name="T78" fmla="*/ 7626150 w 7"/>
              <a:gd name="T79" fmla="*/ 17735876 h 113"/>
              <a:gd name="T80" fmla="*/ 7626150 w 7"/>
              <a:gd name="T81" fmla="*/ 7094884 h 113"/>
              <a:gd name="T82" fmla="*/ 7626150 w 7"/>
              <a:gd name="T83" fmla="*/ 3547442 h 113"/>
              <a:gd name="T84" fmla="*/ 7626150 w 7"/>
              <a:gd name="T85" fmla="*/ 1773721 h 113"/>
              <a:gd name="T86" fmla="*/ 7626150 w 7"/>
              <a:gd name="T87" fmla="*/ 0 h 113"/>
              <a:gd name="T88" fmla="*/ 7626150 w 7"/>
              <a:gd name="T89" fmla="*/ 0 h 113"/>
              <a:gd name="T90" fmla="*/ 7626150 w 7"/>
              <a:gd name="T91" fmla="*/ 1773721 h 113"/>
              <a:gd name="T92" fmla="*/ 7626150 w 7"/>
              <a:gd name="T93" fmla="*/ 3547442 h 113"/>
              <a:gd name="T94" fmla="*/ 7626150 w 7"/>
              <a:gd name="T95" fmla="*/ 7094884 h 113"/>
              <a:gd name="T96" fmla="*/ 7626150 w 7"/>
              <a:gd name="T97" fmla="*/ 15962155 h 113"/>
              <a:gd name="T98" fmla="*/ 9151380 w 7"/>
              <a:gd name="T99" fmla="*/ 33698030 h 113"/>
              <a:gd name="T100" fmla="*/ 9151380 w 7"/>
              <a:gd name="T101" fmla="*/ 63849953 h 113"/>
              <a:gd name="T102" fmla="*/ 9151380 w 7"/>
              <a:gd name="T103" fmla="*/ 109964031 h 113"/>
              <a:gd name="T104" fmla="*/ 9151380 w 7"/>
              <a:gd name="T105" fmla="*/ 156076774 h 113"/>
              <a:gd name="T106" fmla="*/ 9151380 w 7"/>
              <a:gd name="T107" fmla="*/ 173812650 h 113"/>
              <a:gd name="T108" fmla="*/ 9151380 w 7"/>
              <a:gd name="T109" fmla="*/ 186228697 h 113"/>
              <a:gd name="T110" fmla="*/ 10676610 w 7"/>
              <a:gd name="T111" fmla="*/ 193322247 h 113"/>
              <a:gd name="T112" fmla="*/ 10676610 w 7"/>
              <a:gd name="T113" fmla="*/ 198643410 h 113"/>
              <a:gd name="T114" fmla="*/ 10676610 w 7"/>
              <a:gd name="T115" fmla="*/ 200417131 h 113"/>
              <a:gd name="T116" fmla="*/ 10676610 w 7"/>
              <a:gd name="T117" fmla="*/ 200417131 h 113"/>
              <a:gd name="T118" fmla="*/ 10676610 w 7"/>
              <a:gd name="T119" fmla="*/ 200417131 h 113"/>
              <a:gd name="T120" fmla="*/ 10676610 w 7"/>
              <a:gd name="T121" fmla="*/ 200417131 h 113"/>
              <a:gd name="T122" fmla="*/ 10676610 w 7"/>
              <a:gd name="T123" fmla="*/ 198643410 h 1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13"/>
              <a:gd name="T188" fmla="*/ 7 w 7"/>
              <a:gd name="T189" fmla="*/ 113 h 1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13">
                <a:moveTo>
                  <a:pt x="0" y="112"/>
                </a:moveTo>
                <a:lnTo>
                  <a:pt x="0" y="112"/>
                </a:lnTo>
                <a:lnTo>
                  <a:pt x="0" y="111"/>
                </a:lnTo>
                <a:lnTo>
                  <a:pt x="1" y="110"/>
                </a:lnTo>
                <a:lnTo>
                  <a:pt x="1" y="109"/>
                </a:lnTo>
                <a:lnTo>
                  <a:pt x="1" y="108"/>
                </a:lnTo>
                <a:lnTo>
                  <a:pt x="1" y="107"/>
                </a:lnTo>
                <a:lnTo>
                  <a:pt x="1" y="106"/>
                </a:lnTo>
                <a:lnTo>
                  <a:pt x="1" y="105"/>
                </a:lnTo>
                <a:lnTo>
                  <a:pt x="1" y="104"/>
                </a:lnTo>
                <a:lnTo>
                  <a:pt x="1" y="103"/>
                </a:lnTo>
                <a:lnTo>
                  <a:pt x="1" y="100"/>
                </a:lnTo>
                <a:lnTo>
                  <a:pt x="1" y="99"/>
                </a:lnTo>
                <a:lnTo>
                  <a:pt x="1" y="98"/>
                </a:lnTo>
                <a:lnTo>
                  <a:pt x="1" y="97"/>
                </a:lnTo>
                <a:lnTo>
                  <a:pt x="1" y="94"/>
                </a:lnTo>
                <a:lnTo>
                  <a:pt x="1" y="86"/>
                </a:lnTo>
                <a:lnTo>
                  <a:pt x="1" y="85"/>
                </a:lnTo>
                <a:lnTo>
                  <a:pt x="1" y="83"/>
                </a:lnTo>
                <a:lnTo>
                  <a:pt x="1" y="79"/>
                </a:lnTo>
                <a:lnTo>
                  <a:pt x="1" y="70"/>
                </a:lnTo>
                <a:lnTo>
                  <a:pt x="1" y="69"/>
                </a:lnTo>
                <a:lnTo>
                  <a:pt x="1" y="68"/>
                </a:lnTo>
                <a:lnTo>
                  <a:pt x="1" y="66"/>
                </a:lnTo>
                <a:lnTo>
                  <a:pt x="1" y="62"/>
                </a:lnTo>
                <a:lnTo>
                  <a:pt x="1" y="53"/>
                </a:lnTo>
                <a:lnTo>
                  <a:pt x="1" y="52"/>
                </a:lnTo>
                <a:lnTo>
                  <a:pt x="1" y="50"/>
                </a:lnTo>
                <a:lnTo>
                  <a:pt x="1" y="48"/>
                </a:lnTo>
                <a:lnTo>
                  <a:pt x="1" y="44"/>
                </a:lnTo>
                <a:lnTo>
                  <a:pt x="1" y="36"/>
                </a:lnTo>
                <a:lnTo>
                  <a:pt x="1" y="35"/>
                </a:lnTo>
                <a:lnTo>
                  <a:pt x="1" y="34"/>
                </a:lnTo>
                <a:lnTo>
                  <a:pt x="1" y="31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1" y="23"/>
                </a:lnTo>
                <a:lnTo>
                  <a:pt x="1" y="20"/>
                </a:lnTo>
                <a:lnTo>
                  <a:pt x="1" y="19"/>
                </a:lnTo>
                <a:lnTo>
                  <a:pt x="1" y="18"/>
                </a:lnTo>
                <a:lnTo>
                  <a:pt x="1" y="16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2" y="26"/>
                </a:lnTo>
                <a:lnTo>
                  <a:pt x="3" y="34"/>
                </a:lnTo>
                <a:lnTo>
                  <a:pt x="3" y="53"/>
                </a:lnTo>
                <a:lnTo>
                  <a:pt x="3" y="54"/>
                </a:lnTo>
                <a:lnTo>
                  <a:pt x="3" y="55"/>
                </a:lnTo>
                <a:lnTo>
                  <a:pt x="3" y="58"/>
                </a:lnTo>
                <a:lnTo>
                  <a:pt x="3" y="62"/>
                </a:lnTo>
                <a:lnTo>
                  <a:pt x="3" y="71"/>
                </a:lnTo>
                <a:lnTo>
                  <a:pt x="3" y="72"/>
                </a:lnTo>
                <a:lnTo>
                  <a:pt x="3" y="73"/>
                </a:lnTo>
                <a:lnTo>
                  <a:pt x="3" y="75"/>
                </a:lnTo>
                <a:lnTo>
                  <a:pt x="3" y="79"/>
                </a:lnTo>
                <a:lnTo>
                  <a:pt x="3" y="87"/>
                </a:lnTo>
                <a:lnTo>
                  <a:pt x="3" y="88"/>
                </a:lnTo>
                <a:lnTo>
                  <a:pt x="3" y="89"/>
                </a:lnTo>
                <a:lnTo>
                  <a:pt x="3" y="91"/>
                </a:lnTo>
                <a:lnTo>
                  <a:pt x="3" y="95"/>
                </a:lnTo>
                <a:lnTo>
                  <a:pt x="3" y="96"/>
                </a:lnTo>
                <a:lnTo>
                  <a:pt x="3" y="98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11"/>
                </a:lnTo>
                <a:lnTo>
                  <a:pt x="3" y="112"/>
                </a:lnTo>
                <a:lnTo>
                  <a:pt x="3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1"/>
                </a:lnTo>
                <a:lnTo>
                  <a:pt x="4" y="110"/>
                </a:lnTo>
                <a:lnTo>
                  <a:pt x="4" y="109"/>
                </a:lnTo>
                <a:lnTo>
                  <a:pt x="4" y="108"/>
                </a:lnTo>
                <a:lnTo>
                  <a:pt x="4" y="107"/>
                </a:lnTo>
                <a:lnTo>
                  <a:pt x="4" y="106"/>
                </a:lnTo>
                <a:lnTo>
                  <a:pt x="4" y="105"/>
                </a:lnTo>
                <a:lnTo>
                  <a:pt x="4" y="104"/>
                </a:lnTo>
                <a:lnTo>
                  <a:pt x="4" y="101"/>
                </a:lnTo>
                <a:lnTo>
                  <a:pt x="4" y="100"/>
                </a:lnTo>
                <a:lnTo>
                  <a:pt x="4" y="98"/>
                </a:lnTo>
                <a:lnTo>
                  <a:pt x="4" y="95"/>
                </a:lnTo>
                <a:lnTo>
                  <a:pt x="4" y="87"/>
                </a:lnTo>
                <a:lnTo>
                  <a:pt x="4" y="86"/>
                </a:lnTo>
                <a:lnTo>
                  <a:pt x="4" y="85"/>
                </a:lnTo>
                <a:lnTo>
                  <a:pt x="4" y="83"/>
                </a:lnTo>
                <a:lnTo>
                  <a:pt x="4" y="78"/>
                </a:lnTo>
                <a:lnTo>
                  <a:pt x="4" y="69"/>
                </a:lnTo>
                <a:lnTo>
                  <a:pt x="4" y="50"/>
                </a:lnTo>
                <a:lnTo>
                  <a:pt x="4" y="49"/>
                </a:lnTo>
                <a:lnTo>
                  <a:pt x="5" y="48"/>
                </a:lnTo>
                <a:lnTo>
                  <a:pt x="5" y="46"/>
                </a:lnTo>
                <a:lnTo>
                  <a:pt x="5" y="41"/>
                </a:lnTo>
                <a:lnTo>
                  <a:pt x="5" y="33"/>
                </a:lnTo>
                <a:lnTo>
                  <a:pt x="5" y="32"/>
                </a:lnTo>
                <a:lnTo>
                  <a:pt x="5" y="31"/>
                </a:lnTo>
                <a:lnTo>
                  <a:pt x="5" y="29"/>
                </a:lnTo>
                <a:lnTo>
                  <a:pt x="5" y="25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3"/>
                </a:lnTo>
                <a:lnTo>
                  <a:pt x="5" y="14"/>
                </a:lnTo>
                <a:lnTo>
                  <a:pt x="5" y="15"/>
                </a:lnTo>
                <a:lnTo>
                  <a:pt x="6" y="19"/>
                </a:lnTo>
                <a:lnTo>
                  <a:pt x="6" y="20"/>
                </a:lnTo>
                <a:lnTo>
                  <a:pt x="6" y="22"/>
                </a:lnTo>
                <a:lnTo>
                  <a:pt x="6" y="26"/>
                </a:lnTo>
                <a:lnTo>
                  <a:pt x="6" y="34"/>
                </a:lnTo>
                <a:lnTo>
                  <a:pt x="6" y="36"/>
                </a:lnTo>
                <a:lnTo>
                  <a:pt x="6" y="38"/>
                </a:lnTo>
                <a:lnTo>
                  <a:pt x="6" y="43"/>
                </a:lnTo>
                <a:lnTo>
                  <a:pt x="6" y="52"/>
                </a:lnTo>
                <a:lnTo>
                  <a:pt x="6" y="53"/>
                </a:lnTo>
                <a:lnTo>
                  <a:pt x="6" y="54"/>
                </a:lnTo>
                <a:lnTo>
                  <a:pt x="6" y="57"/>
                </a:lnTo>
                <a:lnTo>
                  <a:pt x="6" y="62"/>
                </a:lnTo>
                <a:lnTo>
                  <a:pt x="6" y="71"/>
                </a:lnTo>
                <a:lnTo>
                  <a:pt x="6" y="72"/>
                </a:lnTo>
                <a:lnTo>
                  <a:pt x="6" y="73"/>
                </a:lnTo>
                <a:lnTo>
                  <a:pt x="6" y="75"/>
                </a:lnTo>
                <a:lnTo>
                  <a:pt x="6" y="80"/>
                </a:lnTo>
                <a:lnTo>
                  <a:pt x="6" y="87"/>
                </a:lnTo>
                <a:lnTo>
                  <a:pt x="6" y="88"/>
                </a:lnTo>
                <a:lnTo>
                  <a:pt x="6" y="89"/>
                </a:lnTo>
                <a:lnTo>
                  <a:pt x="6" y="91"/>
                </a:lnTo>
                <a:lnTo>
                  <a:pt x="6" y="95"/>
                </a:lnTo>
                <a:lnTo>
                  <a:pt x="6" y="96"/>
                </a:lnTo>
                <a:lnTo>
                  <a:pt x="6" y="98"/>
                </a:lnTo>
                <a:lnTo>
                  <a:pt x="6" y="101"/>
                </a:lnTo>
                <a:lnTo>
                  <a:pt x="6" y="102"/>
                </a:lnTo>
                <a:lnTo>
                  <a:pt x="6" y="104"/>
                </a:lnTo>
                <a:lnTo>
                  <a:pt x="6" y="105"/>
                </a:lnTo>
                <a:lnTo>
                  <a:pt x="6" y="106"/>
                </a:lnTo>
                <a:lnTo>
                  <a:pt x="7" y="106"/>
                </a:lnTo>
                <a:lnTo>
                  <a:pt x="7" y="107"/>
                </a:lnTo>
                <a:lnTo>
                  <a:pt x="7" y="108"/>
                </a:lnTo>
                <a:lnTo>
                  <a:pt x="7" y="109"/>
                </a:lnTo>
                <a:lnTo>
                  <a:pt x="7" y="110"/>
                </a:lnTo>
                <a:lnTo>
                  <a:pt x="7" y="111"/>
                </a:lnTo>
                <a:lnTo>
                  <a:pt x="7" y="112"/>
                </a:lnTo>
                <a:lnTo>
                  <a:pt x="7" y="113"/>
                </a:lnTo>
                <a:lnTo>
                  <a:pt x="7" y="112"/>
                </a:lnTo>
                <a:lnTo>
                  <a:pt x="7" y="11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" name="Freeform 74"/>
          <p:cNvSpPr>
            <a:spLocks/>
          </p:cNvSpPr>
          <p:nvPr/>
        </p:nvSpPr>
        <p:spPr bwMode="auto">
          <a:xfrm>
            <a:off x="6874524" y="4321570"/>
            <a:ext cx="14640" cy="153193"/>
          </a:xfrm>
          <a:custGeom>
            <a:avLst/>
            <a:gdLst>
              <a:gd name="T0" fmla="*/ 0 w 7"/>
              <a:gd name="T1" fmla="*/ 189125657 h 111"/>
              <a:gd name="T2" fmla="*/ 0 w 7"/>
              <a:gd name="T3" fmla="*/ 174985757 h 111"/>
              <a:gd name="T4" fmla="*/ 0 w 7"/>
              <a:gd name="T5" fmla="*/ 150239933 h 111"/>
              <a:gd name="T6" fmla="*/ 1830161 w 7"/>
              <a:gd name="T7" fmla="*/ 114889517 h 111"/>
              <a:gd name="T8" fmla="*/ 1830161 w 7"/>
              <a:gd name="T9" fmla="*/ 56560932 h 111"/>
              <a:gd name="T10" fmla="*/ 1830161 w 7"/>
              <a:gd name="T11" fmla="*/ 38885724 h 111"/>
              <a:gd name="T12" fmla="*/ 1830161 w 7"/>
              <a:gd name="T13" fmla="*/ 19442862 h 111"/>
              <a:gd name="T14" fmla="*/ 1830161 w 7"/>
              <a:gd name="T15" fmla="*/ 7070615 h 111"/>
              <a:gd name="T16" fmla="*/ 1830161 w 7"/>
              <a:gd name="T17" fmla="*/ 3535308 h 111"/>
              <a:gd name="T18" fmla="*/ 1830161 w 7"/>
              <a:gd name="T19" fmla="*/ 1767654 h 111"/>
              <a:gd name="T20" fmla="*/ 1830161 w 7"/>
              <a:gd name="T21" fmla="*/ 0 h 111"/>
              <a:gd name="T22" fmla="*/ 1830161 w 7"/>
              <a:gd name="T23" fmla="*/ 0 h 111"/>
              <a:gd name="T24" fmla="*/ 3660321 w 7"/>
              <a:gd name="T25" fmla="*/ 0 h 111"/>
              <a:gd name="T26" fmla="*/ 3660321 w 7"/>
              <a:gd name="T27" fmla="*/ 0 h 111"/>
              <a:gd name="T28" fmla="*/ 3660321 w 7"/>
              <a:gd name="T29" fmla="*/ 3535308 h 111"/>
              <a:gd name="T30" fmla="*/ 3660321 w 7"/>
              <a:gd name="T31" fmla="*/ 8838269 h 111"/>
              <a:gd name="T32" fmla="*/ 3660321 w 7"/>
              <a:gd name="T33" fmla="*/ 21210516 h 111"/>
              <a:gd name="T34" fmla="*/ 3660321 w 7"/>
              <a:gd name="T35" fmla="*/ 44188685 h 111"/>
              <a:gd name="T36" fmla="*/ 3660321 w 7"/>
              <a:gd name="T37" fmla="*/ 121960133 h 111"/>
              <a:gd name="T38" fmla="*/ 5490482 w 7"/>
              <a:gd name="T39" fmla="*/ 153775241 h 111"/>
              <a:gd name="T40" fmla="*/ 5490482 w 7"/>
              <a:gd name="T41" fmla="*/ 174985757 h 111"/>
              <a:gd name="T42" fmla="*/ 5490482 w 7"/>
              <a:gd name="T43" fmla="*/ 183824026 h 111"/>
              <a:gd name="T44" fmla="*/ 5490482 w 7"/>
              <a:gd name="T45" fmla="*/ 190893311 h 111"/>
              <a:gd name="T46" fmla="*/ 5490482 w 7"/>
              <a:gd name="T47" fmla="*/ 192660965 h 111"/>
              <a:gd name="T48" fmla="*/ 5490482 w 7"/>
              <a:gd name="T49" fmla="*/ 196196272 h 111"/>
              <a:gd name="T50" fmla="*/ 5490482 w 7"/>
              <a:gd name="T51" fmla="*/ 196196272 h 111"/>
              <a:gd name="T52" fmla="*/ 5490482 w 7"/>
              <a:gd name="T53" fmla="*/ 196196272 h 111"/>
              <a:gd name="T54" fmla="*/ 5490482 w 7"/>
              <a:gd name="T55" fmla="*/ 196196272 h 111"/>
              <a:gd name="T56" fmla="*/ 5490482 w 7"/>
              <a:gd name="T57" fmla="*/ 194428619 h 111"/>
              <a:gd name="T58" fmla="*/ 5490482 w 7"/>
              <a:gd name="T59" fmla="*/ 192660965 h 111"/>
              <a:gd name="T60" fmla="*/ 5490482 w 7"/>
              <a:gd name="T61" fmla="*/ 185591680 h 111"/>
              <a:gd name="T62" fmla="*/ 5490482 w 7"/>
              <a:gd name="T63" fmla="*/ 167915141 h 111"/>
              <a:gd name="T64" fmla="*/ 7320643 w 7"/>
              <a:gd name="T65" fmla="*/ 95446655 h 111"/>
              <a:gd name="T66" fmla="*/ 7320643 w 7"/>
              <a:gd name="T67" fmla="*/ 60096239 h 111"/>
              <a:gd name="T68" fmla="*/ 7320643 w 7"/>
              <a:gd name="T69" fmla="*/ 28281131 h 111"/>
              <a:gd name="T70" fmla="*/ 7320643 w 7"/>
              <a:gd name="T71" fmla="*/ 12372247 h 111"/>
              <a:gd name="T72" fmla="*/ 7320643 w 7"/>
              <a:gd name="T73" fmla="*/ 7070615 h 111"/>
              <a:gd name="T74" fmla="*/ 9150804 w 7"/>
              <a:gd name="T75" fmla="*/ 3535308 h 111"/>
              <a:gd name="T76" fmla="*/ 9150804 w 7"/>
              <a:gd name="T77" fmla="*/ 1767654 h 111"/>
              <a:gd name="T78" fmla="*/ 9150804 w 7"/>
              <a:gd name="T79" fmla="*/ 1767654 h 111"/>
              <a:gd name="T80" fmla="*/ 9150804 w 7"/>
              <a:gd name="T81" fmla="*/ 1767654 h 111"/>
              <a:gd name="T82" fmla="*/ 9150804 w 7"/>
              <a:gd name="T83" fmla="*/ 3535308 h 111"/>
              <a:gd name="T84" fmla="*/ 9150804 w 7"/>
              <a:gd name="T85" fmla="*/ 5302961 h 111"/>
              <a:gd name="T86" fmla="*/ 9150804 w 7"/>
              <a:gd name="T87" fmla="*/ 8838269 h 111"/>
              <a:gd name="T88" fmla="*/ 9150804 w 7"/>
              <a:gd name="T89" fmla="*/ 21210516 h 111"/>
              <a:gd name="T90" fmla="*/ 9150804 w 7"/>
              <a:gd name="T91" fmla="*/ 35350416 h 111"/>
              <a:gd name="T92" fmla="*/ 9150804 w 7"/>
              <a:gd name="T93" fmla="*/ 74236140 h 111"/>
              <a:gd name="T94" fmla="*/ 10980964 w 7"/>
              <a:gd name="T95" fmla="*/ 148472280 h 111"/>
              <a:gd name="T96" fmla="*/ 10980964 w 7"/>
              <a:gd name="T97" fmla="*/ 162613510 h 111"/>
              <a:gd name="T98" fmla="*/ 10980964 w 7"/>
              <a:gd name="T99" fmla="*/ 176753411 h 111"/>
              <a:gd name="T100" fmla="*/ 10980964 w 7"/>
              <a:gd name="T101" fmla="*/ 183824026 h 111"/>
              <a:gd name="T102" fmla="*/ 10980964 w 7"/>
              <a:gd name="T103" fmla="*/ 189125657 h 111"/>
              <a:gd name="T104" fmla="*/ 10980964 w 7"/>
              <a:gd name="T105" fmla="*/ 192660965 h 111"/>
              <a:gd name="T106" fmla="*/ 10980964 w 7"/>
              <a:gd name="T107" fmla="*/ 192660965 h 111"/>
              <a:gd name="T108" fmla="*/ 10980964 w 7"/>
              <a:gd name="T109" fmla="*/ 192660965 h 111"/>
              <a:gd name="T110" fmla="*/ 10980964 w 7"/>
              <a:gd name="T111" fmla="*/ 192660965 h 111"/>
              <a:gd name="T112" fmla="*/ 10980964 w 7"/>
              <a:gd name="T113" fmla="*/ 192660965 h 111"/>
              <a:gd name="T114" fmla="*/ 12811125 w 7"/>
              <a:gd name="T115" fmla="*/ 189125657 h 111"/>
              <a:gd name="T116" fmla="*/ 12811125 w 7"/>
              <a:gd name="T117" fmla="*/ 183824026 h 111"/>
              <a:gd name="T118" fmla="*/ 12811125 w 7"/>
              <a:gd name="T119" fmla="*/ 173218103 h 111"/>
              <a:gd name="T120" fmla="*/ 12811125 w 7"/>
              <a:gd name="T121" fmla="*/ 139635341 h 111"/>
              <a:gd name="T122" fmla="*/ 12811125 w 7"/>
              <a:gd name="T123" fmla="*/ 91911348 h 1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11"/>
              <a:gd name="T188" fmla="*/ 7 w 7"/>
              <a:gd name="T189" fmla="*/ 111 h 1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11">
                <a:moveTo>
                  <a:pt x="0" y="110"/>
                </a:moveTo>
                <a:lnTo>
                  <a:pt x="0" y="109"/>
                </a:lnTo>
                <a:lnTo>
                  <a:pt x="0" y="108"/>
                </a:lnTo>
                <a:lnTo>
                  <a:pt x="0" y="107"/>
                </a:lnTo>
                <a:lnTo>
                  <a:pt x="0" y="106"/>
                </a:lnTo>
                <a:lnTo>
                  <a:pt x="0" y="104"/>
                </a:lnTo>
                <a:lnTo>
                  <a:pt x="0" y="103"/>
                </a:lnTo>
                <a:lnTo>
                  <a:pt x="0" y="102"/>
                </a:lnTo>
                <a:lnTo>
                  <a:pt x="0" y="99"/>
                </a:lnTo>
                <a:lnTo>
                  <a:pt x="0" y="98"/>
                </a:lnTo>
                <a:lnTo>
                  <a:pt x="0" y="96"/>
                </a:lnTo>
                <a:lnTo>
                  <a:pt x="0" y="93"/>
                </a:lnTo>
                <a:lnTo>
                  <a:pt x="0" y="86"/>
                </a:lnTo>
                <a:lnTo>
                  <a:pt x="0" y="85"/>
                </a:lnTo>
                <a:lnTo>
                  <a:pt x="0" y="84"/>
                </a:lnTo>
                <a:lnTo>
                  <a:pt x="0" y="82"/>
                </a:lnTo>
                <a:lnTo>
                  <a:pt x="0" y="78"/>
                </a:lnTo>
                <a:lnTo>
                  <a:pt x="0" y="69"/>
                </a:lnTo>
                <a:lnTo>
                  <a:pt x="0" y="68"/>
                </a:lnTo>
                <a:lnTo>
                  <a:pt x="1" y="67"/>
                </a:lnTo>
                <a:lnTo>
                  <a:pt x="1" y="65"/>
                </a:lnTo>
                <a:lnTo>
                  <a:pt x="1" y="60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6"/>
                </a:lnTo>
                <a:lnTo>
                  <a:pt x="1" y="41"/>
                </a:lnTo>
                <a:lnTo>
                  <a:pt x="1" y="32"/>
                </a:lnTo>
                <a:lnTo>
                  <a:pt x="1" y="31"/>
                </a:lnTo>
                <a:lnTo>
                  <a:pt x="1" y="30"/>
                </a:lnTo>
                <a:lnTo>
                  <a:pt x="1" y="28"/>
                </a:lnTo>
                <a:lnTo>
                  <a:pt x="1" y="24"/>
                </a:lnTo>
                <a:lnTo>
                  <a:pt x="1" y="23"/>
                </a:lnTo>
                <a:lnTo>
                  <a:pt x="1" y="22"/>
                </a:lnTo>
                <a:lnTo>
                  <a:pt x="1" y="20"/>
                </a:lnTo>
                <a:lnTo>
                  <a:pt x="1" y="17"/>
                </a:lnTo>
                <a:lnTo>
                  <a:pt x="1" y="16"/>
                </a:lnTo>
                <a:lnTo>
                  <a:pt x="1" y="15"/>
                </a:ln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8"/>
                </a:lnTo>
                <a:lnTo>
                  <a:pt x="2" y="19"/>
                </a:lnTo>
                <a:lnTo>
                  <a:pt x="2" y="21"/>
                </a:lnTo>
                <a:lnTo>
                  <a:pt x="2" y="25"/>
                </a:lnTo>
                <a:lnTo>
                  <a:pt x="2" y="33"/>
                </a:lnTo>
                <a:lnTo>
                  <a:pt x="2" y="49"/>
                </a:lnTo>
                <a:lnTo>
                  <a:pt x="2" y="50"/>
                </a:lnTo>
                <a:lnTo>
                  <a:pt x="2" y="51"/>
                </a:lnTo>
                <a:lnTo>
                  <a:pt x="2" y="52"/>
                </a:lnTo>
                <a:lnTo>
                  <a:pt x="2" y="54"/>
                </a:lnTo>
                <a:lnTo>
                  <a:pt x="2" y="59"/>
                </a:lnTo>
                <a:lnTo>
                  <a:pt x="2" y="69"/>
                </a:lnTo>
                <a:lnTo>
                  <a:pt x="2" y="70"/>
                </a:lnTo>
                <a:lnTo>
                  <a:pt x="2" y="71"/>
                </a:lnTo>
                <a:lnTo>
                  <a:pt x="2" y="73"/>
                </a:lnTo>
                <a:lnTo>
                  <a:pt x="3" y="78"/>
                </a:lnTo>
                <a:lnTo>
                  <a:pt x="3" y="86"/>
                </a:lnTo>
                <a:lnTo>
                  <a:pt x="3" y="87"/>
                </a:lnTo>
                <a:lnTo>
                  <a:pt x="3" y="88"/>
                </a:lnTo>
                <a:lnTo>
                  <a:pt x="3" y="90"/>
                </a:lnTo>
                <a:lnTo>
                  <a:pt x="3" y="93"/>
                </a:lnTo>
                <a:lnTo>
                  <a:pt x="3" y="94"/>
                </a:lnTo>
                <a:lnTo>
                  <a:pt x="3" y="95"/>
                </a:lnTo>
                <a:lnTo>
                  <a:pt x="3" y="96"/>
                </a:lnTo>
                <a:lnTo>
                  <a:pt x="3" y="99"/>
                </a:lnTo>
                <a:lnTo>
                  <a:pt x="3" y="100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11"/>
                </a:lnTo>
                <a:lnTo>
                  <a:pt x="3" y="110"/>
                </a:lnTo>
                <a:lnTo>
                  <a:pt x="3" y="109"/>
                </a:lnTo>
                <a:lnTo>
                  <a:pt x="3" y="108"/>
                </a:lnTo>
                <a:lnTo>
                  <a:pt x="3" y="107"/>
                </a:lnTo>
                <a:lnTo>
                  <a:pt x="3" y="106"/>
                </a:lnTo>
                <a:lnTo>
                  <a:pt x="3" y="105"/>
                </a:lnTo>
                <a:lnTo>
                  <a:pt x="3" y="104"/>
                </a:lnTo>
                <a:lnTo>
                  <a:pt x="3" y="103"/>
                </a:lnTo>
                <a:lnTo>
                  <a:pt x="3" y="101"/>
                </a:lnTo>
                <a:lnTo>
                  <a:pt x="3" y="100"/>
                </a:lnTo>
                <a:lnTo>
                  <a:pt x="3" y="99"/>
                </a:lnTo>
                <a:lnTo>
                  <a:pt x="3" y="98"/>
                </a:lnTo>
                <a:lnTo>
                  <a:pt x="3" y="95"/>
                </a:lnTo>
                <a:lnTo>
                  <a:pt x="3" y="87"/>
                </a:lnTo>
                <a:lnTo>
                  <a:pt x="4" y="86"/>
                </a:lnTo>
                <a:lnTo>
                  <a:pt x="4" y="85"/>
                </a:lnTo>
                <a:lnTo>
                  <a:pt x="4" y="84"/>
                </a:lnTo>
                <a:lnTo>
                  <a:pt x="4" y="80"/>
                </a:lnTo>
                <a:lnTo>
                  <a:pt x="4" y="71"/>
                </a:lnTo>
                <a:lnTo>
                  <a:pt x="4" y="54"/>
                </a:lnTo>
                <a:lnTo>
                  <a:pt x="4" y="53"/>
                </a:lnTo>
                <a:lnTo>
                  <a:pt x="4" y="52"/>
                </a:lnTo>
                <a:lnTo>
                  <a:pt x="4" y="49"/>
                </a:lnTo>
                <a:lnTo>
                  <a:pt x="4" y="45"/>
                </a:lnTo>
                <a:lnTo>
                  <a:pt x="4" y="36"/>
                </a:lnTo>
                <a:lnTo>
                  <a:pt x="4" y="35"/>
                </a:lnTo>
                <a:lnTo>
                  <a:pt x="4" y="34"/>
                </a:lnTo>
                <a:lnTo>
                  <a:pt x="4" y="33"/>
                </a:lnTo>
                <a:lnTo>
                  <a:pt x="4" y="31"/>
                </a:lnTo>
                <a:lnTo>
                  <a:pt x="4" y="27"/>
                </a:lnTo>
                <a:lnTo>
                  <a:pt x="4" y="19"/>
                </a:lnTo>
                <a:lnTo>
                  <a:pt x="4" y="18"/>
                </a:lnTo>
                <a:lnTo>
                  <a:pt x="4" y="16"/>
                </a:lnTo>
                <a:lnTo>
                  <a:pt x="4" y="13"/>
                </a:lnTo>
                <a:lnTo>
                  <a:pt x="4" y="12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10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5" y="15"/>
                </a:lnTo>
                <a:lnTo>
                  <a:pt x="5" y="18"/>
                </a:lnTo>
                <a:lnTo>
                  <a:pt x="5" y="19"/>
                </a:lnTo>
                <a:lnTo>
                  <a:pt x="5" y="20"/>
                </a:lnTo>
                <a:lnTo>
                  <a:pt x="5" y="22"/>
                </a:lnTo>
                <a:lnTo>
                  <a:pt x="5" y="26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8"/>
                </a:lnTo>
                <a:lnTo>
                  <a:pt x="5" y="42"/>
                </a:lnTo>
                <a:lnTo>
                  <a:pt x="5" y="51"/>
                </a:lnTo>
                <a:lnTo>
                  <a:pt x="6" y="68"/>
                </a:lnTo>
                <a:lnTo>
                  <a:pt x="6" y="69"/>
                </a:lnTo>
                <a:lnTo>
                  <a:pt x="6" y="70"/>
                </a:lnTo>
                <a:lnTo>
                  <a:pt x="6" y="72"/>
                </a:lnTo>
                <a:lnTo>
                  <a:pt x="6" y="76"/>
                </a:lnTo>
                <a:lnTo>
                  <a:pt x="6" y="84"/>
                </a:lnTo>
                <a:lnTo>
                  <a:pt x="6" y="85"/>
                </a:lnTo>
                <a:lnTo>
                  <a:pt x="6" y="87"/>
                </a:lnTo>
                <a:lnTo>
                  <a:pt x="6" y="90"/>
                </a:lnTo>
                <a:lnTo>
                  <a:pt x="6" y="91"/>
                </a:lnTo>
                <a:lnTo>
                  <a:pt x="6" y="92"/>
                </a:lnTo>
                <a:lnTo>
                  <a:pt x="6" y="94"/>
                </a:lnTo>
                <a:lnTo>
                  <a:pt x="6" y="96"/>
                </a:lnTo>
                <a:lnTo>
                  <a:pt x="6" y="97"/>
                </a:lnTo>
                <a:lnTo>
                  <a:pt x="6" y="98"/>
                </a:lnTo>
                <a:lnTo>
                  <a:pt x="6" y="99"/>
                </a:lnTo>
                <a:lnTo>
                  <a:pt x="6" y="100"/>
                </a:lnTo>
                <a:lnTo>
                  <a:pt x="6" y="102"/>
                </a:lnTo>
                <a:lnTo>
                  <a:pt x="6" y="103"/>
                </a:lnTo>
                <a:lnTo>
                  <a:pt x="6" y="104"/>
                </a:lnTo>
                <a:lnTo>
                  <a:pt x="6" y="105"/>
                </a:lnTo>
                <a:lnTo>
                  <a:pt x="6" y="106"/>
                </a:lnTo>
                <a:lnTo>
                  <a:pt x="6" y="107"/>
                </a:lnTo>
                <a:lnTo>
                  <a:pt x="6" y="108"/>
                </a:lnTo>
                <a:lnTo>
                  <a:pt x="6" y="109"/>
                </a:lnTo>
                <a:lnTo>
                  <a:pt x="6" y="108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4"/>
                </a:lnTo>
                <a:lnTo>
                  <a:pt x="7" y="103"/>
                </a:lnTo>
                <a:lnTo>
                  <a:pt x="7" y="102"/>
                </a:lnTo>
                <a:lnTo>
                  <a:pt x="7" y="100"/>
                </a:lnTo>
                <a:lnTo>
                  <a:pt x="7" y="99"/>
                </a:lnTo>
                <a:lnTo>
                  <a:pt x="7" y="98"/>
                </a:lnTo>
                <a:lnTo>
                  <a:pt x="7" y="97"/>
                </a:lnTo>
                <a:lnTo>
                  <a:pt x="7" y="94"/>
                </a:lnTo>
                <a:lnTo>
                  <a:pt x="7" y="87"/>
                </a:lnTo>
                <a:lnTo>
                  <a:pt x="7" y="86"/>
                </a:lnTo>
                <a:lnTo>
                  <a:pt x="7" y="85"/>
                </a:lnTo>
                <a:lnTo>
                  <a:pt x="7" y="83"/>
                </a:lnTo>
                <a:lnTo>
                  <a:pt x="7" y="79"/>
                </a:lnTo>
                <a:lnTo>
                  <a:pt x="7" y="70"/>
                </a:lnTo>
                <a:lnTo>
                  <a:pt x="7" y="69"/>
                </a:lnTo>
                <a:lnTo>
                  <a:pt x="7" y="68"/>
                </a:lnTo>
                <a:lnTo>
                  <a:pt x="7" y="66"/>
                </a:lnTo>
                <a:lnTo>
                  <a:pt x="7" y="62"/>
                </a:lnTo>
                <a:lnTo>
                  <a:pt x="7" y="52"/>
                </a:lnTo>
                <a:lnTo>
                  <a:pt x="7" y="51"/>
                </a:lnTo>
                <a:lnTo>
                  <a:pt x="7" y="50"/>
                </a:lnTo>
                <a:lnTo>
                  <a:pt x="7" y="48"/>
                </a:lnTo>
                <a:lnTo>
                  <a:pt x="7" y="4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" name="Freeform 75"/>
          <p:cNvSpPr>
            <a:spLocks/>
          </p:cNvSpPr>
          <p:nvPr/>
        </p:nvSpPr>
        <p:spPr bwMode="auto">
          <a:xfrm>
            <a:off x="6889164" y="4324865"/>
            <a:ext cx="14640" cy="143310"/>
          </a:xfrm>
          <a:custGeom>
            <a:avLst/>
            <a:gdLst>
              <a:gd name="T0" fmla="*/ 1830161 w 7"/>
              <a:gd name="T1" fmla="*/ 42355232 h 104"/>
              <a:gd name="T2" fmla="*/ 1830161 w 7"/>
              <a:gd name="T3" fmla="*/ 26472352 h 104"/>
              <a:gd name="T4" fmla="*/ 1830161 w 7"/>
              <a:gd name="T5" fmla="*/ 12353056 h 104"/>
              <a:gd name="T6" fmla="*/ 1830161 w 7"/>
              <a:gd name="T7" fmla="*/ 5294736 h 104"/>
              <a:gd name="T8" fmla="*/ 1830161 w 7"/>
              <a:gd name="T9" fmla="*/ 3529824 h 104"/>
              <a:gd name="T10" fmla="*/ 1830161 w 7"/>
              <a:gd name="T11" fmla="*/ 1764912 h 104"/>
              <a:gd name="T12" fmla="*/ 1830161 w 7"/>
              <a:gd name="T13" fmla="*/ 0 h 104"/>
              <a:gd name="T14" fmla="*/ 1830161 w 7"/>
              <a:gd name="T15" fmla="*/ 0 h 104"/>
              <a:gd name="T16" fmla="*/ 1830161 w 7"/>
              <a:gd name="T17" fmla="*/ 1764912 h 104"/>
              <a:gd name="T18" fmla="*/ 1830161 w 7"/>
              <a:gd name="T19" fmla="*/ 3529824 h 104"/>
              <a:gd name="T20" fmla="*/ 1830161 w 7"/>
              <a:gd name="T21" fmla="*/ 8824560 h 104"/>
              <a:gd name="T22" fmla="*/ 1830161 w 7"/>
              <a:gd name="T23" fmla="*/ 19412704 h 104"/>
              <a:gd name="T24" fmla="*/ 1830161 w 7"/>
              <a:gd name="T25" fmla="*/ 31765760 h 104"/>
              <a:gd name="T26" fmla="*/ 3660321 w 7"/>
              <a:gd name="T27" fmla="*/ 93533696 h 104"/>
              <a:gd name="T28" fmla="*/ 3660321 w 7"/>
              <a:gd name="T29" fmla="*/ 144713488 h 104"/>
              <a:gd name="T30" fmla="*/ 3660321 w 7"/>
              <a:gd name="T31" fmla="*/ 157066544 h 104"/>
              <a:gd name="T32" fmla="*/ 3660321 w 7"/>
              <a:gd name="T33" fmla="*/ 169420928 h 104"/>
              <a:gd name="T34" fmla="*/ 3660321 w 7"/>
              <a:gd name="T35" fmla="*/ 176479248 h 104"/>
              <a:gd name="T36" fmla="*/ 3660321 w 7"/>
              <a:gd name="T37" fmla="*/ 180009072 h 104"/>
              <a:gd name="T38" fmla="*/ 3660321 w 7"/>
              <a:gd name="T39" fmla="*/ 181773984 h 104"/>
              <a:gd name="T40" fmla="*/ 5490482 w 7"/>
              <a:gd name="T41" fmla="*/ 183538896 h 104"/>
              <a:gd name="T42" fmla="*/ 5490482 w 7"/>
              <a:gd name="T43" fmla="*/ 183538896 h 104"/>
              <a:gd name="T44" fmla="*/ 5490482 w 7"/>
              <a:gd name="T45" fmla="*/ 181773984 h 104"/>
              <a:gd name="T46" fmla="*/ 5490482 w 7"/>
              <a:gd name="T47" fmla="*/ 181773984 h 104"/>
              <a:gd name="T48" fmla="*/ 5490482 w 7"/>
              <a:gd name="T49" fmla="*/ 178244160 h 104"/>
              <a:gd name="T50" fmla="*/ 5490482 w 7"/>
              <a:gd name="T51" fmla="*/ 171185840 h 104"/>
              <a:gd name="T52" fmla="*/ 5490482 w 7"/>
              <a:gd name="T53" fmla="*/ 158831456 h 104"/>
              <a:gd name="T54" fmla="*/ 5490482 w 7"/>
              <a:gd name="T55" fmla="*/ 116476224 h 104"/>
              <a:gd name="T56" fmla="*/ 7320643 w 7"/>
              <a:gd name="T57" fmla="*/ 58238112 h 104"/>
              <a:gd name="T58" fmla="*/ 7320643 w 7"/>
              <a:gd name="T59" fmla="*/ 31765760 h 104"/>
              <a:gd name="T60" fmla="*/ 7320643 w 7"/>
              <a:gd name="T61" fmla="*/ 15882880 h 104"/>
              <a:gd name="T62" fmla="*/ 7320643 w 7"/>
              <a:gd name="T63" fmla="*/ 10588144 h 104"/>
              <a:gd name="T64" fmla="*/ 7320643 w 7"/>
              <a:gd name="T65" fmla="*/ 8824560 h 104"/>
              <a:gd name="T66" fmla="*/ 7320643 w 7"/>
              <a:gd name="T67" fmla="*/ 7059648 h 104"/>
              <a:gd name="T68" fmla="*/ 7320643 w 7"/>
              <a:gd name="T69" fmla="*/ 5294736 h 104"/>
              <a:gd name="T70" fmla="*/ 7320643 w 7"/>
              <a:gd name="T71" fmla="*/ 5294736 h 104"/>
              <a:gd name="T72" fmla="*/ 7320643 w 7"/>
              <a:gd name="T73" fmla="*/ 7059648 h 104"/>
              <a:gd name="T74" fmla="*/ 7320643 w 7"/>
              <a:gd name="T75" fmla="*/ 8824560 h 104"/>
              <a:gd name="T76" fmla="*/ 7320643 w 7"/>
              <a:gd name="T77" fmla="*/ 12353056 h 104"/>
              <a:gd name="T78" fmla="*/ 9150804 w 7"/>
              <a:gd name="T79" fmla="*/ 19412704 h 104"/>
              <a:gd name="T80" fmla="*/ 9150804 w 7"/>
              <a:gd name="T81" fmla="*/ 35295584 h 104"/>
              <a:gd name="T82" fmla="*/ 9150804 w 7"/>
              <a:gd name="T83" fmla="*/ 65297760 h 104"/>
              <a:gd name="T84" fmla="*/ 9150804 w 7"/>
              <a:gd name="T85" fmla="*/ 112946400 h 104"/>
              <a:gd name="T86" fmla="*/ 9150804 w 7"/>
              <a:gd name="T87" fmla="*/ 130595520 h 104"/>
              <a:gd name="T88" fmla="*/ 10980964 w 7"/>
              <a:gd name="T89" fmla="*/ 151773136 h 104"/>
              <a:gd name="T90" fmla="*/ 10980964 w 7"/>
              <a:gd name="T91" fmla="*/ 164126192 h 104"/>
              <a:gd name="T92" fmla="*/ 10980964 w 7"/>
              <a:gd name="T93" fmla="*/ 171185840 h 104"/>
              <a:gd name="T94" fmla="*/ 10980964 w 7"/>
              <a:gd name="T95" fmla="*/ 174714336 h 104"/>
              <a:gd name="T96" fmla="*/ 10980964 w 7"/>
              <a:gd name="T97" fmla="*/ 176479248 h 104"/>
              <a:gd name="T98" fmla="*/ 10980964 w 7"/>
              <a:gd name="T99" fmla="*/ 178244160 h 104"/>
              <a:gd name="T100" fmla="*/ 10980964 w 7"/>
              <a:gd name="T101" fmla="*/ 178244160 h 104"/>
              <a:gd name="T102" fmla="*/ 10980964 w 7"/>
              <a:gd name="T103" fmla="*/ 178244160 h 104"/>
              <a:gd name="T104" fmla="*/ 10980964 w 7"/>
              <a:gd name="T105" fmla="*/ 176479248 h 104"/>
              <a:gd name="T106" fmla="*/ 10980964 w 7"/>
              <a:gd name="T107" fmla="*/ 174714336 h 104"/>
              <a:gd name="T108" fmla="*/ 10980964 w 7"/>
              <a:gd name="T109" fmla="*/ 169420928 h 104"/>
              <a:gd name="T110" fmla="*/ 10980964 w 7"/>
              <a:gd name="T111" fmla="*/ 160596368 h 104"/>
              <a:gd name="T112" fmla="*/ 10980964 w 7"/>
              <a:gd name="T113" fmla="*/ 135888928 h 104"/>
              <a:gd name="T114" fmla="*/ 12811125 w 7"/>
              <a:gd name="T115" fmla="*/ 90005200 h 104"/>
              <a:gd name="T116" fmla="*/ 12811125 w 7"/>
              <a:gd name="T117" fmla="*/ 61767936 h 104"/>
              <a:gd name="T118" fmla="*/ 12811125 w 7"/>
              <a:gd name="T119" fmla="*/ 40590320 h 104"/>
              <a:gd name="T120" fmla="*/ 12811125 w 7"/>
              <a:gd name="T121" fmla="*/ 28237264 h 104"/>
              <a:gd name="T122" fmla="*/ 12811125 w 7"/>
              <a:gd name="T123" fmla="*/ 19412704 h 10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04"/>
              <a:gd name="T188" fmla="*/ 7 w 7"/>
              <a:gd name="T189" fmla="*/ 104 h 10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04">
                <a:moveTo>
                  <a:pt x="0" y="41"/>
                </a:moveTo>
                <a:lnTo>
                  <a:pt x="0" y="32"/>
                </a:lnTo>
                <a:lnTo>
                  <a:pt x="0" y="31"/>
                </a:lnTo>
                <a:lnTo>
                  <a:pt x="0" y="30"/>
                </a:lnTo>
                <a:lnTo>
                  <a:pt x="0" y="28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1" y="18"/>
                </a:lnTo>
                <a:lnTo>
                  <a:pt x="1" y="17"/>
                </a:lnTo>
                <a:lnTo>
                  <a:pt x="1" y="15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3"/>
                </a:lnTo>
                <a:lnTo>
                  <a:pt x="1" y="31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2" y="53"/>
                </a:lnTo>
                <a:lnTo>
                  <a:pt x="2" y="57"/>
                </a:lnTo>
                <a:lnTo>
                  <a:pt x="2" y="66"/>
                </a:lnTo>
                <a:lnTo>
                  <a:pt x="2" y="67"/>
                </a:lnTo>
                <a:lnTo>
                  <a:pt x="2" y="68"/>
                </a:lnTo>
                <a:lnTo>
                  <a:pt x="2" y="70"/>
                </a:lnTo>
                <a:lnTo>
                  <a:pt x="2" y="74"/>
                </a:lnTo>
                <a:lnTo>
                  <a:pt x="2" y="82"/>
                </a:lnTo>
                <a:lnTo>
                  <a:pt x="2" y="83"/>
                </a:lnTo>
                <a:lnTo>
                  <a:pt x="2" y="85"/>
                </a:lnTo>
                <a:lnTo>
                  <a:pt x="2" y="88"/>
                </a:lnTo>
                <a:lnTo>
                  <a:pt x="2" y="89"/>
                </a:lnTo>
                <a:lnTo>
                  <a:pt x="2" y="91"/>
                </a:lnTo>
                <a:lnTo>
                  <a:pt x="2" y="93"/>
                </a:lnTo>
                <a:lnTo>
                  <a:pt x="2" y="94"/>
                </a:lnTo>
                <a:lnTo>
                  <a:pt x="2" y="96"/>
                </a:lnTo>
                <a:lnTo>
                  <a:pt x="2" y="97"/>
                </a:lnTo>
                <a:lnTo>
                  <a:pt x="2" y="98"/>
                </a:lnTo>
                <a:lnTo>
                  <a:pt x="2" y="99"/>
                </a:lnTo>
                <a:lnTo>
                  <a:pt x="2" y="100"/>
                </a:lnTo>
                <a:lnTo>
                  <a:pt x="2" y="101"/>
                </a:lnTo>
                <a:lnTo>
                  <a:pt x="2" y="102"/>
                </a:lnTo>
                <a:lnTo>
                  <a:pt x="2" y="103"/>
                </a:lnTo>
                <a:lnTo>
                  <a:pt x="3" y="103"/>
                </a:lnTo>
                <a:lnTo>
                  <a:pt x="3" y="104"/>
                </a:lnTo>
                <a:lnTo>
                  <a:pt x="3" y="103"/>
                </a:lnTo>
                <a:lnTo>
                  <a:pt x="3" y="102"/>
                </a:lnTo>
                <a:lnTo>
                  <a:pt x="3" y="101"/>
                </a:lnTo>
                <a:lnTo>
                  <a:pt x="3" y="100"/>
                </a:lnTo>
                <a:lnTo>
                  <a:pt x="3" y="99"/>
                </a:lnTo>
                <a:lnTo>
                  <a:pt x="3" y="98"/>
                </a:lnTo>
                <a:lnTo>
                  <a:pt x="3" y="97"/>
                </a:lnTo>
                <a:lnTo>
                  <a:pt x="3" y="96"/>
                </a:lnTo>
                <a:lnTo>
                  <a:pt x="3" y="95"/>
                </a:lnTo>
                <a:lnTo>
                  <a:pt x="3" y="93"/>
                </a:lnTo>
                <a:lnTo>
                  <a:pt x="3" y="92"/>
                </a:lnTo>
                <a:lnTo>
                  <a:pt x="3" y="91"/>
                </a:lnTo>
                <a:lnTo>
                  <a:pt x="3" y="90"/>
                </a:lnTo>
                <a:lnTo>
                  <a:pt x="3" y="87"/>
                </a:lnTo>
                <a:lnTo>
                  <a:pt x="3" y="81"/>
                </a:lnTo>
                <a:lnTo>
                  <a:pt x="3" y="80"/>
                </a:lnTo>
                <a:lnTo>
                  <a:pt x="3" y="79"/>
                </a:lnTo>
                <a:lnTo>
                  <a:pt x="3" y="77"/>
                </a:lnTo>
                <a:lnTo>
                  <a:pt x="3" y="74"/>
                </a:lnTo>
                <a:lnTo>
                  <a:pt x="3" y="66"/>
                </a:lnTo>
                <a:lnTo>
                  <a:pt x="3" y="50"/>
                </a:lnTo>
                <a:lnTo>
                  <a:pt x="3" y="49"/>
                </a:lnTo>
                <a:lnTo>
                  <a:pt x="3" y="48"/>
                </a:lnTo>
                <a:lnTo>
                  <a:pt x="3" y="46"/>
                </a:lnTo>
                <a:lnTo>
                  <a:pt x="4" y="42"/>
                </a:lnTo>
                <a:lnTo>
                  <a:pt x="4" y="34"/>
                </a:lnTo>
                <a:lnTo>
                  <a:pt x="4" y="33"/>
                </a:lnTo>
                <a:lnTo>
                  <a:pt x="4" y="32"/>
                </a:lnTo>
                <a:lnTo>
                  <a:pt x="4" y="30"/>
                </a:lnTo>
                <a:lnTo>
                  <a:pt x="4" y="26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4"/>
                </a:lnTo>
                <a:lnTo>
                  <a:pt x="5" y="15"/>
                </a:lnTo>
                <a:lnTo>
                  <a:pt x="5" y="17"/>
                </a:lnTo>
                <a:lnTo>
                  <a:pt x="5" y="20"/>
                </a:lnTo>
                <a:lnTo>
                  <a:pt x="5" y="21"/>
                </a:lnTo>
                <a:lnTo>
                  <a:pt x="5" y="23"/>
                </a:lnTo>
                <a:lnTo>
                  <a:pt x="5" y="26"/>
                </a:lnTo>
                <a:lnTo>
                  <a:pt x="5" y="34"/>
                </a:lnTo>
                <a:lnTo>
                  <a:pt x="5" y="35"/>
                </a:lnTo>
                <a:lnTo>
                  <a:pt x="5" y="37"/>
                </a:lnTo>
                <a:lnTo>
                  <a:pt x="5" y="41"/>
                </a:lnTo>
                <a:lnTo>
                  <a:pt x="5" y="49"/>
                </a:lnTo>
                <a:lnTo>
                  <a:pt x="5" y="50"/>
                </a:lnTo>
                <a:lnTo>
                  <a:pt x="5" y="52"/>
                </a:lnTo>
                <a:lnTo>
                  <a:pt x="5" y="56"/>
                </a:lnTo>
                <a:lnTo>
                  <a:pt x="5" y="64"/>
                </a:lnTo>
                <a:lnTo>
                  <a:pt x="5" y="65"/>
                </a:lnTo>
                <a:lnTo>
                  <a:pt x="5" y="66"/>
                </a:lnTo>
                <a:lnTo>
                  <a:pt x="5" y="68"/>
                </a:lnTo>
                <a:lnTo>
                  <a:pt x="5" y="72"/>
                </a:lnTo>
                <a:lnTo>
                  <a:pt x="5" y="73"/>
                </a:lnTo>
                <a:lnTo>
                  <a:pt x="5" y="74"/>
                </a:lnTo>
                <a:lnTo>
                  <a:pt x="5" y="75"/>
                </a:lnTo>
                <a:lnTo>
                  <a:pt x="5" y="79"/>
                </a:lnTo>
                <a:lnTo>
                  <a:pt x="5" y="80"/>
                </a:lnTo>
                <a:lnTo>
                  <a:pt x="5" y="81"/>
                </a:lnTo>
                <a:lnTo>
                  <a:pt x="5" y="82"/>
                </a:lnTo>
                <a:lnTo>
                  <a:pt x="6" y="86"/>
                </a:lnTo>
                <a:lnTo>
                  <a:pt x="6" y="87"/>
                </a:lnTo>
                <a:lnTo>
                  <a:pt x="6" y="88"/>
                </a:lnTo>
                <a:lnTo>
                  <a:pt x="6" y="91"/>
                </a:lnTo>
                <a:lnTo>
                  <a:pt x="6" y="92"/>
                </a:lnTo>
                <a:lnTo>
                  <a:pt x="6" y="93"/>
                </a:lnTo>
                <a:lnTo>
                  <a:pt x="6" y="94"/>
                </a:lnTo>
                <a:lnTo>
                  <a:pt x="6" y="95"/>
                </a:lnTo>
                <a:lnTo>
                  <a:pt x="6" y="96"/>
                </a:lnTo>
                <a:lnTo>
                  <a:pt x="6" y="97"/>
                </a:lnTo>
                <a:lnTo>
                  <a:pt x="6" y="98"/>
                </a:lnTo>
                <a:lnTo>
                  <a:pt x="6" y="99"/>
                </a:lnTo>
                <a:lnTo>
                  <a:pt x="6" y="100"/>
                </a:lnTo>
                <a:lnTo>
                  <a:pt x="6" y="101"/>
                </a:lnTo>
                <a:lnTo>
                  <a:pt x="6" y="100"/>
                </a:lnTo>
                <a:lnTo>
                  <a:pt x="6" y="99"/>
                </a:lnTo>
                <a:lnTo>
                  <a:pt x="6" y="98"/>
                </a:lnTo>
                <a:lnTo>
                  <a:pt x="6" y="97"/>
                </a:lnTo>
                <a:lnTo>
                  <a:pt x="6" y="96"/>
                </a:lnTo>
                <a:lnTo>
                  <a:pt x="6" y="95"/>
                </a:lnTo>
                <a:lnTo>
                  <a:pt x="6" y="94"/>
                </a:lnTo>
                <a:lnTo>
                  <a:pt x="6" y="92"/>
                </a:lnTo>
                <a:lnTo>
                  <a:pt x="6" y="91"/>
                </a:lnTo>
                <a:lnTo>
                  <a:pt x="6" y="90"/>
                </a:lnTo>
                <a:lnTo>
                  <a:pt x="6" y="89"/>
                </a:lnTo>
                <a:lnTo>
                  <a:pt x="6" y="86"/>
                </a:lnTo>
                <a:lnTo>
                  <a:pt x="6" y="80"/>
                </a:lnTo>
                <a:lnTo>
                  <a:pt x="6" y="79"/>
                </a:lnTo>
                <a:lnTo>
                  <a:pt x="6" y="78"/>
                </a:lnTo>
                <a:lnTo>
                  <a:pt x="6" y="77"/>
                </a:lnTo>
                <a:lnTo>
                  <a:pt x="6" y="73"/>
                </a:lnTo>
                <a:lnTo>
                  <a:pt x="6" y="65"/>
                </a:lnTo>
                <a:lnTo>
                  <a:pt x="6" y="64"/>
                </a:lnTo>
                <a:lnTo>
                  <a:pt x="7" y="62"/>
                </a:lnTo>
                <a:lnTo>
                  <a:pt x="7" y="58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7"/>
                </a:lnTo>
                <a:lnTo>
                  <a:pt x="7" y="43"/>
                </a:lnTo>
                <a:lnTo>
                  <a:pt x="7" y="36"/>
                </a:lnTo>
                <a:lnTo>
                  <a:pt x="7" y="35"/>
                </a:lnTo>
                <a:lnTo>
                  <a:pt x="7" y="34"/>
                </a:lnTo>
                <a:lnTo>
                  <a:pt x="7" y="33"/>
                </a:lnTo>
                <a:lnTo>
                  <a:pt x="7" y="29"/>
                </a:lnTo>
                <a:lnTo>
                  <a:pt x="7" y="28"/>
                </a:lnTo>
                <a:lnTo>
                  <a:pt x="7" y="27"/>
                </a:lnTo>
                <a:lnTo>
                  <a:pt x="7" y="26"/>
                </a:lnTo>
                <a:lnTo>
                  <a:pt x="7" y="23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7" y="17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" name="Freeform 76"/>
          <p:cNvSpPr>
            <a:spLocks/>
          </p:cNvSpPr>
          <p:nvPr/>
        </p:nvSpPr>
        <p:spPr bwMode="auto">
          <a:xfrm>
            <a:off x="6903804" y="4334748"/>
            <a:ext cx="14640" cy="125190"/>
          </a:xfrm>
          <a:custGeom>
            <a:avLst/>
            <a:gdLst>
              <a:gd name="T0" fmla="*/ 0 w 7"/>
              <a:gd name="T1" fmla="*/ 1781598 h 90"/>
              <a:gd name="T2" fmla="*/ 0 w 7"/>
              <a:gd name="T3" fmla="*/ 0 h 90"/>
              <a:gd name="T4" fmla="*/ 0 w 7"/>
              <a:gd name="T5" fmla="*/ 0 h 90"/>
              <a:gd name="T6" fmla="*/ 0 w 7"/>
              <a:gd name="T7" fmla="*/ 0 h 90"/>
              <a:gd name="T8" fmla="*/ 1830161 w 7"/>
              <a:gd name="T9" fmla="*/ 0 h 90"/>
              <a:gd name="T10" fmla="*/ 1830161 w 7"/>
              <a:gd name="T11" fmla="*/ 1781598 h 90"/>
              <a:gd name="T12" fmla="*/ 1830161 w 7"/>
              <a:gd name="T13" fmla="*/ 7126393 h 90"/>
              <a:gd name="T14" fmla="*/ 1830161 w 7"/>
              <a:gd name="T15" fmla="*/ 12469848 h 90"/>
              <a:gd name="T16" fmla="*/ 1830161 w 7"/>
              <a:gd name="T17" fmla="*/ 24941036 h 90"/>
              <a:gd name="T18" fmla="*/ 1830161 w 7"/>
              <a:gd name="T19" fmla="*/ 76603366 h 90"/>
              <a:gd name="T20" fmla="*/ 3660321 w 7"/>
              <a:gd name="T21" fmla="*/ 112232652 h 90"/>
              <a:gd name="T22" fmla="*/ 3660321 w 7"/>
              <a:gd name="T23" fmla="*/ 135392089 h 90"/>
              <a:gd name="T24" fmla="*/ 3660321 w 7"/>
              <a:gd name="T25" fmla="*/ 147863278 h 90"/>
              <a:gd name="T26" fmla="*/ 3660321 w 7"/>
              <a:gd name="T27" fmla="*/ 153206732 h 90"/>
              <a:gd name="T28" fmla="*/ 3660321 w 7"/>
              <a:gd name="T29" fmla="*/ 156769929 h 90"/>
              <a:gd name="T30" fmla="*/ 3660321 w 7"/>
              <a:gd name="T31" fmla="*/ 158551527 h 90"/>
              <a:gd name="T32" fmla="*/ 3660321 w 7"/>
              <a:gd name="T33" fmla="*/ 160333126 h 90"/>
              <a:gd name="T34" fmla="*/ 3660321 w 7"/>
              <a:gd name="T35" fmla="*/ 160333126 h 90"/>
              <a:gd name="T36" fmla="*/ 3660321 w 7"/>
              <a:gd name="T37" fmla="*/ 158551527 h 90"/>
              <a:gd name="T38" fmla="*/ 3660321 w 7"/>
              <a:gd name="T39" fmla="*/ 158551527 h 90"/>
              <a:gd name="T40" fmla="*/ 3660321 w 7"/>
              <a:gd name="T41" fmla="*/ 154988331 h 90"/>
              <a:gd name="T42" fmla="*/ 3660321 w 7"/>
              <a:gd name="T43" fmla="*/ 149644876 h 90"/>
              <a:gd name="T44" fmla="*/ 5490482 w 7"/>
              <a:gd name="T45" fmla="*/ 140736884 h 90"/>
              <a:gd name="T46" fmla="*/ 5490482 w 7"/>
              <a:gd name="T47" fmla="*/ 112232652 h 90"/>
              <a:gd name="T48" fmla="*/ 5490482 w 7"/>
              <a:gd name="T49" fmla="*/ 49882072 h 90"/>
              <a:gd name="T50" fmla="*/ 5490482 w 7"/>
              <a:gd name="T51" fmla="*/ 30284491 h 90"/>
              <a:gd name="T52" fmla="*/ 5490482 w 7"/>
              <a:gd name="T53" fmla="*/ 16033044 h 90"/>
              <a:gd name="T54" fmla="*/ 5490482 w 7"/>
              <a:gd name="T55" fmla="*/ 10688249 h 90"/>
              <a:gd name="T56" fmla="*/ 7320643 w 7"/>
              <a:gd name="T57" fmla="*/ 8907992 h 90"/>
              <a:gd name="T58" fmla="*/ 7320643 w 7"/>
              <a:gd name="T59" fmla="*/ 7126393 h 90"/>
              <a:gd name="T60" fmla="*/ 7320643 w 7"/>
              <a:gd name="T61" fmla="*/ 7126393 h 90"/>
              <a:gd name="T62" fmla="*/ 7320643 w 7"/>
              <a:gd name="T63" fmla="*/ 7126393 h 90"/>
              <a:gd name="T64" fmla="*/ 7320643 w 7"/>
              <a:gd name="T65" fmla="*/ 7126393 h 90"/>
              <a:gd name="T66" fmla="*/ 7320643 w 7"/>
              <a:gd name="T67" fmla="*/ 8907992 h 90"/>
              <a:gd name="T68" fmla="*/ 7320643 w 7"/>
              <a:gd name="T69" fmla="*/ 12469848 h 90"/>
              <a:gd name="T70" fmla="*/ 7320643 w 7"/>
              <a:gd name="T71" fmla="*/ 17814643 h 90"/>
              <a:gd name="T72" fmla="*/ 7320643 w 7"/>
              <a:gd name="T73" fmla="*/ 30284491 h 90"/>
              <a:gd name="T74" fmla="*/ 7320643 w 7"/>
              <a:gd name="T75" fmla="*/ 51662330 h 90"/>
              <a:gd name="T76" fmla="*/ 9150804 w 7"/>
              <a:gd name="T77" fmla="*/ 85511358 h 90"/>
              <a:gd name="T78" fmla="*/ 9150804 w 7"/>
              <a:gd name="T79" fmla="*/ 112232652 h 90"/>
              <a:gd name="T80" fmla="*/ 9150804 w 7"/>
              <a:gd name="T81" fmla="*/ 130048635 h 90"/>
              <a:gd name="T82" fmla="*/ 9150804 w 7"/>
              <a:gd name="T83" fmla="*/ 140736884 h 90"/>
              <a:gd name="T84" fmla="*/ 9150804 w 7"/>
              <a:gd name="T85" fmla="*/ 146081679 h 90"/>
              <a:gd name="T86" fmla="*/ 9150804 w 7"/>
              <a:gd name="T87" fmla="*/ 149644876 h 90"/>
              <a:gd name="T88" fmla="*/ 9150804 w 7"/>
              <a:gd name="T89" fmla="*/ 151425134 h 90"/>
              <a:gd name="T90" fmla="*/ 9150804 w 7"/>
              <a:gd name="T91" fmla="*/ 153206732 h 90"/>
              <a:gd name="T92" fmla="*/ 9150804 w 7"/>
              <a:gd name="T93" fmla="*/ 153206732 h 90"/>
              <a:gd name="T94" fmla="*/ 9150804 w 7"/>
              <a:gd name="T95" fmla="*/ 153206732 h 90"/>
              <a:gd name="T96" fmla="*/ 9150804 w 7"/>
              <a:gd name="T97" fmla="*/ 151425134 h 90"/>
              <a:gd name="T98" fmla="*/ 10980964 w 7"/>
              <a:gd name="T99" fmla="*/ 149644876 h 90"/>
              <a:gd name="T100" fmla="*/ 10980964 w 7"/>
              <a:gd name="T101" fmla="*/ 146081679 h 90"/>
              <a:gd name="T102" fmla="*/ 10980964 w 7"/>
              <a:gd name="T103" fmla="*/ 137173688 h 90"/>
              <a:gd name="T104" fmla="*/ 10980964 w 7"/>
              <a:gd name="T105" fmla="*/ 117577447 h 90"/>
              <a:gd name="T106" fmla="*/ 10980964 w 7"/>
              <a:gd name="T107" fmla="*/ 89074554 h 90"/>
              <a:gd name="T108" fmla="*/ 10980964 w 7"/>
              <a:gd name="T109" fmla="*/ 57007125 h 90"/>
              <a:gd name="T110" fmla="*/ 12811125 w 7"/>
              <a:gd name="T111" fmla="*/ 40974081 h 90"/>
              <a:gd name="T112" fmla="*/ 12811125 w 7"/>
              <a:gd name="T113" fmla="*/ 28504233 h 90"/>
              <a:gd name="T114" fmla="*/ 12811125 w 7"/>
              <a:gd name="T115" fmla="*/ 19596241 h 90"/>
              <a:gd name="T116" fmla="*/ 12811125 w 7"/>
              <a:gd name="T117" fmla="*/ 16033044 h 90"/>
              <a:gd name="T118" fmla="*/ 12811125 w 7"/>
              <a:gd name="T119" fmla="*/ 16033044 h 90"/>
              <a:gd name="T120" fmla="*/ 12811125 w 7"/>
              <a:gd name="T121" fmla="*/ 14251446 h 90"/>
              <a:gd name="T122" fmla="*/ 12811125 w 7"/>
              <a:gd name="T123" fmla="*/ 14251446 h 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90"/>
              <a:gd name="T188" fmla="*/ 7 w 7"/>
              <a:gd name="T189" fmla="*/ 90 h 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90">
                <a:moveTo>
                  <a:pt x="0" y="2"/>
                </a:move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20"/>
                </a:lnTo>
                <a:lnTo>
                  <a:pt x="1" y="27"/>
                </a:lnTo>
                <a:lnTo>
                  <a:pt x="1" y="42"/>
                </a:lnTo>
                <a:lnTo>
                  <a:pt x="1" y="43"/>
                </a:lnTo>
                <a:lnTo>
                  <a:pt x="1" y="45"/>
                </a:lnTo>
                <a:lnTo>
                  <a:pt x="1" y="49"/>
                </a:lnTo>
                <a:lnTo>
                  <a:pt x="1" y="56"/>
                </a:lnTo>
                <a:lnTo>
                  <a:pt x="1" y="57"/>
                </a:lnTo>
                <a:lnTo>
                  <a:pt x="1" y="59"/>
                </a:lnTo>
                <a:lnTo>
                  <a:pt x="2" y="63"/>
                </a:lnTo>
                <a:lnTo>
                  <a:pt x="2" y="69"/>
                </a:lnTo>
                <a:lnTo>
                  <a:pt x="2" y="70"/>
                </a:lnTo>
                <a:lnTo>
                  <a:pt x="2" y="71"/>
                </a:lnTo>
                <a:lnTo>
                  <a:pt x="2" y="72"/>
                </a:lnTo>
                <a:lnTo>
                  <a:pt x="2" y="75"/>
                </a:lnTo>
                <a:lnTo>
                  <a:pt x="2" y="76"/>
                </a:lnTo>
                <a:lnTo>
                  <a:pt x="2" y="78"/>
                </a:lnTo>
                <a:lnTo>
                  <a:pt x="2" y="80"/>
                </a:lnTo>
                <a:lnTo>
                  <a:pt x="2" y="81"/>
                </a:lnTo>
                <a:lnTo>
                  <a:pt x="2" y="83"/>
                </a:lnTo>
                <a:lnTo>
                  <a:pt x="2" y="84"/>
                </a:lnTo>
                <a:lnTo>
                  <a:pt x="2" y="85"/>
                </a:lnTo>
                <a:lnTo>
                  <a:pt x="2" y="86"/>
                </a:lnTo>
                <a:lnTo>
                  <a:pt x="2" y="87"/>
                </a:lnTo>
                <a:lnTo>
                  <a:pt x="2" y="88"/>
                </a:lnTo>
                <a:lnTo>
                  <a:pt x="2" y="89"/>
                </a:lnTo>
                <a:lnTo>
                  <a:pt x="2" y="90"/>
                </a:lnTo>
                <a:lnTo>
                  <a:pt x="2" y="89"/>
                </a:lnTo>
                <a:lnTo>
                  <a:pt x="2" y="88"/>
                </a:lnTo>
                <a:lnTo>
                  <a:pt x="2" y="87"/>
                </a:lnTo>
                <a:lnTo>
                  <a:pt x="2" y="86"/>
                </a:lnTo>
                <a:lnTo>
                  <a:pt x="2" y="85"/>
                </a:lnTo>
                <a:lnTo>
                  <a:pt x="2" y="84"/>
                </a:lnTo>
                <a:lnTo>
                  <a:pt x="2" y="83"/>
                </a:lnTo>
                <a:lnTo>
                  <a:pt x="2" y="82"/>
                </a:lnTo>
                <a:lnTo>
                  <a:pt x="3" y="80"/>
                </a:lnTo>
                <a:lnTo>
                  <a:pt x="3" y="79"/>
                </a:lnTo>
                <a:lnTo>
                  <a:pt x="3" y="78"/>
                </a:lnTo>
                <a:lnTo>
                  <a:pt x="3" y="75"/>
                </a:lnTo>
                <a:lnTo>
                  <a:pt x="3" y="70"/>
                </a:lnTo>
                <a:lnTo>
                  <a:pt x="3" y="69"/>
                </a:lnTo>
                <a:lnTo>
                  <a:pt x="3" y="68"/>
                </a:lnTo>
                <a:lnTo>
                  <a:pt x="3" y="67"/>
                </a:lnTo>
                <a:lnTo>
                  <a:pt x="3" y="63"/>
                </a:lnTo>
                <a:lnTo>
                  <a:pt x="3" y="56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8"/>
                </a:lnTo>
                <a:lnTo>
                  <a:pt x="3" y="35"/>
                </a:lnTo>
                <a:lnTo>
                  <a:pt x="3" y="28"/>
                </a:lnTo>
                <a:lnTo>
                  <a:pt x="3" y="27"/>
                </a:lnTo>
                <a:lnTo>
                  <a:pt x="3" y="25"/>
                </a:lnTo>
                <a:lnTo>
                  <a:pt x="3" y="23"/>
                </a:lnTo>
                <a:lnTo>
                  <a:pt x="3" y="17"/>
                </a:lnTo>
                <a:lnTo>
                  <a:pt x="3" y="16"/>
                </a:lnTo>
                <a:lnTo>
                  <a:pt x="3" y="15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2"/>
                </a:lnTo>
                <a:lnTo>
                  <a:pt x="4" y="28"/>
                </a:lnTo>
                <a:lnTo>
                  <a:pt x="4" y="29"/>
                </a:lnTo>
                <a:lnTo>
                  <a:pt x="4" y="31"/>
                </a:lnTo>
                <a:lnTo>
                  <a:pt x="4" y="34"/>
                </a:lnTo>
                <a:lnTo>
                  <a:pt x="4" y="41"/>
                </a:lnTo>
                <a:lnTo>
                  <a:pt x="4" y="42"/>
                </a:lnTo>
                <a:lnTo>
                  <a:pt x="4" y="43"/>
                </a:lnTo>
                <a:lnTo>
                  <a:pt x="5" y="45"/>
                </a:lnTo>
                <a:lnTo>
                  <a:pt x="5" y="48"/>
                </a:lnTo>
                <a:lnTo>
                  <a:pt x="5" y="56"/>
                </a:lnTo>
                <a:lnTo>
                  <a:pt x="5" y="57"/>
                </a:lnTo>
                <a:lnTo>
                  <a:pt x="5" y="59"/>
                </a:lnTo>
                <a:lnTo>
                  <a:pt x="5" y="62"/>
                </a:lnTo>
                <a:lnTo>
                  <a:pt x="5" y="63"/>
                </a:lnTo>
                <a:lnTo>
                  <a:pt x="5" y="64"/>
                </a:lnTo>
                <a:lnTo>
                  <a:pt x="5" y="65"/>
                </a:lnTo>
                <a:lnTo>
                  <a:pt x="5" y="68"/>
                </a:lnTo>
                <a:lnTo>
                  <a:pt x="5" y="69"/>
                </a:lnTo>
                <a:lnTo>
                  <a:pt x="5" y="71"/>
                </a:lnTo>
                <a:lnTo>
                  <a:pt x="5" y="73"/>
                </a:lnTo>
                <a:lnTo>
                  <a:pt x="5" y="74"/>
                </a:lnTo>
                <a:lnTo>
                  <a:pt x="5" y="75"/>
                </a:lnTo>
                <a:lnTo>
                  <a:pt x="5" y="76"/>
                </a:lnTo>
                <a:lnTo>
                  <a:pt x="5" y="78"/>
                </a:lnTo>
                <a:lnTo>
                  <a:pt x="5" y="79"/>
                </a:lnTo>
                <a:lnTo>
                  <a:pt x="5" y="80"/>
                </a:lnTo>
                <a:lnTo>
                  <a:pt x="5" y="81"/>
                </a:lnTo>
                <a:lnTo>
                  <a:pt x="5" y="82"/>
                </a:lnTo>
                <a:lnTo>
                  <a:pt x="5" y="83"/>
                </a:lnTo>
                <a:lnTo>
                  <a:pt x="5" y="84"/>
                </a:lnTo>
                <a:lnTo>
                  <a:pt x="5" y="85"/>
                </a:lnTo>
                <a:lnTo>
                  <a:pt x="5" y="86"/>
                </a:lnTo>
                <a:lnTo>
                  <a:pt x="5" y="85"/>
                </a:lnTo>
                <a:lnTo>
                  <a:pt x="6" y="84"/>
                </a:lnTo>
                <a:lnTo>
                  <a:pt x="6" y="83"/>
                </a:lnTo>
                <a:lnTo>
                  <a:pt x="6" y="82"/>
                </a:lnTo>
                <a:lnTo>
                  <a:pt x="6" y="81"/>
                </a:lnTo>
                <a:lnTo>
                  <a:pt x="6" y="80"/>
                </a:lnTo>
                <a:lnTo>
                  <a:pt x="6" y="79"/>
                </a:lnTo>
                <a:lnTo>
                  <a:pt x="6" y="77"/>
                </a:lnTo>
                <a:lnTo>
                  <a:pt x="6" y="76"/>
                </a:lnTo>
                <a:lnTo>
                  <a:pt x="6" y="75"/>
                </a:lnTo>
                <a:lnTo>
                  <a:pt x="6" y="73"/>
                </a:lnTo>
                <a:lnTo>
                  <a:pt x="6" y="68"/>
                </a:lnTo>
                <a:lnTo>
                  <a:pt x="6" y="67"/>
                </a:lnTo>
                <a:lnTo>
                  <a:pt x="6" y="66"/>
                </a:lnTo>
                <a:lnTo>
                  <a:pt x="6" y="65"/>
                </a:lnTo>
                <a:lnTo>
                  <a:pt x="6" y="62"/>
                </a:lnTo>
                <a:lnTo>
                  <a:pt x="6" y="56"/>
                </a:lnTo>
                <a:lnTo>
                  <a:pt x="6" y="55"/>
                </a:lnTo>
                <a:lnTo>
                  <a:pt x="6" y="53"/>
                </a:lnTo>
                <a:lnTo>
                  <a:pt x="6" y="50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38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7" y="26"/>
                </a:lnTo>
                <a:lnTo>
                  <a:pt x="7" y="25"/>
                </a:lnTo>
                <a:lnTo>
                  <a:pt x="7" y="23"/>
                </a:lnTo>
                <a:lnTo>
                  <a:pt x="7" y="21"/>
                </a:lnTo>
                <a:lnTo>
                  <a:pt x="7" y="20"/>
                </a:lnTo>
                <a:lnTo>
                  <a:pt x="7" y="19"/>
                </a:lnTo>
                <a:lnTo>
                  <a:pt x="7" y="16"/>
                </a:lnTo>
                <a:lnTo>
                  <a:pt x="7" y="15"/>
                </a:lnTo>
                <a:lnTo>
                  <a:pt x="7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" name="Freeform 77"/>
          <p:cNvSpPr>
            <a:spLocks/>
          </p:cNvSpPr>
          <p:nvPr/>
        </p:nvSpPr>
        <p:spPr bwMode="auto">
          <a:xfrm>
            <a:off x="6918443" y="4346278"/>
            <a:ext cx="14640" cy="100482"/>
          </a:xfrm>
          <a:custGeom>
            <a:avLst/>
            <a:gdLst>
              <a:gd name="T0" fmla="*/ 0 w 7"/>
              <a:gd name="T1" fmla="*/ 0 h 73"/>
              <a:gd name="T2" fmla="*/ 0 w 7"/>
              <a:gd name="T3" fmla="*/ 1762982 h 73"/>
              <a:gd name="T4" fmla="*/ 0 w 7"/>
              <a:gd name="T5" fmla="*/ 3525964 h 73"/>
              <a:gd name="T6" fmla="*/ 0 w 7"/>
              <a:gd name="T7" fmla="*/ 7051929 h 73"/>
              <a:gd name="T8" fmla="*/ 1830161 w 7"/>
              <a:gd name="T9" fmla="*/ 21154460 h 73"/>
              <a:gd name="T10" fmla="*/ 1830161 w 7"/>
              <a:gd name="T11" fmla="*/ 58174434 h 73"/>
              <a:gd name="T12" fmla="*/ 1830161 w 7"/>
              <a:gd name="T13" fmla="*/ 81091876 h 73"/>
              <a:gd name="T14" fmla="*/ 1830161 w 7"/>
              <a:gd name="T15" fmla="*/ 105772300 h 73"/>
              <a:gd name="T16" fmla="*/ 1830161 w 7"/>
              <a:gd name="T17" fmla="*/ 116350194 h 73"/>
              <a:gd name="T18" fmla="*/ 1830161 w 7"/>
              <a:gd name="T19" fmla="*/ 121637814 h 73"/>
              <a:gd name="T20" fmla="*/ 1830161 w 7"/>
              <a:gd name="T21" fmla="*/ 126926760 h 73"/>
              <a:gd name="T22" fmla="*/ 1830161 w 7"/>
              <a:gd name="T23" fmla="*/ 126926760 h 73"/>
              <a:gd name="T24" fmla="*/ 1830161 w 7"/>
              <a:gd name="T25" fmla="*/ 128689743 h 73"/>
              <a:gd name="T26" fmla="*/ 3660321 w 7"/>
              <a:gd name="T27" fmla="*/ 128689743 h 73"/>
              <a:gd name="T28" fmla="*/ 3660321 w 7"/>
              <a:gd name="T29" fmla="*/ 128689743 h 73"/>
              <a:gd name="T30" fmla="*/ 3660321 w 7"/>
              <a:gd name="T31" fmla="*/ 128689743 h 73"/>
              <a:gd name="T32" fmla="*/ 3660321 w 7"/>
              <a:gd name="T33" fmla="*/ 128689743 h 73"/>
              <a:gd name="T34" fmla="*/ 3660321 w 7"/>
              <a:gd name="T35" fmla="*/ 125163778 h 73"/>
              <a:gd name="T36" fmla="*/ 3660321 w 7"/>
              <a:gd name="T37" fmla="*/ 118111849 h 73"/>
              <a:gd name="T38" fmla="*/ 3660321 w 7"/>
              <a:gd name="T39" fmla="*/ 102246336 h 73"/>
              <a:gd name="T40" fmla="*/ 3660321 w 7"/>
              <a:gd name="T41" fmla="*/ 61700398 h 73"/>
              <a:gd name="T42" fmla="*/ 5490482 w 7"/>
              <a:gd name="T43" fmla="*/ 37019974 h 73"/>
              <a:gd name="T44" fmla="*/ 5490482 w 7"/>
              <a:gd name="T45" fmla="*/ 21154460 h 73"/>
              <a:gd name="T46" fmla="*/ 5490482 w 7"/>
              <a:gd name="T47" fmla="*/ 12339549 h 73"/>
              <a:gd name="T48" fmla="*/ 5490482 w 7"/>
              <a:gd name="T49" fmla="*/ 10577893 h 73"/>
              <a:gd name="T50" fmla="*/ 5490482 w 7"/>
              <a:gd name="T51" fmla="*/ 8814911 h 73"/>
              <a:gd name="T52" fmla="*/ 5490482 w 7"/>
              <a:gd name="T53" fmla="*/ 7051929 h 73"/>
              <a:gd name="T54" fmla="*/ 5490482 w 7"/>
              <a:gd name="T55" fmla="*/ 7051929 h 73"/>
              <a:gd name="T56" fmla="*/ 5490482 w 7"/>
              <a:gd name="T57" fmla="*/ 7051929 h 73"/>
              <a:gd name="T58" fmla="*/ 5490482 w 7"/>
              <a:gd name="T59" fmla="*/ 8814911 h 73"/>
              <a:gd name="T60" fmla="*/ 5490482 w 7"/>
              <a:gd name="T61" fmla="*/ 10577893 h 73"/>
              <a:gd name="T62" fmla="*/ 7320643 w 7"/>
              <a:gd name="T63" fmla="*/ 14102531 h 73"/>
              <a:gd name="T64" fmla="*/ 7320643 w 7"/>
              <a:gd name="T65" fmla="*/ 19391478 h 73"/>
              <a:gd name="T66" fmla="*/ 7320643 w 7"/>
              <a:gd name="T67" fmla="*/ 38782956 h 73"/>
              <a:gd name="T68" fmla="*/ 7320643 w 7"/>
              <a:gd name="T69" fmla="*/ 77565911 h 73"/>
              <a:gd name="T70" fmla="*/ 7320643 w 7"/>
              <a:gd name="T71" fmla="*/ 95195734 h 73"/>
              <a:gd name="T72" fmla="*/ 9150804 w 7"/>
              <a:gd name="T73" fmla="*/ 107535283 h 73"/>
              <a:gd name="T74" fmla="*/ 9150804 w 7"/>
              <a:gd name="T75" fmla="*/ 114587212 h 73"/>
              <a:gd name="T76" fmla="*/ 9150804 w 7"/>
              <a:gd name="T77" fmla="*/ 118111849 h 73"/>
              <a:gd name="T78" fmla="*/ 9150804 w 7"/>
              <a:gd name="T79" fmla="*/ 119874832 h 73"/>
              <a:gd name="T80" fmla="*/ 9150804 w 7"/>
              <a:gd name="T81" fmla="*/ 121637814 h 73"/>
              <a:gd name="T82" fmla="*/ 9150804 w 7"/>
              <a:gd name="T83" fmla="*/ 121637814 h 73"/>
              <a:gd name="T84" fmla="*/ 9150804 w 7"/>
              <a:gd name="T85" fmla="*/ 121637814 h 73"/>
              <a:gd name="T86" fmla="*/ 9150804 w 7"/>
              <a:gd name="T87" fmla="*/ 121637814 h 73"/>
              <a:gd name="T88" fmla="*/ 9150804 w 7"/>
              <a:gd name="T89" fmla="*/ 119874832 h 73"/>
              <a:gd name="T90" fmla="*/ 9150804 w 7"/>
              <a:gd name="T91" fmla="*/ 118111849 h 73"/>
              <a:gd name="T92" fmla="*/ 9150804 w 7"/>
              <a:gd name="T93" fmla="*/ 112824229 h 73"/>
              <a:gd name="T94" fmla="*/ 9150804 w 7"/>
              <a:gd name="T95" fmla="*/ 98720372 h 73"/>
              <a:gd name="T96" fmla="*/ 10980964 w 7"/>
              <a:gd name="T97" fmla="*/ 81091876 h 73"/>
              <a:gd name="T98" fmla="*/ 10980964 w 7"/>
              <a:gd name="T99" fmla="*/ 56411451 h 73"/>
              <a:gd name="T100" fmla="*/ 10980964 w 7"/>
              <a:gd name="T101" fmla="*/ 38782956 h 73"/>
              <a:gd name="T102" fmla="*/ 10980964 w 7"/>
              <a:gd name="T103" fmla="*/ 28206389 h 73"/>
              <a:gd name="T104" fmla="*/ 10980964 w 7"/>
              <a:gd name="T105" fmla="*/ 21154460 h 73"/>
              <a:gd name="T106" fmla="*/ 10980964 w 7"/>
              <a:gd name="T107" fmla="*/ 17628496 h 73"/>
              <a:gd name="T108" fmla="*/ 10980964 w 7"/>
              <a:gd name="T109" fmla="*/ 15865513 h 73"/>
              <a:gd name="T110" fmla="*/ 10980964 w 7"/>
              <a:gd name="T111" fmla="*/ 15865513 h 73"/>
              <a:gd name="T112" fmla="*/ 10980964 w 7"/>
              <a:gd name="T113" fmla="*/ 15865513 h 73"/>
              <a:gd name="T114" fmla="*/ 10980964 w 7"/>
              <a:gd name="T115" fmla="*/ 15865513 h 73"/>
              <a:gd name="T116" fmla="*/ 12811125 w 7"/>
              <a:gd name="T117" fmla="*/ 15865513 h 73"/>
              <a:gd name="T118" fmla="*/ 12811125 w 7"/>
              <a:gd name="T119" fmla="*/ 17628496 h 73"/>
              <a:gd name="T120" fmla="*/ 12811125 w 7"/>
              <a:gd name="T121" fmla="*/ 19391478 h 73"/>
              <a:gd name="T122" fmla="*/ 12811125 w 7"/>
              <a:gd name="T123" fmla="*/ 26443407 h 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73"/>
              <a:gd name="T188" fmla="*/ 7 w 7"/>
              <a:gd name="T189" fmla="*/ 73 h 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7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6"/>
                </a:lnTo>
                <a:lnTo>
                  <a:pt x="1" y="22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" y="39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50"/>
                </a:lnTo>
                <a:lnTo>
                  <a:pt x="1" y="55"/>
                </a:lnTo>
                <a:lnTo>
                  <a:pt x="1" y="56"/>
                </a:lnTo>
                <a:lnTo>
                  <a:pt x="1" y="57"/>
                </a:lnTo>
                <a:lnTo>
                  <a:pt x="1" y="58"/>
                </a:lnTo>
                <a:lnTo>
                  <a:pt x="1" y="60"/>
                </a:lnTo>
                <a:lnTo>
                  <a:pt x="1" y="61"/>
                </a:lnTo>
                <a:lnTo>
                  <a:pt x="1" y="62"/>
                </a:lnTo>
                <a:lnTo>
                  <a:pt x="1" y="63"/>
                </a:lnTo>
                <a:lnTo>
                  <a:pt x="1" y="65"/>
                </a:lnTo>
                <a:lnTo>
                  <a:pt x="1" y="66"/>
                </a:lnTo>
                <a:lnTo>
                  <a:pt x="1" y="67"/>
                </a:lnTo>
                <a:lnTo>
                  <a:pt x="1" y="68"/>
                </a:lnTo>
                <a:lnTo>
                  <a:pt x="1" y="69"/>
                </a:lnTo>
                <a:lnTo>
                  <a:pt x="1" y="70"/>
                </a:lnTo>
                <a:lnTo>
                  <a:pt x="1" y="71"/>
                </a:lnTo>
                <a:lnTo>
                  <a:pt x="1" y="72"/>
                </a:lnTo>
                <a:lnTo>
                  <a:pt x="1" y="73"/>
                </a:lnTo>
                <a:lnTo>
                  <a:pt x="2" y="73"/>
                </a:lnTo>
                <a:lnTo>
                  <a:pt x="2" y="72"/>
                </a:lnTo>
                <a:lnTo>
                  <a:pt x="2" y="71"/>
                </a:lnTo>
                <a:lnTo>
                  <a:pt x="2" y="70"/>
                </a:lnTo>
                <a:lnTo>
                  <a:pt x="2" y="69"/>
                </a:lnTo>
                <a:lnTo>
                  <a:pt x="2" y="67"/>
                </a:lnTo>
                <a:lnTo>
                  <a:pt x="2" y="66"/>
                </a:lnTo>
                <a:lnTo>
                  <a:pt x="2" y="65"/>
                </a:lnTo>
                <a:lnTo>
                  <a:pt x="2" y="63"/>
                </a:lnTo>
                <a:lnTo>
                  <a:pt x="2" y="58"/>
                </a:lnTo>
                <a:lnTo>
                  <a:pt x="2" y="57"/>
                </a:lnTo>
                <a:lnTo>
                  <a:pt x="2" y="56"/>
                </a:lnTo>
                <a:lnTo>
                  <a:pt x="2" y="53"/>
                </a:lnTo>
                <a:lnTo>
                  <a:pt x="2" y="48"/>
                </a:lnTo>
                <a:lnTo>
                  <a:pt x="2" y="36"/>
                </a:lnTo>
                <a:lnTo>
                  <a:pt x="2" y="35"/>
                </a:lnTo>
                <a:lnTo>
                  <a:pt x="2" y="33"/>
                </a:lnTo>
                <a:lnTo>
                  <a:pt x="3" y="31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1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8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4" y="27"/>
                </a:lnTo>
                <a:lnTo>
                  <a:pt x="4" y="3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9"/>
                </a:lnTo>
                <a:lnTo>
                  <a:pt x="4" y="53"/>
                </a:lnTo>
                <a:lnTo>
                  <a:pt x="4" y="54"/>
                </a:lnTo>
                <a:lnTo>
                  <a:pt x="4" y="55"/>
                </a:lnTo>
                <a:lnTo>
                  <a:pt x="4" y="58"/>
                </a:lnTo>
                <a:lnTo>
                  <a:pt x="5" y="58"/>
                </a:lnTo>
                <a:lnTo>
                  <a:pt x="5" y="59"/>
                </a:lnTo>
                <a:lnTo>
                  <a:pt x="5" y="61"/>
                </a:lnTo>
                <a:lnTo>
                  <a:pt x="5" y="62"/>
                </a:lnTo>
                <a:lnTo>
                  <a:pt x="5" y="63"/>
                </a:lnTo>
                <a:lnTo>
                  <a:pt x="5" y="64"/>
                </a:lnTo>
                <a:lnTo>
                  <a:pt x="5" y="65"/>
                </a:lnTo>
                <a:lnTo>
                  <a:pt x="5" y="66"/>
                </a:lnTo>
                <a:lnTo>
                  <a:pt x="5" y="67"/>
                </a:lnTo>
                <a:lnTo>
                  <a:pt x="5" y="68"/>
                </a:lnTo>
                <a:lnTo>
                  <a:pt x="5" y="69"/>
                </a:lnTo>
                <a:lnTo>
                  <a:pt x="5" y="68"/>
                </a:lnTo>
                <a:lnTo>
                  <a:pt x="5" y="67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62"/>
                </a:lnTo>
                <a:lnTo>
                  <a:pt x="5" y="61"/>
                </a:lnTo>
                <a:lnTo>
                  <a:pt x="5" y="60"/>
                </a:lnTo>
                <a:lnTo>
                  <a:pt x="5" y="56"/>
                </a:lnTo>
                <a:lnTo>
                  <a:pt x="5" y="55"/>
                </a:lnTo>
                <a:lnTo>
                  <a:pt x="6" y="54"/>
                </a:lnTo>
                <a:lnTo>
                  <a:pt x="6" y="52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2"/>
                </a:lnTo>
                <a:lnTo>
                  <a:pt x="6" y="37"/>
                </a:lnTo>
                <a:lnTo>
                  <a:pt x="6" y="36"/>
                </a:lnTo>
                <a:lnTo>
                  <a:pt x="6" y="34"/>
                </a:lnTo>
                <a:lnTo>
                  <a:pt x="6" y="32"/>
                </a:lnTo>
                <a:lnTo>
                  <a:pt x="6" y="27"/>
                </a:lnTo>
                <a:lnTo>
                  <a:pt x="6" y="26"/>
                </a:lnTo>
                <a:lnTo>
                  <a:pt x="6" y="25"/>
                </a:lnTo>
                <a:lnTo>
                  <a:pt x="6" y="23"/>
                </a:lnTo>
                <a:lnTo>
                  <a:pt x="6" y="22"/>
                </a:lnTo>
                <a:lnTo>
                  <a:pt x="6" y="21"/>
                </a:lnTo>
                <a:lnTo>
                  <a:pt x="6" y="19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7" y="9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3"/>
                </a:lnTo>
                <a:lnTo>
                  <a:pt x="7" y="15"/>
                </a:lnTo>
                <a:lnTo>
                  <a:pt x="7" y="16"/>
                </a:lnTo>
                <a:lnTo>
                  <a:pt x="7" y="1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" name="Freeform 78"/>
          <p:cNvSpPr>
            <a:spLocks/>
          </p:cNvSpPr>
          <p:nvPr/>
        </p:nvSpPr>
        <p:spPr bwMode="auto">
          <a:xfrm>
            <a:off x="6933083" y="4364399"/>
            <a:ext cx="14640" cy="70831"/>
          </a:xfrm>
          <a:custGeom>
            <a:avLst/>
            <a:gdLst>
              <a:gd name="T0" fmla="*/ 0 w 7"/>
              <a:gd name="T1" fmla="*/ 36634378 h 52"/>
              <a:gd name="T2" fmla="*/ 0 w 7"/>
              <a:gd name="T3" fmla="*/ 54079257 h 52"/>
              <a:gd name="T4" fmla="*/ 1830161 w 7"/>
              <a:gd name="T5" fmla="*/ 71524136 h 52"/>
              <a:gd name="T6" fmla="*/ 1830161 w 7"/>
              <a:gd name="T7" fmla="*/ 80247232 h 52"/>
              <a:gd name="T8" fmla="*/ 1830161 w 7"/>
              <a:gd name="T9" fmla="*/ 85479777 h 52"/>
              <a:gd name="T10" fmla="*/ 1830161 w 7"/>
              <a:gd name="T11" fmla="*/ 87224396 h 52"/>
              <a:gd name="T12" fmla="*/ 1830161 w 7"/>
              <a:gd name="T13" fmla="*/ 88969015 h 52"/>
              <a:gd name="T14" fmla="*/ 1830161 w 7"/>
              <a:gd name="T15" fmla="*/ 90713634 h 52"/>
              <a:gd name="T16" fmla="*/ 1830161 w 7"/>
              <a:gd name="T17" fmla="*/ 90713634 h 52"/>
              <a:gd name="T18" fmla="*/ 1830161 w 7"/>
              <a:gd name="T19" fmla="*/ 90713634 h 52"/>
              <a:gd name="T20" fmla="*/ 1830161 w 7"/>
              <a:gd name="T21" fmla="*/ 90713634 h 52"/>
              <a:gd name="T22" fmla="*/ 1830161 w 7"/>
              <a:gd name="T23" fmla="*/ 88969015 h 52"/>
              <a:gd name="T24" fmla="*/ 1830161 w 7"/>
              <a:gd name="T25" fmla="*/ 87224396 h 52"/>
              <a:gd name="T26" fmla="*/ 1830161 w 7"/>
              <a:gd name="T27" fmla="*/ 83735158 h 52"/>
              <a:gd name="T28" fmla="*/ 3660321 w 7"/>
              <a:gd name="T29" fmla="*/ 69779517 h 52"/>
              <a:gd name="T30" fmla="*/ 3660321 w 7"/>
              <a:gd name="T31" fmla="*/ 41868235 h 52"/>
              <a:gd name="T32" fmla="*/ 3660321 w 7"/>
              <a:gd name="T33" fmla="*/ 24423356 h 52"/>
              <a:gd name="T34" fmla="*/ 5490482 w 7"/>
              <a:gd name="T35" fmla="*/ 8723096 h 52"/>
              <a:gd name="T36" fmla="*/ 5490482 w 7"/>
              <a:gd name="T37" fmla="*/ 3489238 h 52"/>
              <a:gd name="T38" fmla="*/ 5490482 w 7"/>
              <a:gd name="T39" fmla="*/ 1744619 h 52"/>
              <a:gd name="T40" fmla="*/ 5490482 w 7"/>
              <a:gd name="T41" fmla="*/ 0 h 52"/>
              <a:gd name="T42" fmla="*/ 5490482 w 7"/>
              <a:gd name="T43" fmla="*/ 0 h 52"/>
              <a:gd name="T44" fmla="*/ 5490482 w 7"/>
              <a:gd name="T45" fmla="*/ 0 h 52"/>
              <a:gd name="T46" fmla="*/ 5490482 w 7"/>
              <a:gd name="T47" fmla="*/ 0 h 52"/>
              <a:gd name="T48" fmla="*/ 5490482 w 7"/>
              <a:gd name="T49" fmla="*/ 0 h 52"/>
              <a:gd name="T50" fmla="*/ 5490482 w 7"/>
              <a:gd name="T51" fmla="*/ 1744619 h 52"/>
              <a:gd name="T52" fmla="*/ 5490482 w 7"/>
              <a:gd name="T53" fmla="*/ 3489238 h 52"/>
              <a:gd name="T54" fmla="*/ 5490482 w 7"/>
              <a:gd name="T55" fmla="*/ 8723096 h 52"/>
              <a:gd name="T56" fmla="*/ 5490482 w 7"/>
              <a:gd name="T57" fmla="*/ 19189498 h 52"/>
              <a:gd name="T58" fmla="*/ 7320643 w 7"/>
              <a:gd name="T59" fmla="*/ 38378997 h 52"/>
              <a:gd name="T60" fmla="*/ 7320643 w 7"/>
              <a:gd name="T61" fmla="*/ 54079257 h 52"/>
              <a:gd name="T62" fmla="*/ 7320643 w 7"/>
              <a:gd name="T63" fmla="*/ 69779517 h 52"/>
              <a:gd name="T64" fmla="*/ 7320643 w 7"/>
              <a:gd name="T65" fmla="*/ 75013374 h 52"/>
              <a:gd name="T66" fmla="*/ 7320643 w 7"/>
              <a:gd name="T67" fmla="*/ 78502613 h 52"/>
              <a:gd name="T68" fmla="*/ 7320643 w 7"/>
              <a:gd name="T69" fmla="*/ 81990538 h 52"/>
              <a:gd name="T70" fmla="*/ 7320643 w 7"/>
              <a:gd name="T71" fmla="*/ 81990538 h 52"/>
              <a:gd name="T72" fmla="*/ 7320643 w 7"/>
              <a:gd name="T73" fmla="*/ 83735158 h 52"/>
              <a:gd name="T74" fmla="*/ 7320643 w 7"/>
              <a:gd name="T75" fmla="*/ 83735158 h 52"/>
              <a:gd name="T76" fmla="*/ 7320643 w 7"/>
              <a:gd name="T77" fmla="*/ 83735158 h 52"/>
              <a:gd name="T78" fmla="*/ 7320643 w 7"/>
              <a:gd name="T79" fmla="*/ 83735158 h 52"/>
              <a:gd name="T80" fmla="*/ 7320643 w 7"/>
              <a:gd name="T81" fmla="*/ 81990538 h 52"/>
              <a:gd name="T82" fmla="*/ 9150804 w 7"/>
              <a:gd name="T83" fmla="*/ 80247232 h 52"/>
              <a:gd name="T84" fmla="*/ 9150804 w 7"/>
              <a:gd name="T85" fmla="*/ 76757994 h 52"/>
              <a:gd name="T86" fmla="*/ 9150804 w 7"/>
              <a:gd name="T87" fmla="*/ 66290278 h 52"/>
              <a:gd name="T88" fmla="*/ 9150804 w 7"/>
              <a:gd name="T89" fmla="*/ 52334638 h 52"/>
              <a:gd name="T90" fmla="*/ 9150804 w 7"/>
              <a:gd name="T91" fmla="*/ 31400520 h 52"/>
              <a:gd name="T92" fmla="*/ 10980964 w 7"/>
              <a:gd name="T93" fmla="*/ 24423356 h 52"/>
              <a:gd name="T94" fmla="*/ 10980964 w 7"/>
              <a:gd name="T95" fmla="*/ 15700260 h 52"/>
              <a:gd name="T96" fmla="*/ 10980964 w 7"/>
              <a:gd name="T97" fmla="*/ 10466402 h 52"/>
              <a:gd name="T98" fmla="*/ 10980964 w 7"/>
              <a:gd name="T99" fmla="*/ 8723096 h 52"/>
              <a:gd name="T100" fmla="*/ 10980964 w 7"/>
              <a:gd name="T101" fmla="*/ 6978477 h 52"/>
              <a:gd name="T102" fmla="*/ 10980964 w 7"/>
              <a:gd name="T103" fmla="*/ 6978477 h 52"/>
              <a:gd name="T104" fmla="*/ 10980964 w 7"/>
              <a:gd name="T105" fmla="*/ 6978477 h 52"/>
              <a:gd name="T106" fmla="*/ 10980964 w 7"/>
              <a:gd name="T107" fmla="*/ 6978477 h 52"/>
              <a:gd name="T108" fmla="*/ 10980964 w 7"/>
              <a:gd name="T109" fmla="*/ 6978477 h 52"/>
              <a:gd name="T110" fmla="*/ 10980964 w 7"/>
              <a:gd name="T111" fmla="*/ 6978477 h 52"/>
              <a:gd name="T112" fmla="*/ 10980964 w 7"/>
              <a:gd name="T113" fmla="*/ 8723096 h 52"/>
              <a:gd name="T114" fmla="*/ 10980964 w 7"/>
              <a:gd name="T115" fmla="*/ 12211022 h 52"/>
              <a:gd name="T116" fmla="*/ 12811125 w 7"/>
              <a:gd name="T117" fmla="*/ 20934118 h 52"/>
              <a:gd name="T118" fmla="*/ 12811125 w 7"/>
              <a:gd name="T119" fmla="*/ 48845399 h 52"/>
              <a:gd name="T120" fmla="*/ 12811125 w 7"/>
              <a:gd name="T121" fmla="*/ 61057734 h 52"/>
              <a:gd name="T122" fmla="*/ 12811125 w 7"/>
              <a:gd name="T123" fmla="*/ 69779517 h 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52"/>
              <a:gd name="T188" fmla="*/ 7 w 7"/>
              <a:gd name="T189" fmla="*/ 52 h 5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52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0" y="31"/>
                </a:lnTo>
                <a:lnTo>
                  <a:pt x="0" y="32"/>
                </a:lnTo>
                <a:lnTo>
                  <a:pt x="0" y="33"/>
                </a:lnTo>
                <a:lnTo>
                  <a:pt x="1" y="35"/>
                </a:lnTo>
                <a:lnTo>
                  <a:pt x="1" y="40"/>
                </a:lnTo>
                <a:lnTo>
                  <a:pt x="1" y="41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2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0"/>
                </a:lnTo>
                <a:lnTo>
                  <a:pt x="2" y="39"/>
                </a:lnTo>
                <a:lnTo>
                  <a:pt x="2" y="37"/>
                </a:lnTo>
                <a:lnTo>
                  <a:pt x="2" y="33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2" y="12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1"/>
                </a:lnTo>
                <a:lnTo>
                  <a:pt x="3" y="14"/>
                </a:lnTo>
                <a:lnTo>
                  <a:pt x="3" y="15"/>
                </a:lnTo>
                <a:lnTo>
                  <a:pt x="4" y="15"/>
                </a:lnTo>
                <a:lnTo>
                  <a:pt x="4" y="16"/>
                </a:lnTo>
                <a:lnTo>
                  <a:pt x="4" y="18"/>
                </a:lnTo>
                <a:lnTo>
                  <a:pt x="4" y="22"/>
                </a:lnTo>
                <a:lnTo>
                  <a:pt x="4" y="23"/>
                </a:lnTo>
                <a:lnTo>
                  <a:pt x="4" y="24"/>
                </a:lnTo>
                <a:lnTo>
                  <a:pt x="4" y="26"/>
                </a:lnTo>
                <a:lnTo>
                  <a:pt x="4" y="30"/>
                </a:lnTo>
                <a:lnTo>
                  <a:pt x="4" y="31"/>
                </a:lnTo>
                <a:lnTo>
                  <a:pt x="4" y="33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40"/>
                </a:lnTo>
                <a:lnTo>
                  <a:pt x="4" y="41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7"/>
                </a:lnTo>
                <a:lnTo>
                  <a:pt x="5" y="47"/>
                </a:lnTo>
                <a:lnTo>
                  <a:pt x="5" y="46"/>
                </a:lnTo>
                <a:lnTo>
                  <a:pt x="5" y="45"/>
                </a:lnTo>
                <a:lnTo>
                  <a:pt x="5" y="44"/>
                </a:lnTo>
                <a:lnTo>
                  <a:pt x="5" y="43"/>
                </a:lnTo>
                <a:lnTo>
                  <a:pt x="5" y="41"/>
                </a:lnTo>
                <a:lnTo>
                  <a:pt x="5" y="38"/>
                </a:lnTo>
                <a:lnTo>
                  <a:pt x="5" y="37"/>
                </a:lnTo>
                <a:lnTo>
                  <a:pt x="5" y="35"/>
                </a:lnTo>
                <a:lnTo>
                  <a:pt x="5" y="31"/>
                </a:lnTo>
                <a:lnTo>
                  <a:pt x="5" y="30"/>
                </a:lnTo>
                <a:lnTo>
                  <a:pt x="5" y="28"/>
                </a:lnTo>
                <a:lnTo>
                  <a:pt x="5" y="24"/>
                </a:lnTo>
                <a:lnTo>
                  <a:pt x="5" y="23"/>
                </a:lnTo>
                <a:lnTo>
                  <a:pt x="5" y="21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7" y="11"/>
                </a:lnTo>
                <a:lnTo>
                  <a:pt x="7" y="12"/>
                </a:lnTo>
                <a:lnTo>
                  <a:pt x="7" y="15"/>
                </a:lnTo>
                <a:lnTo>
                  <a:pt x="7" y="22"/>
                </a:lnTo>
                <a:lnTo>
                  <a:pt x="7" y="23"/>
                </a:lnTo>
                <a:lnTo>
                  <a:pt x="7" y="25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7" y="32"/>
                </a:lnTo>
                <a:lnTo>
                  <a:pt x="7" y="35"/>
                </a:lnTo>
                <a:lnTo>
                  <a:pt x="7" y="36"/>
                </a:lnTo>
                <a:lnTo>
                  <a:pt x="7" y="37"/>
                </a:lnTo>
                <a:lnTo>
                  <a:pt x="7" y="38"/>
                </a:lnTo>
                <a:lnTo>
                  <a:pt x="7" y="4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" name="Freeform 79"/>
          <p:cNvSpPr>
            <a:spLocks/>
          </p:cNvSpPr>
          <p:nvPr/>
        </p:nvSpPr>
        <p:spPr bwMode="auto">
          <a:xfrm>
            <a:off x="6947723" y="4374282"/>
            <a:ext cx="14640" cy="51064"/>
          </a:xfrm>
          <a:custGeom>
            <a:avLst/>
            <a:gdLst>
              <a:gd name="T0" fmla="*/ 0 w 7"/>
              <a:gd name="T1" fmla="*/ 61863474 h 37"/>
              <a:gd name="T2" fmla="*/ 1830161 w 7"/>
              <a:gd name="T3" fmla="*/ 63631116 h 37"/>
              <a:gd name="T4" fmla="*/ 1830161 w 7"/>
              <a:gd name="T5" fmla="*/ 65398758 h 37"/>
              <a:gd name="T6" fmla="*/ 1830161 w 7"/>
              <a:gd name="T7" fmla="*/ 65398758 h 37"/>
              <a:gd name="T8" fmla="*/ 1830161 w 7"/>
              <a:gd name="T9" fmla="*/ 65398758 h 37"/>
              <a:gd name="T10" fmla="*/ 1830161 w 7"/>
              <a:gd name="T11" fmla="*/ 65398758 h 37"/>
              <a:gd name="T12" fmla="*/ 1830161 w 7"/>
              <a:gd name="T13" fmla="*/ 65398758 h 37"/>
              <a:gd name="T14" fmla="*/ 1830161 w 7"/>
              <a:gd name="T15" fmla="*/ 65398758 h 37"/>
              <a:gd name="T16" fmla="*/ 1830161 w 7"/>
              <a:gd name="T17" fmla="*/ 63631116 h 37"/>
              <a:gd name="T18" fmla="*/ 1830161 w 7"/>
              <a:gd name="T19" fmla="*/ 58328190 h 37"/>
              <a:gd name="T20" fmla="*/ 1830161 w 7"/>
              <a:gd name="T21" fmla="*/ 51258953 h 37"/>
              <a:gd name="T22" fmla="*/ 1830161 w 7"/>
              <a:gd name="T23" fmla="*/ 30048581 h 37"/>
              <a:gd name="T24" fmla="*/ 3660321 w 7"/>
              <a:gd name="T25" fmla="*/ 12372163 h 37"/>
              <a:gd name="T26" fmla="*/ 3660321 w 7"/>
              <a:gd name="T27" fmla="*/ 7070567 h 37"/>
              <a:gd name="T28" fmla="*/ 3660321 w 7"/>
              <a:gd name="T29" fmla="*/ 3535284 h 37"/>
              <a:gd name="T30" fmla="*/ 3660321 w 7"/>
              <a:gd name="T31" fmla="*/ 1767642 h 37"/>
              <a:gd name="T32" fmla="*/ 3660321 w 7"/>
              <a:gd name="T33" fmla="*/ 1767642 h 37"/>
              <a:gd name="T34" fmla="*/ 3660321 w 7"/>
              <a:gd name="T35" fmla="*/ 0 h 37"/>
              <a:gd name="T36" fmla="*/ 3660321 w 7"/>
              <a:gd name="T37" fmla="*/ 0 h 37"/>
              <a:gd name="T38" fmla="*/ 3660321 w 7"/>
              <a:gd name="T39" fmla="*/ 0 h 37"/>
              <a:gd name="T40" fmla="*/ 3660321 w 7"/>
              <a:gd name="T41" fmla="*/ 0 h 37"/>
              <a:gd name="T42" fmla="*/ 3660321 w 7"/>
              <a:gd name="T43" fmla="*/ 1767642 h 37"/>
              <a:gd name="T44" fmla="*/ 5490482 w 7"/>
              <a:gd name="T45" fmla="*/ 3535284 h 37"/>
              <a:gd name="T46" fmla="*/ 5490482 w 7"/>
              <a:gd name="T47" fmla="*/ 7070567 h 37"/>
              <a:gd name="T48" fmla="*/ 5490482 w 7"/>
              <a:gd name="T49" fmla="*/ 17675088 h 37"/>
              <a:gd name="T50" fmla="*/ 5490482 w 7"/>
              <a:gd name="T51" fmla="*/ 28280939 h 37"/>
              <a:gd name="T52" fmla="*/ 5490482 w 7"/>
              <a:gd name="T53" fmla="*/ 40653102 h 37"/>
              <a:gd name="T54" fmla="*/ 5490482 w 7"/>
              <a:gd name="T55" fmla="*/ 45956028 h 37"/>
              <a:gd name="T56" fmla="*/ 7320643 w 7"/>
              <a:gd name="T57" fmla="*/ 53026595 h 37"/>
              <a:gd name="T58" fmla="*/ 7320643 w 7"/>
              <a:gd name="T59" fmla="*/ 54792907 h 37"/>
              <a:gd name="T60" fmla="*/ 7320643 w 7"/>
              <a:gd name="T61" fmla="*/ 58328190 h 37"/>
              <a:gd name="T62" fmla="*/ 7320643 w 7"/>
              <a:gd name="T63" fmla="*/ 58328190 h 37"/>
              <a:gd name="T64" fmla="*/ 7320643 w 7"/>
              <a:gd name="T65" fmla="*/ 58328190 h 37"/>
              <a:gd name="T66" fmla="*/ 7320643 w 7"/>
              <a:gd name="T67" fmla="*/ 60095832 h 37"/>
              <a:gd name="T68" fmla="*/ 7320643 w 7"/>
              <a:gd name="T69" fmla="*/ 60095832 h 37"/>
              <a:gd name="T70" fmla="*/ 7320643 w 7"/>
              <a:gd name="T71" fmla="*/ 58328190 h 37"/>
              <a:gd name="T72" fmla="*/ 7320643 w 7"/>
              <a:gd name="T73" fmla="*/ 58328190 h 37"/>
              <a:gd name="T74" fmla="*/ 7320643 w 7"/>
              <a:gd name="T75" fmla="*/ 58328190 h 37"/>
              <a:gd name="T76" fmla="*/ 7320643 w 7"/>
              <a:gd name="T77" fmla="*/ 54792907 h 37"/>
              <a:gd name="T78" fmla="*/ 7320643 w 7"/>
              <a:gd name="T79" fmla="*/ 47723670 h 37"/>
              <a:gd name="T80" fmla="*/ 9150804 w 7"/>
              <a:gd name="T81" fmla="*/ 38885460 h 37"/>
              <a:gd name="T82" fmla="*/ 9150804 w 7"/>
              <a:gd name="T83" fmla="*/ 26513298 h 37"/>
              <a:gd name="T84" fmla="*/ 9150804 w 7"/>
              <a:gd name="T85" fmla="*/ 17675088 h 37"/>
              <a:gd name="T86" fmla="*/ 9150804 w 7"/>
              <a:gd name="T87" fmla="*/ 12372163 h 37"/>
              <a:gd name="T88" fmla="*/ 9150804 w 7"/>
              <a:gd name="T89" fmla="*/ 8838209 h 37"/>
              <a:gd name="T90" fmla="*/ 9150804 w 7"/>
              <a:gd name="T91" fmla="*/ 7070567 h 37"/>
              <a:gd name="T92" fmla="*/ 10980964 w 7"/>
              <a:gd name="T93" fmla="*/ 7070567 h 37"/>
              <a:gd name="T94" fmla="*/ 10980964 w 7"/>
              <a:gd name="T95" fmla="*/ 7070567 h 37"/>
              <a:gd name="T96" fmla="*/ 10980964 w 7"/>
              <a:gd name="T97" fmla="*/ 7070567 h 37"/>
              <a:gd name="T98" fmla="*/ 10980964 w 7"/>
              <a:gd name="T99" fmla="*/ 7070567 h 37"/>
              <a:gd name="T100" fmla="*/ 10980964 w 7"/>
              <a:gd name="T101" fmla="*/ 7070567 h 37"/>
              <a:gd name="T102" fmla="*/ 10980964 w 7"/>
              <a:gd name="T103" fmla="*/ 7070567 h 37"/>
              <a:gd name="T104" fmla="*/ 10980964 w 7"/>
              <a:gd name="T105" fmla="*/ 8838209 h 37"/>
              <a:gd name="T106" fmla="*/ 10980964 w 7"/>
              <a:gd name="T107" fmla="*/ 10605851 h 37"/>
              <a:gd name="T108" fmla="*/ 10980964 w 7"/>
              <a:gd name="T109" fmla="*/ 14139805 h 37"/>
              <a:gd name="T110" fmla="*/ 10980964 w 7"/>
              <a:gd name="T111" fmla="*/ 31816223 h 37"/>
              <a:gd name="T112" fmla="*/ 12811125 w 7"/>
              <a:gd name="T113" fmla="*/ 42420744 h 37"/>
              <a:gd name="T114" fmla="*/ 12811125 w 7"/>
              <a:gd name="T115" fmla="*/ 47723670 h 37"/>
              <a:gd name="T116" fmla="*/ 12811125 w 7"/>
              <a:gd name="T117" fmla="*/ 49491311 h 37"/>
              <a:gd name="T118" fmla="*/ 12811125 w 7"/>
              <a:gd name="T119" fmla="*/ 53026595 h 37"/>
              <a:gd name="T120" fmla="*/ 12811125 w 7"/>
              <a:gd name="T121" fmla="*/ 53026595 h 37"/>
              <a:gd name="T122" fmla="*/ 12811125 w 7"/>
              <a:gd name="T123" fmla="*/ 53026595 h 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7"/>
              <a:gd name="T188" fmla="*/ 7 w 7"/>
              <a:gd name="T189" fmla="*/ 37 h 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7">
                <a:moveTo>
                  <a:pt x="0" y="33"/>
                </a:moveTo>
                <a:lnTo>
                  <a:pt x="0" y="33"/>
                </a:lnTo>
                <a:lnTo>
                  <a:pt x="0" y="34"/>
                </a:lnTo>
                <a:lnTo>
                  <a:pt x="0" y="35"/>
                </a:lnTo>
                <a:lnTo>
                  <a:pt x="1" y="35"/>
                </a:lnTo>
                <a:lnTo>
                  <a:pt x="1" y="36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4"/>
                </a:lnTo>
                <a:lnTo>
                  <a:pt x="1" y="33"/>
                </a:lnTo>
                <a:lnTo>
                  <a:pt x="1" y="32"/>
                </a:lnTo>
                <a:lnTo>
                  <a:pt x="1" y="29"/>
                </a:lnTo>
                <a:lnTo>
                  <a:pt x="1" y="28"/>
                </a:lnTo>
                <a:lnTo>
                  <a:pt x="1" y="27"/>
                </a:lnTo>
                <a:lnTo>
                  <a:pt x="1" y="24"/>
                </a:lnTo>
                <a:lnTo>
                  <a:pt x="1" y="18"/>
                </a:lnTo>
                <a:lnTo>
                  <a:pt x="1" y="17"/>
                </a:lnTo>
                <a:lnTo>
                  <a:pt x="2" y="15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3" y="23"/>
                </a:lnTo>
                <a:lnTo>
                  <a:pt x="3" y="24"/>
                </a:lnTo>
                <a:lnTo>
                  <a:pt x="3" y="26"/>
                </a:lnTo>
                <a:lnTo>
                  <a:pt x="3" y="27"/>
                </a:lnTo>
                <a:lnTo>
                  <a:pt x="3" y="28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4" y="32"/>
                </a:lnTo>
                <a:lnTo>
                  <a:pt x="4" y="33"/>
                </a:lnTo>
                <a:lnTo>
                  <a:pt x="4" y="34"/>
                </a:lnTo>
                <a:lnTo>
                  <a:pt x="4" y="33"/>
                </a:lnTo>
                <a:lnTo>
                  <a:pt x="4" y="32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4" y="27"/>
                </a:lnTo>
                <a:lnTo>
                  <a:pt x="5" y="26"/>
                </a:lnTo>
                <a:lnTo>
                  <a:pt x="5" y="24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6"/>
                </a:lnTo>
                <a:lnTo>
                  <a:pt x="6" y="17"/>
                </a:lnTo>
                <a:lnTo>
                  <a:pt x="6" y="18"/>
                </a:lnTo>
                <a:lnTo>
                  <a:pt x="6" y="20"/>
                </a:lnTo>
                <a:lnTo>
                  <a:pt x="6" y="21"/>
                </a:lnTo>
                <a:lnTo>
                  <a:pt x="7" y="22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7" y="3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" name="Freeform 80"/>
          <p:cNvSpPr>
            <a:spLocks/>
          </p:cNvSpPr>
          <p:nvPr/>
        </p:nvSpPr>
        <p:spPr bwMode="auto">
          <a:xfrm>
            <a:off x="6962362" y="4382518"/>
            <a:ext cx="14640" cy="34593"/>
          </a:xfrm>
          <a:custGeom>
            <a:avLst/>
            <a:gdLst>
              <a:gd name="T0" fmla="*/ 0 w 7"/>
              <a:gd name="T1" fmla="*/ 44303535 h 25"/>
              <a:gd name="T2" fmla="*/ 0 w 7"/>
              <a:gd name="T3" fmla="*/ 44303535 h 25"/>
              <a:gd name="T4" fmla="*/ 0 w 7"/>
              <a:gd name="T5" fmla="*/ 44303535 h 25"/>
              <a:gd name="T6" fmla="*/ 0 w 7"/>
              <a:gd name="T7" fmla="*/ 42531287 h 25"/>
              <a:gd name="T8" fmla="*/ 0 w 7"/>
              <a:gd name="T9" fmla="*/ 42531287 h 25"/>
              <a:gd name="T10" fmla="*/ 1830161 w 7"/>
              <a:gd name="T11" fmla="*/ 38986791 h 25"/>
              <a:gd name="T12" fmla="*/ 1830161 w 7"/>
              <a:gd name="T13" fmla="*/ 33670046 h 25"/>
              <a:gd name="T14" fmla="*/ 1830161 w 7"/>
              <a:gd name="T15" fmla="*/ 19493395 h 25"/>
              <a:gd name="T16" fmla="*/ 1830161 w 7"/>
              <a:gd name="T17" fmla="*/ 10633488 h 25"/>
              <a:gd name="T18" fmla="*/ 1830161 w 7"/>
              <a:gd name="T19" fmla="*/ 5316744 h 25"/>
              <a:gd name="T20" fmla="*/ 3660321 w 7"/>
              <a:gd name="T21" fmla="*/ 1772248 h 25"/>
              <a:gd name="T22" fmla="*/ 3660321 w 7"/>
              <a:gd name="T23" fmla="*/ 1772248 h 25"/>
              <a:gd name="T24" fmla="*/ 3660321 w 7"/>
              <a:gd name="T25" fmla="*/ 1772248 h 25"/>
              <a:gd name="T26" fmla="*/ 3660321 w 7"/>
              <a:gd name="T27" fmla="*/ 0 h 25"/>
              <a:gd name="T28" fmla="*/ 3660321 w 7"/>
              <a:gd name="T29" fmla="*/ 0 h 25"/>
              <a:gd name="T30" fmla="*/ 3660321 w 7"/>
              <a:gd name="T31" fmla="*/ 0 h 25"/>
              <a:gd name="T32" fmla="*/ 3660321 w 7"/>
              <a:gd name="T33" fmla="*/ 0 h 25"/>
              <a:gd name="T34" fmla="*/ 3660321 w 7"/>
              <a:gd name="T35" fmla="*/ 1772248 h 25"/>
              <a:gd name="T36" fmla="*/ 3660321 w 7"/>
              <a:gd name="T37" fmla="*/ 1772248 h 25"/>
              <a:gd name="T38" fmla="*/ 3660321 w 7"/>
              <a:gd name="T39" fmla="*/ 5316744 h 25"/>
              <a:gd name="T40" fmla="*/ 3660321 w 7"/>
              <a:gd name="T41" fmla="*/ 8861240 h 25"/>
              <a:gd name="T42" fmla="*/ 5490482 w 7"/>
              <a:gd name="T43" fmla="*/ 17721147 h 25"/>
              <a:gd name="T44" fmla="*/ 5490482 w 7"/>
              <a:gd name="T45" fmla="*/ 24810140 h 25"/>
              <a:gd name="T46" fmla="*/ 5490482 w 7"/>
              <a:gd name="T47" fmla="*/ 30126884 h 25"/>
              <a:gd name="T48" fmla="*/ 5490482 w 7"/>
              <a:gd name="T49" fmla="*/ 33670046 h 25"/>
              <a:gd name="T50" fmla="*/ 5490482 w 7"/>
              <a:gd name="T51" fmla="*/ 35442295 h 25"/>
              <a:gd name="T52" fmla="*/ 5490482 w 7"/>
              <a:gd name="T53" fmla="*/ 37214543 h 25"/>
              <a:gd name="T54" fmla="*/ 5490482 w 7"/>
              <a:gd name="T55" fmla="*/ 38986791 h 25"/>
              <a:gd name="T56" fmla="*/ 5490482 w 7"/>
              <a:gd name="T57" fmla="*/ 38986791 h 25"/>
              <a:gd name="T58" fmla="*/ 7320643 w 7"/>
              <a:gd name="T59" fmla="*/ 38986791 h 25"/>
              <a:gd name="T60" fmla="*/ 7320643 w 7"/>
              <a:gd name="T61" fmla="*/ 38986791 h 25"/>
              <a:gd name="T62" fmla="*/ 7320643 w 7"/>
              <a:gd name="T63" fmla="*/ 38986791 h 25"/>
              <a:gd name="T64" fmla="*/ 7320643 w 7"/>
              <a:gd name="T65" fmla="*/ 38986791 h 25"/>
              <a:gd name="T66" fmla="*/ 7320643 w 7"/>
              <a:gd name="T67" fmla="*/ 38986791 h 25"/>
              <a:gd name="T68" fmla="*/ 7320643 w 7"/>
              <a:gd name="T69" fmla="*/ 37214543 h 25"/>
              <a:gd name="T70" fmla="*/ 7320643 w 7"/>
              <a:gd name="T71" fmla="*/ 35442295 h 25"/>
              <a:gd name="T72" fmla="*/ 7320643 w 7"/>
              <a:gd name="T73" fmla="*/ 26582388 h 25"/>
              <a:gd name="T74" fmla="*/ 7320643 w 7"/>
              <a:gd name="T75" fmla="*/ 19493395 h 25"/>
              <a:gd name="T76" fmla="*/ 7320643 w 7"/>
              <a:gd name="T77" fmla="*/ 14176651 h 25"/>
              <a:gd name="T78" fmla="*/ 9150804 w 7"/>
              <a:gd name="T79" fmla="*/ 10633488 h 25"/>
              <a:gd name="T80" fmla="*/ 9150804 w 7"/>
              <a:gd name="T81" fmla="*/ 7088992 h 25"/>
              <a:gd name="T82" fmla="*/ 9150804 w 7"/>
              <a:gd name="T83" fmla="*/ 5316744 h 25"/>
              <a:gd name="T84" fmla="*/ 9150804 w 7"/>
              <a:gd name="T85" fmla="*/ 5316744 h 25"/>
              <a:gd name="T86" fmla="*/ 9150804 w 7"/>
              <a:gd name="T87" fmla="*/ 5316744 h 25"/>
              <a:gd name="T88" fmla="*/ 9150804 w 7"/>
              <a:gd name="T89" fmla="*/ 5316744 h 25"/>
              <a:gd name="T90" fmla="*/ 9150804 w 7"/>
              <a:gd name="T91" fmla="*/ 5316744 h 25"/>
              <a:gd name="T92" fmla="*/ 9150804 w 7"/>
              <a:gd name="T93" fmla="*/ 5316744 h 25"/>
              <a:gd name="T94" fmla="*/ 9150804 w 7"/>
              <a:gd name="T95" fmla="*/ 5316744 h 25"/>
              <a:gd name="T96" fmla="*/ 9150804 w 7"/>
              <a:gd name="T97" fmla="*/ 5316744 h 25"/>
              <a:gd name="T98" fmla="*/ 9150804 w 7"/>
              <a:gd name="T99" fmla="*/ 7088992 h 25"/>
              <a:gd name="T100" fmla="*/ 9150804 w 7"/>
              <a:gd name="T101" fmla="*/ 8861240 h 25"/>
              <a:gd name="T102" fmla="*/ 10980964 w 7"/>
              <a:gd name="T103" fmla="*/ 14176651 h 25"/>
              <a:gd name="T104" fmla="*/ 10980964 w 7"/>
              <a:gd name="T105" fmla="*/ 23037892 h 25"/>
              <a:gd name="T106" fmla="*/ 10980964 w 7"/>
              <a:gd name="T107" fmla="*/ 28354636 h 25"/>
              <a:gd name="T108" fmla="*/ 10980964 w 7"/>
              <a:gd name="T109" fmla="*/ 31899132 h 25"/>
              <a:gd name="T110" fmla="*/ 10980964 w 7"/>
              <a:gd name="T111" fmla="*/ 33670046 h 25"/>
              <a:gd name="T112" fmla="*/ 12811125 w 7"/>
              <a:gd name="T113" fmla="*/ 33670046 h 25"/>
              <a:gd name="T114" fmla="*/ 12811125 w 7"/>
              <a:gd name="T115" fmla="*/ 35442295 h 25"/>
              <a:gd name="T116" fmla="*/ 12811125 w 7"/>
              <a:gd name="T117" fmla="*/ 35442295 h 25"/>
              <a:gd name="T118" fmla="*/ 12811125 w 7"/>
              <a:gd name="T119" fmla="*/ 35442295 h 25"/>
              <a:gd name="T120" fmla="*/ 12811125 w 7"/>
              <a:gd name="T121" fmla="*/ 35442295 h 25"/>
              <a:gd name="T122" fmla="*/ 12811125 w 7"/>
              <a:gd name="T123" fmla="*/ 35442295 h 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5"/>
              <a:gd name="T188" fmla="*/ 7 w 7"/>
              <a:gd name="T189" fmla="*/ 25 h 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5">
                <a:moveTo>
                  <a:pt x="0" y="25"/>
                </a:moveTo>
                <a:lnTo>
                  <a:pt x="0" y="25"/>
                </a:lnTo>
                <a:lnTo>
                  <a:pt x="0" y="24"/>
                </a:lnTo>
                <a:lnTo>
                  <a:pt x="0" y="23"/>
                </a:lnTo>
                <a:lnTo>
                  <a:pt x="1" y="22"/>
                </a:lnTo>
                <a:lnTo>
                  <a:pt x="1" y="21"/>
                </a:lnTo>
                <a:lnTo>
                  <a:pt x="1" y="19"/>
                </a:lnTo>
                <a:lnTo>
                  <a:pt x="1" y="18"/>
                </a:lnTo>
                <a:lnTo>
                  <a:pt x="1" y="15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4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3" y="8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4" y="22"/>
                </a:lnTo>
                <a:lnTo>
                  <a:pt x="4" y="21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Freeform 81"/>
          <p:cNvSpPr>
            <a:spLocks/>
          </p:cNvSpPr>
          <p:nvPr/>
        </p:nvSpPr>
        <p:spPr bwMode="auto">
          <a:xfrm>
            <a:off x="6977002" y="4389107"/>
            <a:ext cx="14640" cy="19767"/>
          </a:xfrm>
          <a:custGeom>
            <a:avLst/>
            <a:gdLst>
              <a:gd name="T0" fmla="*/ 0 w 7"/>
              <a:gd name="T1" fmla="*/ 25316180 h 15"/>
              <a:gd name="T2" fmla="*/ 0 w 7"/>
              <a:gd name="T3" fmla="*/ 23628350 h 15"/>
              <a:gd name="T4" fmla="*/ 0 w 7"/>
              <a:gd name="T5" fmla="*/ 21940520 h 15"/>
              <a:gd name="T6" fmla="*/ 0 w 7"/>
              <a:gd name="T7" fmla="*/ 18564860 h 15"/>
              <a:gd name="T8" fmla="*/ 1830161 w 7"/>
              <a:gd name="T9" fmla="*/ 8439150 h 15"/>
              <a:gd name="T10" fmla="*/ 1830161 w 7"/>
              <a:gd name="T11" fmla="*/ 3375660 h 15"/>
              <a:gd name="T12" fmla="*/ 1830161 w 7"/>
              <a:gd name="T13" fmla="*/ 1687830 h 15"/>
              <a:gd name="T14" fmla="*/ 1830161 w 7"/>
              <a:gd name="T15" fmla="*/ 0 h 15"/>
              <a:gd name="T16" fmla="*/ 1830161 w 7"/>
              <a:gd name="T17" fmla="*/ 0 h 15"/>
              <a:gd name="T18" fmla="*/ 1830161 w 7"/>
              <a:gd name="T19" fmla="*/ 0 h 15"/>
              <a:gd name="T20" fmla="*/ 1830161 w 7"/>
              <a:gd name="T21" fmla="*/ 0 h 15"/>
              <a:gd name="T22" fmla="*/ 1830161 w 7"/>
              <a:gd name="T23" fmla="*/ 0 h 15"/>
              <a:gd name="T24" fmla="*/ 3660321 w 7"/>
              <a:gd name="T25" fmla="*/ 0 h 15"/>
              <a:gd name="T26" fmla="*/ 3660321 w 7"/>
              <a:gd name="T27" fmla="*/ 0 h 15"/>
              <a:gd name="T28" fmla="*/ 3660321 w 7"/>
              <a:gd name="T29" fmla="*/ 0 h 15"/>
              <a:gd name="T30" fmla="*/ 3660321 w 7"/>
              <a:gd name="T31" fmla="*/ 1687830 h 15"/>
              <a:gd name="T32" fmla="*/ 3660321 w 7"/>
              <a:gd name="T33" fmla="*/ 3375660 h 15"/>
              <a:gd name="T34" fmla="*/ 3660321 w 7"/>
              <a:gd name="T35" fmla="*/ 6751320 h 15"/>
              <a:gd name="T36" fmla="*/ 3660321 w 7"/>
              <a:gd name="T37" fmla="*/ 10126980 h 15"/>
              <a:gd name="T38" fmla="*/ 3660321 w 7"/>
              <a:gd name="T39" fmla="*/ 16877030 h 15"/>
              <a:gd name="T40" fmla="*/ 3660321 w 7"/>
              <a:gd name="T41" fmla="*/ 18564860 h 15"/>
              <a:gd name="T42" fmla="*/ 5490482 w 7"/>
              <a:gd name="T43" fmla="*/ 20252690 h 15"/>
              <a:gd name="T44" fmla="*/ 5490482 w 7"/>
              <a:gd name="T45" fmla="*/ 20252690 h 15"/>
              <a:gd name="T46" fmla="*/ 5490482 w 7"/>
              <a:gd name="T47" fmla="*/ 21940520 h 15"/>
              <a:gd name="T48" fmla="*/ 5490482 w 7"/>
              <a:gd name="T49" fmla="*/ 21940520 h 15"/>
              <a:gd name="T50" fmla="*/ 5490482 w 7"/>
              <a:gd name="T51" fmla="*/ 21940520 h 15"/>
              <a:gd name="T52" fmla="*/ 5490482 w 7"/>
              <a:gd name="T53" fmla="*/ 21940520 h 15"/>
              <a:gd name="T54" fmla="*/ 5490482 w 7"/>
              <a:gd name="T55" fmla="*/ 21940520 h 15"/>
              <a:gd name="T56" fmla="*/ 5490482 w 7"/>
              <a:gd name="T57" fmla="*/ 21940520 h 15"/>
              <a:gd name="T58" fmla="*/ 5490482 w 7"/>
              <a:gd name="T59" fmla="*/ 21940520 h 15"/>
              <a:gd name="T60" fmla="*/ 5490482 w 7"/>
              <a:gd name="T61" fmla="*/ 20252690 h 15"/>
              <a:gd name="T62" fmla="*/ 5490482 w 7"/>
              <a:gd name="T63" fmla="*/ 20252690 h 15"/>
              <a:gd name="T64" fmla="*/ 7320643 w 7"/>
              <a:gd name="T65" fmla="*/ 16877030 h 15"/>
              <a:gd name="T66" fmla="*/ 7320643 w 7"/>
              <a:gd name="T67" fmla="*/ 11814810 h 15"/>
              <a:gd name="T68" fmla="*/ 7320643 w 7"/>
              <a:gd name="T69" fmla="*/ 8439150 h 15"/>
              <a:gd name="T70" fmla="*/ 7320643 w 7"/>
              <a:gd name="T71" fmla="*/ 5063490 h 15"/>
              <a:gd name="T72" fmla="*/ 7320643 w 7"/>
              <a:gd name="T73" fmla="*/ 5063490 h 15"/>
              <a:gd name="T74" fmla="*/ 7320643 w 7"/>
              <a:gd name="T75" fmla="*/ 3375660 h 15"/>
              <a:gd name="T76" fmla="*/ 7320643 w 7"/>
              <a:gd name="T77" fmla="*/ 3375660 h 15"/>
              <a:gd name="T78" fmla="*/ 9150804 w 7"/>
              <a:gd name="T79" fmla="*/ 3375660 h 15"/>
              <a:gd name="T80" fmla="*/ 9150804 w 7"/>
              <a:gd name="T81" fmla="*/ 1687830 h 15"/>
              <a:gd name="T82" fmla="*/ 9150804 w 7"/>
              <a:gd name="T83" fmla="*/ 1687830 h 15"/>
              <a:gd name="T84" fmla="*/ 9150804 w 7"/>
              <a:gd name="T85" fmla="*/ 1687830 h 15"/>
              <a:gd name="T86" fmla="*/ 9150804 w 7"/>
              <a:gd name="T87" fmla="*/ 1687830 h 15"/>
              <a:gd name="T88" fmla="*/ 9150804 w 7"/>
              <a:gd name="T89" fmla="*/ 3375660 h 15"/>
              <a:gd name="T90" fmla="*/ 9150804 w 7"/>
              <a:gd name="T91" fmla="*/ 3375660 h 15"/>
              <a:gd name="T92" fmla="*/ 9150804 w 7"/>
              <a:gd name="T93" fmla="*/ 5063490 h 15"/>
              <a:gd name="T94" fmla="*/ 9150804 w 7"/>
              <a:gd name="T95" fmla="*/ 10126980 h 15"/>
              <a:gd name="T96" fmla="*/ 10980964 w 7"/>
              <a:gd name="T97" fmla="*/ 13501370 h 15"/>
              <a:gd name="T98" fmla="*/ 10980964 w 7"/>
              <a:gd name="T99" fmla="*/ 15189200 h 15"/>
              <a:gd name="T100" fmla="*/ 10980964 w 7"/>
              <a:gd name="T101" fmla="*/ 16877030 h 15"/>
              <a:gd name="T102" fmla="*/ 10980964 w 7"/>
              <a:gd name="T103" fmla="*/ 18564860 h 15"/>
              <a:gd name="T104" fmla="*/ 10980964 w 7"/>
              <a:gd name="T105" fmla="*/ 18564860 h 15"/>
              <a:gd name="T106" fmla="*/ 10980964 w 7"/>
              <a:gd name="T107" fmla="*/ 18564860 h 15"/>
              <a:gd name="T108" fmla="*/ 10980964 w 7"/>
              <a:gd name="T109" fmla="*/ 20252690 h 15"/>
              <a:gd name="T110" fmla="*/ 10980964 w 7"/>
              <a:gd name="T111" fmla="*/ 20252690 h 15"/>
              <a:gd name="T112" fmla="*/ 10980964 w 7"/>
              <a:gd name="T113" fmla="*/ 20252690 h 15"/>
              <a:gd name="T114" fmla="*/ 10980964 w 7"/>
              <a:gd name="T115" fmla="*/ 20252690 h 15"/>
              <a:gd name="T116" fmla="*/ 10980964 w 7"/>
              <a:gd name="T117" fmla="*/ 18564860 h 15"/>
              <a:gd name="T118" fmla="*/ 10980964 w 7"/>
              <a:gd name="T119" fmla="*/ 18564860 h 15"/>
              <a:gd name="T120" fmla="*/ 10980964 w 7"/>
              <a:gd name="T121" fmla="*/ 18564860 h 15"/>
              <a:gd name="T122" fmla="*/ 12811125 w 7"/>
              <a:gd name="T123" fmla="*/ 16877030 h 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5"/>
              <a:gd name="T188" fmla="*/ 7 w 7"/>
              <a:gd name="T189" fmla="*/ 15 h 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5">
                <a:moveTo>
                  <a:pt x="0" y="15"/>
                </a:move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1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" name="Freeform 82"/>
          <p:cNvSpPr>
            <a:spLocks/>
          </p:cNvSpPr>
          <p:nvPr/>
        </p:nvSpPr>
        <p:spPr bwMode="auto">
          <a:xfrm>
            <a:off x="6991642" y="4392401"/>
            <a:ext cx="14640" cy="9883"/>
          </a:xfrm>
          <a:custGeom>
            <a:avLst/>
            <a:gdLst>
              <a:gd name="T0" fmla="*/ 0 w 7"/>
              <a:gd name="T1" fmla="*/ 5425168 h 7"/>
              <a:gd name="T2" fmla="*/ 0 w 7"/>
              <a:gd name="T3" fmla="*/ 1808389 h 7"/>
              <a:gd name="T4" fmla="*/ 1830161 w 7"/>
              <a:gd name="T5" fmla="*/ 0 h 7"/>
              <a:gd name="T6" fmla="*/ 1830161 w 7"/>
              <a:gd name="T7" fmla="*/ 0 h 7"/>
              <a:gd name="T8" fmla="*/ 1830161 w 7"/>
              <a:gd name="T9" fmla="*/ 0 h 7"/>
              <a:gd name="T10" fmla="*/ 1830161 w 7"/>
              <a:gd name="T11" fmla="*/ 0 h 7"/>
              <a:gd name="T12" fmla="*/ 1830161 w 7"/>
              <a:gd name="T13" fmla="*/ 0 h 7"/>
              <a:gd name="T14" fmla="*/ 1830161 w 7"/>
              <a:gd name="T15" fmla="*/ 0 h 7"/>
              <a:gd name="T16" fmla="*/ 1830161 w 7"/>
              <a:gd name="T17" fmla="*/ 0 h 7"/>
              <a:gd name="T18" fmla="*/ 1830161 w 7"/>
              <a:gd name="T19" fmla="*/ 0 h 7"/>
              <a:gd name="T20" fmla="*/ 1830161 w 7"/>
              <a:gd name="T21" fmla="*/ 0 h 7"/>
              <a:gd name="T22" fmla="*/ 1830161 w 7"/>
              <a:gd name="T23" fmla="*/ 0 h 7"/>
              <a:gd name="T24" fmla="*/ 1830161 w 7"/>
              <a:gd name="T25" fmla="*/ 1808389 h 7"/>
              <a:gd name="T26" fmla="*/ 1830161 w 7"/>
              <a:gd name="T27" fmla="*/ 3616779 h 7"/>
              <a:gd name="T28" fmla="*/ 3660321 w 7"/>
              <a:gd name="T29" fmla="*/ 5425168 h 7"/>
              <a:gd name="T30" fmla="*/ 3660321 w 7"/>
              <a:gd name="T31" fmla="*/ 9040586 h 7"/>
              <a:gd name="T32" fmla="*/ 3660321 w 7"/>
              <a:gd name="T33" fmla="*/ 10848975 h 7"/>
              <a:gd name="T34" fmla="*/ 3660321 w 7"/>
              <a:gd name="T35" fmla="*/ 10848975 h 7"/>
              <a:gd name="T36" fmla="*/ 3660321 w 7"/>
              <a:gd name="T37" fmla="*/ 12657364 h 7"/>
              <a:gd name="T38" fmla="*/ 3660321 w 7"/>
              <a:gd name="T39" fmla="*/ 12657364 h 7"/>
              <a:gd name="T40" fmla="*/ 3660321 w 7"/>
              <a:gd name="T41" fmla="*/ 12657364 h 7"/>
              <a:gd name="T42" fmla="*/ 3660321 w 7"/>
              <a:gd name="T43" fmla="*/ 12657364 h 7"/>
              <a:gd name="T44" fmla="*/ 5490482 w 7"/>
              <a:gd name="T45" fmla="*/ 12657364 h 7"/>
              <a:gd name="T46" fmla="*/ 5490482 w 7"/>
              <a:gd name="T47" fmla="*/ 12657364 h 7"/>
              <a:gd name="T48" fmla="*/ 5490482 w 7"/>
              <a:gd name="T49" fmla="*/ 12657364 h 7"/>
              <a:gd name="T50" fmla="*/ 5490482 w 7"/>
              <a:gd name="T51" fmla="*/ 12657364 h 7"/>
              <a:gd name="T52" fmla="*/ 5490482 w 7"/>
              <a:gd name="T53" fmla="*/ 12657364 h 7"/>
              <a:gd name="T54" fmla="*/ 5490482 w 7"/>
              <a:gd name="T55" fmla="*/ 12657364 h 7"/>
              <a:gd name="T56" fmla="*/ 5490482 w 7"/>
              <a:gd name="T57" fmla="*/ 10848975 h 7"/>
              <a:gd name="T58" fmla="*/ 5490482 w 7"/>
              <a:gd name="T59" fmla="*/ 9040586 h 7"/>
              <a:gd name="T60" fmla="*/ 7320643 w 7"/>
              <a:gd name="T61" fmla="*/ 5425168 h 7"/>
              <a:gd name="T62" fmla="*/ 7320643 w 7"/>
              <a:gd name="T63" fmla="*/ 3616779 h 7"/>
              <a:gd name="T64" fmla="*/ 7320643 w 7"/>
              <a:gd name="T65" fmla="*/ 1808389 h 7"/>
              <a:gd name="T66" fmla="*/ 7320643 w 7"/>
              <a:gd name="T67" fmla="*/ 1808389 h 7"/>
              <a:gd name="T68" fmla="*/ 7320643 w 7"/>
              <a:gd name="T69" fmla="*/ 1808389 h 7"/>
              <a:gd name="T70" fmla="*/ 7320643 w 7"/>
              <a:gd name="T71" fmla="*/ 1808389 h 7"/>
              <a:gd name="T72" fmla="*/ 7320643 w 7"/>
              <a:gd name="T73" fmla="*/ 1808389 h 7"/>
              <a:gd name="T74" fmla="*/ 7320643 w 7"/>
              <a:gd name="T75" fmla="*/ 1808389 h 7"/>
              <a:gd name="T76" fmla="*/ 7320643 w 7"/>
              <a:gd name="T77" fmla="*/ 1808389 h 7"/>
              <a:gd name="T78" fmla="*/ 7320643 w 7"/>
              <a:gd name="T79" fmla="*/ 1808389 h 7"/>
              <a:gd name="T80" fmla="*/ 7320643 w 7"/>
              <a:gd name="T81" fmla="*/ 1808389 h 7"/>
              <a:gd name="T82" fmla="*/ 7320643 w 7"/>
              <a:gd name="T83" fmla="*/ 1808389 h 7"/>
              <a:gd name="T84" fmla="*/ 7320643 w 7"/>
              <a:gd name="T85" fmla="*/ 1808389 h 7"/>
              <a:gd name="T86" fmla="*/ 9150804 w 7"/>
              <a:gd name="T87" fmla="*/ 3616779 h 7"/>
              <a:gd name="T88" fmla="*/ 9150804 w 7"/>
              <a:gd name="T89" fmla="*/ 7232196 h 7"/>
              <a:gd name="T90" fmla="*/ 9150804 w 7"/>
              <a:gd name="T91" fmla="*/ 9040586 h 7"/>
              <a:gd name="T92" fmla="*/ 9150804 w 7"/>
              <a:gd name="T93" fmla="*/ 10848975 h 7"/>
              <a:gd name="T94" fmla="*/ 9150804 w 7"/>
              <a:gd name="T95" fmla="*/ 10848975 h 7"/>
              <a:gd name="T96" fmla="*/ 10980964 w 7"/>
              <a:gd name="T97" fmla="*/ 10848975 h 7"/>
              <a:gd name="T98" fmla="*/ 10980964 w 7"/>
              <a:gd name="T99" fmla="*/ 10848975 h 7"/>
              <a:gd name="T100" fmla="*/ 10980964 w 7"/>
              <a:gd name="T101" fmla="*/ 10848975 h 7"/>
              <a:gd name="T102" fmla="*/ 10980964 w 7"/>
              <a:gd name="T103" fmla="*/ 10848975 h 7"/>
              <a:gd name="T104" fmla="*/ 10980964 w 7"/>
              <a:gd name="T105" fmla="*/ 10848975 h 7"/>
              <a:gd name="T106" fmla="*/ 10980964 w 7"/>
              <a:gd name="T107" fmla="*/ 10848975 h 7"/>
              <a:gd name="T108" fmla="*/ 10980964 w 7"/>
              <a:gd name="T109" fmla="*/ 10848975 h 7"/>
              <a:gd name="T110" fmla="*/ 10980964 w 7"/>
              <a:gd name="T111" fmla="*/ 10848975 h 7"/>
              <a:gd name="T112" fmla="*/ 10980964 w 7"/>
              <a:gd name="T113" fmla="*/ 10848975 h 7"/>
              <a:gd name="T114" fmla="*/ 10980964 w 7"/>
              <a:gd name="T115" fmla="*/ 10848975 h 7"/>
              <a:gd name="T116" fmla="*/ 12811125 w 7"/>
              <a:gd name="T117" fmla="*/ 7232196 h 7"/>
              <a:gd name="T118" fmla="*/ 12811125 w 7"/>
              <a:gd name="T119" fmla="*/ 5425168 h 7"/>
              <a:gd name="T120" fmla="*/ 12811125 w 7"/>
              <a:gd name="T121" fmla="*/ 3616779 h 7"/>
              <a:gd name="T122" fmla="*/ 12811125 w 7"/>
              <a:gd name="T123" fmla="*/ 3616779 h 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7"/>
              <a:gd name="T188" fmla="*/ 7 w 7"/>
              <a:gd name="T189" fmla="*/ 7 h 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7">
                <a:moveTo>
                  <a:pt x="0" y="5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" name="Freeform 83"/>
          <p:cNvSpPr>
            <a:spLocks/>
          </p:cNvSpPr>
          <p:nvPr/>
        </p:nvSpPr>
        <p:spPr bwMode="auto">
          <a:xfrm>
            <a:off x="7006282" y="4395696"/>
            <a:ext cx="14640" cy="4942"/>
          </a:xfrm>
          <a:custGeom>
            <a:avLst/>
            <a:gdLst>
              <a:gd name="T0" fmla="*/ 0 w 7"/>
              <a:gd name="T1" fmla="*/ 0 h 4"/>
              <a:gd name="T2" fmla="*/ 0 w 7"/>
              <a:gd name="T3" fmla="*/ 0 h 4"/>
              <a:gd name="T4" fmla="*/ 0 w 7"/>
              <a:gd name="T5" fmla="*/ 0 h 4"/>
              <a:gd name="T6" fmla="*/ 0 w 7"/>
              <a:gd name="T7" fmla="*/ 0 h 4"/>
              <a:gd name="T8" fmla="*/ 0 w 7"/>
              <a:gd name="T9" fmla="*/ 0 h 4"/>
              <a:gd name="T10" fmla="*/ 1830161 w 7"/>
              <a:gd name="T11" fmla="*/ 0 h 4"/>
              <a:gd name="T12" fmla="*/ 1830161 w 7"/>
              <a:gd name="T13" fmla="*/ 0 h 4"/>
              <a:gd name="T14" fmla="*/ 1830161 w 7"/>
              <a:gd name="T15" fmla="*/ 0 h 4"/>
              <a:gd name="T16" fmla="*/ 1830161 w 7"/>
              <a:gd name="T17" fmla="*/ 0 h 4"/>
              <a:gd name="T18" fmla="*/ 1830161 w 7"/>
              <a:gd name="T19" fmla="*/ 1582507 h 4"/>
              <a:gd name="T20" fmla="*/ 1830161 w 7"/>
              <a:gd name="T21" fmla="*/ 3165014 h 4"/>
              <a:gd name="T22" fmla="*/ 3660321 w 7"/>
              <a:gd name="T23" fmla="*/ 4747520 h 4"/>
              <a:gd name="T24" fmla="*/ 3660321 w 7"/>
              <a:gd name="T25" fmla="*/ 4747520 h 4"/>
              <a:gd name="T26" fmla="*/ 3660321 w 7"/>
              <a:gd name="T27" fmla="*/ 4747520 h 4"/>
              <a:gd name="T28" fmla="*/ 3660321 w 7"/>
              <a:gd name="T29" fmla="*/ 4747520 h 4"/>
              <a:gd name="T30" fmla="*/ 3660321 w 7"/>
              <a:gd name="T31" fmla="*/ 6330027 h 4"/>
              <a:gd name="T32" fmla="*/ 3660321 w 7"/>
              <a:gd name="T33" fmla="*/ 6330027 h 4"/>
              <a:gd name="T34" fmla="*/ 3660321 w 7"/>
              <a:gd name="T35" fmla="*/ 6330027 h 4"/>
              <a:gd name="T36" fmla="*/ 3660321 w 7"/>
              <a:gd name="T37" fmla="*/ 6330027 h 4"/>
              <a:gd name="T38" fmla="*/ 3660321 w 7"/>
              <a:gd name="T39" fmla="*/ 6330027 h 4"/>
              <a:gd name="T40" fmla="*/ 3660321 w 7"/>
              <a:gd name="T41" fmla="*/ 6330027 h 4"/>
              <a:gd name="T42" fmla="*/ 3660321 w 7"/>
              <a:gd name="T43" fmla="*/ 4747520 h 4"/>
              <a:gd name="T44" fmla="*/ 3660321 w 7"/>
              <a:gd name="T45" fmla="*/ 4747520 h 4"/>
              <a:gd name="T46" fmla="*/ 3660321 w 7"/>
              <a:gd name="T47" fmla="*/ 4747520 h 4"/>
              <a:gd name="T48" fmla="*/ 5490482 w 7"/>
              <a:gd name="T49" fmla="*/ 3165014 h 4"/>
              <a:gd name="T50" fmla="*/ 5490482 w 7"/>
              <a:gd name="T51" fmla="*/ 3165014 h 4"/>
              <a:gd name="T52" fmla="*/ 5490482 w 7"/>
              <a:gd name="T53" fmla="*/ 1582507 h 4"/>
              <a:gd name="T54" fmla="*/ 5490482 w 7"/>
              <a:gd name="T55" fmla="*/ 1582507 h 4"/>
              <a:gd name="T56" fmla="*/ 5490482 w 7"/>
              <a:gd name="T57" fmla="*/ 0 h 4"/>
              <a:gd name="T58" fmla="*/ 5490482 w 7"/>
              <a:gd name="T59" fmla="*/ 0 h 4"/>
              <a:gd name="T60" fmla="*/ 7320643 w 7"/>
              <a:gd name="T61" fmla="*/ 0 h 4"/>
              <a:gd name="T62" fmla="*/ 7320643 w 7"/>
              <a:gd name="T63" fmla="*/ 0 h 4"/>
              <a:gd name="T64" fmla="*/ 7320643 w 7"/>
              <a:gd name="T65" fmla="*/ 0 h 4"/>
              <a:gd name="T66" fmla="*/ 7320643 w 7"/>
              <a:gd name="T67" fmla="*/ 0 h 4"/>
              <a:gd name="T68" fmla="*/ 7320643 w 7"/>
              <a:gd name="T69" fmla="*/ 0 h 4"/>
              <a:gd name="T70" fmla="*/ 7320643 w 7"/>
              <a:gd name="T71" fmla="*/ 0 h 4"/>
              <a:gd name="T72" fmla="*/ 7320643 w 7"/>
              <a:gd name="T73" fmla="*/ 0 h 4"/>
              <a:gd name="T74" fmla="*/ 7320643 w 7"/>
              <a:gd name="T75" fmla="*/ 0 h 4"/>
              <a:gd name="T76" fmla="*/ 7320643 w 7"/>
              <a:gd name="T77" fmla="*/ 1582507 h 4"/>
              <a:gd name="T78" fmla="*/ 7320643 w 7"/>
              <a:gd name="T79" fmla="*/ 3165014 h 4"/>
              <a:gd name="T80" fmla="*/ 9150804 w 7"/>
              <a:gd name="T81" fmla="*/ 3165014 h 4"/>
              <a:gd name="T82" fmla="*/ 9150804 w 7"/>
              <a:gd name="T83" fmla="*/ 4747520 h 4"/>
              <a:gd name="T84" fmla="*/ 9150804 w 7"/>
              <a:gd name="T85" fmla="*/ 4747520 h 4"/>
              <a:gd name="T86" fmla="*/ 9150804 w 7"/>
              <a:gd name="T87" fmla="*/ 4747520 h 4"/>
              <a:gd name="T88" fmla="*/ 9150804 w 7"/>
              <a:gd name="T89" fmla="*/ 4747520 h 4"/>
              <a:gd name="T90" fmla="*/ 9150804 w 7"/>
              <a:gd name="T91" fmla="*/ 4747520 h 4"/>
              <a:gd name="T92" fmla="*/ 9150804 w 7"/>
              <a:gd name="T93" fmla="*/ 4747520 h 4"/>
              <a:gd name="T94" fmla="*/ 9150804 w 7"/>
              <a:gd name="T95" fmla="*/ 4747520 h 4"/>
              <a:gd name="T96" fmla="*/ 9150804 w 7"/>
              <a:gd name="T97" fmla="*/ 4747520 h 4"/>
              <a:gd name="T98" fmla="*/ 9150804 w 7"/>
              <a:gd name="T99" fmla="*/ 4747520 h 4"/>
              <a:gd name="T100" fmla="*/ 10980964 w 7"/>
              <a:gd name="T101" fmla="*/ 4747520 h 4"/>
              <a:gd name="T102" fmla="*/ 10980964 w 7"/>
              <a:gd name="T103" fmla="*/ 4747520 h 4"/>
              <a:gd name="T104" fmla="*/ 10980964 w 7"/>
              <a:gd name="T105" fmla="*/ 4747520 h 4"/>
              <a:gd name="T106" fmla="*/ 10980964 w 7"/>
              <a:gd name="T107" fmla="*/ 3165014 h 4"/>
              <a:gd name="T108" fmla="*/ 10980964 w 7"/>
              <a:gd name="T109" fmla="*/ 1582507 h 4"/>
              <a:gd name="T110" fmla="*/ 12811125 w 7"/>
              <a:gd name="T111" fmla="*/ 1582507 h 4"/>
              <a:gd name="T112" fmla="*/ 12811125 w 7"/>
              <a:gd name="T113" fmla="*/ 1582507 h 4"/>
              <a:gd name="T114" fmla="*/ 12811125 w 7"/>
              <a:gd name="T115" fmla="*/ 1582507 h 4"/>
              <a:gd name="T116" fmla="*/ 12811125 w 7"/>
              <a:gd name="T117" fmla="*/ 1582507 h 4"/>
              <a:gd name="T118" fmla="*/ 12811125 w 7"/>
              <a:gd name="T119" fmla="*/ 1582507 h 4"/>
              <a:gd name="T120" fmla="*/ 12811125 w 7"/>
              <a:gd name="T121" fmla="*/ 1582507 h 4"/>
              <a:gd name="T122" fmla="*/ 12811125 w 7"/>
              <a:gd name="T123" fmla="*/ 1582507 h 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4"/>
              <a:gd name="T188" fmla="*/ 7 w 7"/>
              <a:gd name="T189" fmla="*/ 4 h 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" name="Freeform 84"/>
          <p:cNvSpPr>
            <a:spLocks/>
          </p:cNvSpPr>
          <p:nvPr/>
        </p:nvSpPr>
        <p:spPr bwMode="auto">
          <a:xfrm>
            <a:off x="7020921" y="4397343"/>
            <a:ext cx="14640" cy="3294"/>
          </a:xfrm>
          <a:custGeom>
            <a:avLst/>
            <a:gdLst>
              <a:gd name="T0" fmla="*/ 0 w 7"/>
              <a:gd name="T1" fmla="*/ 0 h 2"/>
              <a:gd name="T2" fmla="*/ 0 w 7"/>
              <a:gd name="T3" fmla="*/ 0 h 2"/>
              <a:gd name="T4" fmla="*/ 0 w 7"/>
              <a:gd name="T5" fmla="*/ 0 h 2"/>
              <a:gd name="T6" fmla="*/ 0 w 7"/>
              <a:gd name="T7" fmla="*/ 0 h 2"/>
              <a:gd name="T8" fmla="*/ 0 w 7"/>
              <a:gd name="T9" fmla="*/ 0 h 2"/>
              <a:gd name="T10" fmla="*/ 1830161 w 7"/>
              <a:gd name="T11" fmla="*/ 2109788 h 2"/>
              <a:gd name="T12" fmla="*/ 1830161 w 7"/>
              <a:gd name="T13" fmla="*/ 2109788 h 2"/>
              <a:gd name="T14" fmla="*/ 1830161 w 7"/>
              <a:gd name="T15" fmla="*/ 4219575 h 2"/>
              <a:gd name="T16" fmla="*/ 1830161 w 7"/>
              <a:gd name="T17" fmla="*/ 4219575 h 2"/>
              <a:gd name="T18" fmla="*/ 1830161 w 7"/>
              <a:gd name="T19" fmla="*/ 4219575 h 2"/>
              <a:gd name="T20" fmla="*/ 1830161 w 7"/>
              <a:gd name="T21" fmla="*/ 4219575 h 2"/>
              <a:gd name="T22" fmla="*/ 1830161 w 7"/>
              <a:gd name="T23" fmla="*/ 4219575 h 2"/>
              <a:gd name="T24" fmla="*/ 3660321 w 7"/>
              <a:gd name="T25" fmla="*/ 4219575 h 2"/>
              <a:gd name="T26" fmla="*/ 3660321 w 7"/>
              <a:gd name="T27" fmla="*/ 4219575 h 2"/>
              <a:gd name="T28" fmla="*/ 3660321 w 7"/>
              <a:gd name="T29" fmla="*/ 4219575 h 2"/>
              <a:gd name="T30" fmla="*/ 3660321 w 7"/>
              <a:gd name="T31" fmla="*/ 4219575 h 2"/>
              <a:gd name="T32" fmla="*/ 3660321 w 7"/>
              <a:gd name="T33" fmla="*/ 4219575 h 2"/>
              <a:gd name="T34" fmla="*/ 3660321 w 7"/>
              <a:gd name="T35" fmla="*/ 4219575 h 2"/>
              <a:gd name="T36" fmla="*/ 3660321 w 7"/>
              <a:gd name="T37" fmla="*/ 2109788 h 2"/>
              <a:gd name="T38" fmla="*/ 3660321 w 7"/>
              <a:gd name="T39" fmla="*/ 2109788 h 2"/>
              <a:gd name="T40" fmla="*/ 5490482 w 7"/>
              <a:gd name="T41" fmla="*/ 2109788 h 2"/>
              <a:gd name="T42" fmla="*/ 5490482 w 7"/>
              <a:gd name="T43" fmla="*/ 0 h 2"/>
              <a:gd name="T44" fmla="*/ 5490482 w 7"/>
              <a:gd name="T45" fmla="*/ 0 h 2"/>
              <a:gd name="T46" fmla="*/ 5490482 w 7"/>
              <a:gd name="T47" fmla="*/ 0 h 2"/>
              <a:gd name="T48" fmla="*/ 5490482 w 7"/>
              <a:gd name="T49" fmla="*/ 0 h 2"/>
              <a:gd name="T50" fmla="*/ 5490482 w 7"/>
              <a:gd name="T51" fmla="*/ 0 h 2"/>
              <a:gd name="T52" fmla="*/ 5490482 w 7"/>
              <a:gd name="T53" fmla="*/ 0 h 2"/>
              <a:gd name="T54" fmla="*/ 5490482 w 7"/>
              <a:gd name="T55" fmla="*/ 0 h 2"/>
              <a:gd name="T56" fmla="*/ 5490482 w 7"/>
              <a:gd name="T57" fmla="*/ 0 h 2"/>
              <a:gd name="T58" fmla="*/ 5490482 w 7"/>
              <a:gd name="T59" fmla="*/ 0 h 2"/>
              <a:gd name="T60" fmla="*/ 5490482 w 7"/>
              <a:gd name="T61" fmla="*/ 0 h 2"/>
              <a:gd name="T62" fmla="*/ 5490482 w 7"/>
              <a:gd name="T63" fmla="*/ 0 h 2"/>
              <a:gd name="T64" fmla="*/ 7320643 w 7"/>
              <a:gd name="T65" fmla="*/ 0 h 2"/>
              <a:gd name="T66" fmla="*/ 7320643 w 7"/>
              <a:gd name="T67" fmla="*/ 0 h 2"/>
              <a:gd name="T68" fmla="*/ 7320643 w 7"/>
              <a:gd name="T69" fmla="*/ 2109788 h 2"/>
              <a:gd name="T70" fmla="*/ 7320643 w 7"/>
              <a:gd name="T71" fmla="*/ 2109788 h 2"/>
              <a:gd name="T72" fmla="*/ 7320643 w 7"/>
              <a:gd name="T73" fmla="*/ 2109788 h 2"/>
              <a:gd name="T74" fmla="*/ 7320643 w 7"/>
              <a:gd name="T75" fmla="*/ 2109788 h 2"/>
              <a:gd name="T76" fmla="*/ 7320643 w 7"/>
              <a:gd name="T77" fmla="*/ 2109788 h 2"/>
              <a:gd name="T78" fmla="*/ 9150804 w 7"/>
              <a:gd name="T79" fmla="*/ 2109788 h 2"/>
              <a:gd name="T80" fmla="*/ 9150804 w 7"/>
              <a:gd name="T81" fmla="*/ 4219575 h 2"/>
              <a:gd name="T82" fmla="*/ 9150804 w 7"/>
              <a:gd name="T83" fmla="*/ 4219575 h 2"/>
              <a:gd name="T84" fmla="*/ 9150804 w 7"/>
              <a:gd name="T85" fmla="*/ 4219575 h 2"/>
              <a:gd name="T86" fmla="*/ 9150804 w 7"/>
              <a:gd name="T87" fmla="*/ 4219575 h 2"/>
              <a:gd name="T88" fmla="*/ 9150804 w 7"/>
              <a:gd name="T89" fmla="*/ 4219575 h 2"/>
              <a:gd name="T90" fmla="*/ 9150804 w 7"/>
              <a:gd name="T91" fmla="*/ 4219575 h 2"/>
              <a:gd name="T92" fmla="*/ 9150804 w 7"/>
              <a:gd name="T93" fmla="*/ 2109788 h 2"/>
              <a:gd name="T94" fmla="*/ 9150804 w 7"/>
              <a:gd name="T95" fmla="*/ 2109788 h 2"/>
              <a:gd name="T96" fmla="*/ 9150804 w 7"/>
              <a:gd name="T97" fmla="*/ 2109788 h 2"/>
              <a:gd name="T98" fmla="*/ 10980964 w 7"/>
              <a:gd name="T99" fmla="*/ 2109788 h 2"/>
              <a:gd name="T100" fmla="*/ 10980964 w 7"/>
              <a:gd name="T101" fmla="*/ 2109788 h 2"/>
              <a:gd name="T102" fmla="*/ 10980964 w 7"/>
              <a:gd name="T103" fmla="*/ 0 h 2"/>
              <a:gd name="T104" fmla="*/ 10980964 w 7"/>
              <a:gd name="T105" fmla="*/ 0 h 2"/>
              <a:gd name="T106" fmla="*/ 10980964 w 7"/>
              <a:gd name="T107" fmla="*/ 0 h 2"/>
              <a:gd name="T108" fmla="*/ 10980964 w 7"/>
              <a:gd name="T109" fmla="*/ 0 h 2"/>
              <a:gd name="T110" fmla="*/ 10980964 w 7"/>
              <a:gd name="T111" fmla="*/ 0 h 2"/>
              <a:gd name="T112" fmla="*/ 10980964 w 7"/>
              <a:gd name="T113" fmla="*/ 0 h 2"/>
              <a:gd name="T114" fmla="*/ 10980964 w 7"/>
              <a:gd name="T115" fmla="*/ 0 h 2"/>
              <a:gd name="T116" fmla="*/ 10980964 w 7"/>
              <a:gd name="T117" fmla="*/ 0 h 2"/>
              <a:gd name="T118" fmla="*/ 12811125 w 7"/>
              <a:gd name="T119" fmla="*/ 0 h 2"/>
              <a:gd name="T120" fmla="*/ 12811125 w 7"/>
              <a:gd name="T121" fmla="*/ 0 h 2"/>
              <a:gd name="T122" fmla="*/ 12811125 w 7"/>
              <a:gd name="T123" fmla="*/ 0 h 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"/>
              <a:gd name="T188" fmla="*/ 7 w 7"/>
              <a:gd name="T189" fmla="*/ 2 h 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" name="Freeform 85"/>
          <p:cNvSpPr>
            <a:spLocks/>
          </p:cNvSpPr>
          <p:nvPr/>
        </p:nvSpPr>
        <p:spPr bwMode="auto">
          <a:xfrm>
            <a:off x="7035561" y="4397343"/>
            <a:ext cx="7319" cy="1647"/>
          </a:xfrm>
          <a:custGeom>
            <a:avLst/>
            <a:gdLst>
              <a:gd name="T0" fmla="*/ 0 w 4"/>
              <a:gd name="T1" fmla="*/ 0 h 1"/>
              <a:gd name="T2" fmla="*/ 0 w 4"/>
              <a:gd name="T3" fmla="*/ 2109123 h 1"/>
              <a:gd name="T4" fmla="*/ 0 w 4"/>
              <a:gd name="T5" fmla="*/ 2109123 h 1"/>
              <a:gd name="T6" fmla="*/ 0 w 4"/>
              <a:gd name="T7" fmla="*/ 2109123 h 1"/>
              <a:gd name="T8" fmla="*/ 1601223 w 4"/>
              <a:gd name="T9" fmla="*/ 2109123 h 1"/>
              <a:gd name="T10" fmla="*/ 1601223 w 4"/>
              <a:gd name="T11" fmla="*/ 2109123 h 1"/>
              <a:gd name="T12" fmla="*/ 1601223 w 4"/>
              <a:gd name="T13" fmla="*/ 2109123 h 1"/>
              <a:gd name="T14" fmla="*/ 1601223 w 4"/>
              <a:gd name="T15" fmla="*/ 2109123 h 1"/>
              <a:gd name="T16" fmla="*/ 1601223 w 4"/>
              <a:gd name="T17" fmla="*/ 2109123 h 1"/>
              <a:gd name="T18" fmla="*/ 1601223 w 4"/>
              <a:gd name="T19" fmla="*/ 2109123 h 1"/>
              <a:gd name="T20" fmla="*/ 1601223 w 4"/>
              <a:gd name="T21" fmla="*/ 2109123 h 1"/>
              <a:gd name="T22" fmla="*/ 1601223 w 4"/>
              <a:gd name="T23" fmla="*/ 2109123 h 1"/>
              <a:gd name="T24" fmla="*/ 1601223 w 4"/>
              <a:gd name="T25" fmla="*/ 2109123 h 1"/>
              <a:gd name="T26" fmla="*/ 1601223 w 4"/>
              <a:gd name="T27" fmla="*/ 2109123 h 1"/>
              <a:gd name="T28" fmla="*/ 1601223 w 4"/>
              <a:gd name="T29" fmla="*/ 2109123 h 1"/>
              <a:gd name="T30" fmla="*/ 1601223 w 4"/>
              <a:gd name="T31" fmla="*/ 2109123 h 1"/>
              <a:gd name="T32" fmla="*/ 1601223 w 4"/>
              <a:gd name="T33" fmla="*/ 2109123 h 1"/>
              <a:gd name="T34" fmla="*/ 1601223 w 4"/>
              <a:gd name="T35" fmla="*/ 2109123 h 1"/>
              <a:gd name="T36" fmla="*/ 1601223 w 4"/>
              <a:gd name="T37" fmla="*/ 2109123 h 1"/>
              <a:gd name="T38" fmla="*/ 1601223 w 4"/>
              <a:gd name="T39" fmla="*/ 2109123 h 1"/>
              <a:gd name="T40" fmla="*/ 3202445 w 4"/>
              <a:gd name="T41" fmla="*/ 2109123 h 1"/>
              <a:gd name="T42" fmla="*/ 3202445 w 4"/>
              <a:gd name="T43" fmla="*/ 2109123 h 1"/>
              <a:gd name="T44" fmla="*/ 3202445 w 4"/>
              <a:gd name="T45" fmla="*/ 2109123 h 1"/>
              <a:gd name="T46" fmla="*/ 3202445 w 4"/>
              <a:gd name="T47" fmla="*/ 2109123 h 1"/>
              <a:gd name="T48" fmla="*/ 3202445 w 4"/>
              <a:gd name="T49" fmla="*/ 2109123 h 1"/>
              <a:gd name="T50" fmla="*/ 3202445 w 4"/>
              <a:gd name="T51" fmla="*/ 2109123 h 1"/>
              <a:gd name="T52" fmla="*/ 3202445 w 4"/>
              <a:gd name="T53" fmla="*/ 2109123 h 1"/>
              <a:gd name="T54" fmla="*/ 3202445 w 4"/>
              <a:gd name="T55" fmla="*/ 2109123 h 1"/>
              <a:gd name="T56" fmla="*/ 3202445 w 4"/>
              <a:gd name="T57" fmla="*/ 2109123 h 1"/>
              <a:gd name="T58" fmla="*/ 3202445 w 4"/>
              <a:gd name="T59" fmla="*/ 0 h 1"/>
              <a:gd name="T60" fmla="*/ 4803668 w 4"/>
              <a:gd name="T61" fmla="*/ 0 h 1"/>
              <a:gd name="T62" fmla="*/ 4803668 w 4"/>
              <a:gd name="T63" fmla="*/ 0 h 1"/>
              <a:gd name="T64" fmla="*/ 4803668 w 4"/>
              <a:gd name="T65" fmla="*/ 0 h 1"/>
              <a:gd name="T66" fmla="*/ 4803668 w 4"/>
              <a:gd name="T67" fmla="*/ 0 h 1"/>
              <a:gd name="T68" fmla="*/ 4803668 w 4"/>
              <a:gd name="T69" fmla="*/ 0 h 1"/>
              <a:gd name="T70" fmla="*/ 4803668 w 4"/>
              <a:gd name="T71" fmla="*/ 0 h 1"/>
              <a:gd name="T72" fmla="*/ 4803668 w 4"/>
              <a:gd name="T73" fmla="*/ 0 h 1"/>
              <a:gd name="T74" fmla="*/ 4803668 w 4"/>
              <a:gd name="T75" fmla="*/ 0 h 1"/>
              <a:gd name="T76" fmla="*/ 4803668 w 4"/>
              <a:gd name="T77" fmla="*/ 2109123 h 1"/>
              <a:gd name="T78" fmla="*/ 4803668 w 4"/>
              <a:gd name="T79" fmla="*/ 2109123 h 1"/>
              <a:gd name="T80" fmla="*/ 4803668 w 4"/>
              <a:gd name="T81" fmla="*/ 2109123 h 1"/>
              <a:gd name="T82" fmla="*/ 4803668 w 4"/>
              <a:gd name="T83" fmla="*/ 2109123 h 1"/>
              <a:gd name="T84" fmla="*/ 6404890 w 4"/>
              <a:gd name="T85" fmla="*/ 2109123 h 1"/>
              <a:gd name="T86" fmla="*/ 6404890 w 4"/>
              <a:gd name="T87" fmla="*/ 2109123 h 1"/>
              <a:gd name="T88" fmla="*/ 6404890 w 4"/>
              <a:gd name="T89" fmla="*/ 2109123 h 1"/>
              <a:gd name="T90" fmla="*/ 6404890 w 4"/>
              <a:gd name="T91" fmla="*/ 2109123 h 1"/>
              <a:gd name="T92" fmla="*/ 6404890 w 4"/>
              <a:gd name="T93" fmla="*/ 2109123 h 1"/>
              <a:gd name="T94" fmla="*/ 6404890 w 4"/>
              <a:gd name="T95" fmla="*/ 2109123 h 1"/>
              <a:gd name="T96" fmla="*/ 6404890 w 4"/>
              <a:gd name="T97" fmla="*/ 2109123 h 1"/>
              <a:gd name="T98" fmla="*/ 6404890 w 4"/>
              <a:gd name="T99" fmla="*/ 2109123 h 1"/>
              <a:gd name="T100" fmla="*/ 6404890 w 4"/>
              <a:gd name="T101" fmla="*/ 2109123 h 1"/>
              <a:gd name="T102" fmla="*/ 6404890 w 4"/>
              <a:gd name="T103" fmla="*/ 2109123 h 1"/>
              <a:gd name="T104" fmla="*/ 6404890 w 4"/>
              <a:gd name="T105" fmla="*/ 2109123 h 1"/>
              <a:gd name="T106" fmla="*/ 6404890 w 4"/>
              <a:gd name="T107" fmla="*/ 2109123 h 1"/>
              <a:gd name="T108" fmla="*/ 6404890 w 4"/>
              <a:gd name="T109" fmla="*/ 2109123 h 1"/>
              <a:gd name="T110" fmla="*/ 6404890 w 4"/>
              <a:gd name="T111" fmla="*/ 2109123 h 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"/>
              <a:gd name="T169" fmla="*/ 0 h 1"/>
              <a:gd name="T170" fmla="*/ 4 w 4"/>
              <a:gd name="T171" fmla="*/ 1 h 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" name="Freeform 86"/>
          <p:cNvSpPr>
            <a:spLocks/>
          </p:cNvSpPr>
          <p:nvPr/>
        </p:nvSpPr>
        <p:spPr bwMode="auto">
          <a:xfrm>
            <a:off x="6689088" y="4680669"/>
            <a:ext cx="14640" cy="1647"/>
          </a:xfrm>
          <a:custGeom>
            <a:avLst/>
            <a:gdLst>
              <a:gd name="T0" fmla="*/ 0 w 7"/>
              <a:gd name="T1" fmla="*/ 0 h 1"/>
              <a:gd name="T2" fmla="*/ 1830161 w 7"/>
              <a:gd name="T3" fmla="*/ 0 h 1"/>
              <a:gd name="T4" fmla="*/ 1830161 w 7"/>
              <a:gd name="T5" fmla="*/ 0 h 1"/>
              <a:gd name="T6" fmla="*/ 1830161 w 7"/>
              <a:gd name="T7" fmla="*/ 0 h 1"/>
              <a:gd name="T8" fmla="*/ 1830161 w 7"/>
              <a:gd name="T9" fmla="*/ 0 h 1"/>
              <a:gd name="T10" fmla="*/ 1830161 w 7"/>
              <a:gd name="T11" fmla="*/ 0 h 1"/>
              <a:gd name="T12" fmla="*/ 1830161 w 7"/>
              <a:gd name="T13" fmla="*/ 0 h 1"/>
              <a:gd name="T14" fmla="*/ 1830161 w 7"/>
              <a:gd name="T15" fmla="*/ 0 h 1"/>
              <a:gd name="T16" fmla="*/ 1830161 w 7"/>
              <a:gd name="T17" fmla="*/ 0 h 1"/>
              <a:gd name="T18" fmla="*/ 1830161 w 7"/>
              <a:gd name="T19" fmla="*/ 0 h 1"/>
              <a:gd name="T20" fmla="*/ 1830161 w 7"/>
              <a:gd name="T21" fmla="*/ 0 h 1"/>
              <a:gd name="T22" fmla="*/ 1830161 w 7"/>
              <a:gd name="T23" fmla="*/ 0 h 1"/>
              <a:gd name="T24" fmla="*/ 3660321 w 7"/>
              <a:gd name="T25" fmla="*/ 0 h 1"/>
              <a:gd name="T26" fmla="*/ 3660321 w 7"/>
              <a:gd name="T27" fmla="*/ 0 h 1"/>
              <a:gd name="T28" fmla="*/ 3660321 w 7"/>
              <a:gd name="T29" fmla="*/ 0 h 1"/>
              <a:gd name="T30" fmla="*/ 3660321 w 7"/>
              <a:gd name="T31" fmla="*/ 0 h 1"/>
              <a:gd name="T32" fmla="*/ 3660321 w 7"/>
              <a:gd name="T33" fmla="*/ 0 h 1"/>
              <a:gd name="T34" fmla="*/ 3660321 w 7"/>
              <a:gd name="T35" fmla="*/ 0 h 1"/>
              <a:gd name="T36" fmla="*/ 3660321 w 7"/>
              <a:gd name="T37" fmla="*/ 0 h 1"/>
              <a:gd name="T38" fmla="*/ 5490482 w 7"/>
              <a:gd name="T39" fmla="*/ 0 h 1"/>
              <a:gd name="T40" fmla="*/ 5490482 w 7"/>
              <a:gd name="T41" fmla="*/ 0 h 1"/>
              <a:gd name="T42" fmla="*/ 5490482 w 7"/>
              <a:gd name="T43" fmla="*/ 0 h 1"/>
              <a:gd name="T44" fmla="*/ 5490482 w 7"/>
              <a:gd name="T45" fmla="*/ 0 h 1"/>
              <a:gd name="T46" fmla="*/ 5490482 w 7"/>
              <a:gd name="T47" fmla="*/ 0 h 1"/>
              <a:gd name="T48" fmla="*/ 5490482 w 7"/>
              <a:gd name="T49" fmla="*/ 0 h 1"/>
              <a:gd name="T50" fmla="*/ 5490482 w 7"/>
              <a:gd name="T51" fmla="*/ 0 h 1"/>
              <a:gd name="T52" fmla="*/ 5490482 w 7"/>
              <a:gd name="T53" fmla="*/ 0 h 1"/>
              <a:gd name="T54" fmla="*/ 7320643 w 7"/>
              <a:gd name="T55" fmla="*/ 0 h 1"/>
              <a:gd name="T56" fmla="*/ 7320643 w 7"/>
              <a:gd name="T57" fmla="*/ 2109123 h 1"/>
              <a:gd name="T58" fmla="*/ 7320643 w 7"/>
              <a:gd name="T59" fmla="*/ 2109123 h 1"/>
              <a:gd name="T60" fmla="*/ 7320643 w 7"/>
              <a:gd name="T61" fmla="*/ 2109123 h 1"/>
              <a:gd name="T62" fmla="*/ 7320643 w 7"/>
              <a:gd name="T63" fmla="*/ 2109123 h 1"/>
              <a:gd name="T64" fmla="*/ 7320643 w 7"/>
              <a:gd name="T65" fmla="*/ 2109123 h 1"/>
              <a:gd name="T66" fmla="*/ 7320643 w 7"/>
              <a:gd name="T67" fmla="*/ 2109123 h 1"/>
              <a:gd name="T68" fmla="*/ 7320643 w 7"/>
              <a:gd name="T69" fmla="*/ 2109123 h 1"/>
              <a:gd name="T70" fmla="*/ 7320643 w 7"/>
              <a:gd name="T71" fmla="*/ 2109123 h 1"/>
              <a:gd name="T72" fmla="*/ 7320643 w 7"/>
              <a:gd name="T73" fmla="*/ 2109123 h 1"/>
              <a:gd name="T74" fmla="*/ 7320643 w 7"/>
              <a:gd name="T75" fmla="*/ 2109123 h 1"/>
              <a:gd name="T76" fmla="*/ 7320643 w 7"/>
              <a:gd name="T77" fmla="*/ 2109123 h 1"/>
              <a:gd name="T78" fmla="*/ 7320643 w 7"/>
              <a:gd name="T79" fmla="*/ 2109123 h 1"/>
              <a:gd name="T80" fmla="*/ 9150804 w 7"/>
              <a:gd name="T81" fmla="*/ 0 h 1"/>
              <a:gd name="T82" fmla="*/ 9150804 w 7"/>
              <a:gd name="T83" fmla="*/ 0 h 1"/>
              <a:gd name="T84" fmla="*/ 9150804 w 7"/>
              <a:gd name="T85" fmla="*/ 0 h 1"/>
              <a:gd name="T86" fmla="*/ 9150804 w 7"/>
              <a:gd name="T87" fmla="*/ 0 h 1"/>
              <a:gd name="T88" fmla="*/ 9150804 w 7"/>
              <a:gd name="T89" fmla="*/ 0 h 1"/>
              <a:gd name="T90" fmla="*/ 9150804 w 7"/>
              <a:gd name="T91" fmla="*/ 0 h 1"/>
              <a:gd name="T92" fmla="*/ 10980964 w 7"/>
              <a:gd name="T93" fmla="*/ 0 h 1"/>
              <a:gd name="T94" fmla="*/ 10980964 w 7"/>
              <a:gd name="T95" fmla="*/ 0 h 1"/>
              <a:gd name="T96" fmla="*/ 10980964 w 7"/>
              <a:gd name="T97" fmla="*/ 0 h 1"/>
              <a:gd name="T98" fmla="*/ 10980964 w 7"/>
              <a:gd name="T99" fmla="*/ 0 h 1"/>
              <a:gd name="T100" fmla="*/ 10980964 w 7"/>
              <a:gd name="T101" fmla="*/ 0 h 1"/>
              <a:gd name="T102" fmla="*/ 10980964 w 7"/>
              <a:gd name="T103" fmla="*/ 0 h 1"/>
              <a:gd name="T104" fmla="*/ 10980964 w 7"/>
              <a:gd name="T105" fmla="*/ 0 h 1"/>
              <a:gd name="T106" fmla="*/ 10980964 w 7"/>
              <a:gd name="T107" fmla="*/ 0 h 1"/>
              <a:gd name="T108" fmla="*/ 10980964 w 7"/>
              <a:gd name="T109" fmla="*/ 0 h 1"/>
              <a:gd name="T110" fmla="*/ 10980964 w 7"/>
              <a:gd name="T111" fmla="*/ 0 h 1"/>
              <a:gd name="T112" fmla="*/ 10980964 w 7"/>
              <a:gd name="T113" fmla="*/ 0 h 1"/>
              <a:gd name="T114" fmla="*/ 12811125 w 7"/>
              <a:gd name="T115" fmla="*/ 0 h 1"/>
              <a:gd name="T116" fmla="*/ 12811125 w 7"/>
              <a:gd name="T117" fmla="*/ 0 h 1"/>
              <a:gd name="T118" fmla="*/ 12811125 w 7"/>
              <a:gd name="T119" fmla="*/ 2109123 h 1"/>
              <a:gd name="T120" fmla="*/ 12811125 w 7"/>
              <a:gd name="T121" fmla="*/ 2109123 h 1"/>
              <a:gd name="T122" fmla="*/ 12811125 w 7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"/>
              <a:gd name="T188" fmla="*/ 7 w 7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Freeform 87"/>
          <p:cNvSpPr>
            <a:spLocks/>
          </p:cNvSpPr>
          <p:nvPr/>
        </p:nvSpPr>
        <p:spPr bwMode="auto">
          <a:xfrm>
            <a:off x="6703728" y="4680669"/>
            <a:ext cx="14640" cy="1647"/>
          </a:xfrm>
          <a:custGeom>
            <a:avLst/>
            <a:gdLst>
              <a:gd name="T0" fmla="*/ 0 w 7"/>
              <a:gd name="T1" fmla="*/ 2109123 h 1"/>
              <a:gd name="T2" fmla="*/ 0 w 7"/>
              <a:gd name="T3" fmla="*/ 2109123 h 1"/>
              <a:gd name="T4" fmla="*/ 0 w 7"/>
              <a:gd name="T5" fmla="*/ 2109123 h 1"/>
              <a:gd name="T6" fmla="*/ 0 w 7"/>
              <a:gd name="T7" fmla="*/ 2109123 h 1"/>
              <a:gd name="T8" fmla="*/ 0 w 7"/>
              <a:gd name="T9" fmla="*/ 2109123 h 1"/>
              <a:gd name="T10" fmla="*/ 0 w 7"/>
              <a:gd name="T11" fmla="*/ 2109123 h 1"/>
              <a:gd name="T12" fmla="*/ 1830161 w 7"/>
              <a:gd name="T13" fmla="*/ 2109123 h 1"/>
              <a:gd name="T14" fmla="*/ 1830161 w 7"/>
              <a:gd name="T15" fmla="*/ 2109123 h 1"/>
              <a:gd name="T16" fmla="*/ 1830161 w 7"/>
              <a:gd name="T17" fmla="*/ 2109123 h 1"/>
              <a:gd name="T18" fmla="*/ 1830161 w 7"/>
              <a:gd name="T19" fmla="*/ 0 h 1"/>
              <a:gd name="T20" fmla="*/ 1830161 w 7"/>
              <a:gd name="T21" fmla="*/ 0 h 1"/>
              <a:gd name="T22" fmla="*/ 1830161 w 7"/>
              <a:gd name="T23" fmla="*/ 0 h 1"/>
              <a:gd name="T24" fmla="*/ 3660321 w 7"/>
              <a:gd name="T25" fmla="*/ 0 h 1"/>
              <a:gd name="T26" fmla="*/ 3660321 w 7"/>
              <a:gd name="T27" fmla="*/ 0 h 1"/>
              <a:gd name="T28" fmla="*/ 3660321 w 7"/>
              <a:gd name="T29" fmla="*/ 0 h 1"/>
              <a:gd name="T30" fmla="*/ 3660321 w 7"/>
              <a:gd name="T31" fmla="*/ 0 h 1"/>
              <a:gd name="T32" fmla="*/ 3660321 w 7"/>
              <a:gd name="T33" fmla="*/ 0 h 1"/>
              <a:gd name="T34" fmla="*/ 3660321 w 7"/>
              <a:gd name="T35" fmla="*/ 0 h 1"/>
              <a:gd name="T36" fmla="*/ 3660321 w 7"/>
              <a:gd name="T37" fmla="*/ 0 h 1"/>
              <a:gd name="T38" fmla="*/ 3660321 w 7"/>
              <a:gd name="T39" fmla="*/ 0 h 1"/>
              <a:gd name="T40" fmla="*/ 3660321 w 7"/>
              <a:gd name="T41" fmla="*/ 0 h 1"/>
              <a:gd name="T42" fmla="*/ 3660321 w 7"/>
              <a:gd name="T43" fmla="*/ 0 h 1"/>
              <a:gd name="T44" fmla="*/ 3660321 w 7"/>
              <a:gd name="T45" fmla="*/ 0 h 1"/>
              <a:gd name="T46" fmla="*/ 5490482 w 7"/>
              <a:gd name="T47" fmla="*/ 0 h 1"/>
              <a:gd name="T48" fmla="*/ 5490482 w 7"/>
              <a:gd name="T49" fmla="*/ 0 h 1"/>
              <a:gd name="T50" fmla="*/ 5490482 w 7"/>
              <a:gd name="T51" fmla="*/ 2109123 h 1"/>
              <a:gd name="T52" fmla="*/ 5490482 w 7"/>
              <a:gd name="T53" fmla="*/ 2109123 h 1"/>
              <a:gd name="T54" fmla="*/ 5490482 w 7"/>
              <a:gd name="T55" fmla="*/ 2109123 h 1"/>
              <a:gd name="T56" fmla="*/ 7320643 w 7"/>
              <a:gd name="T57" fmla="*/ 2109123 h 1"/>
              <a:gd name="T58" fmla="*/ 7320643 w 7"/>
              <a:gd name="T59" fmla="*/ 2109123 h 1"/>
              <a:gd name="T60" fmla="*/ 7320643 w 7"/>
              <a:gd name="T61" fmla="*/ 2109123 h 1"/>
              <a:gd name="T62" fmla="*/ 7320643 w 7"/>
              <a:gd name="T63" fmla="*/ 2109123 h 1"/>
              <a:gd name="T64" fmla="*/ 7320643 w 7"/>
              <a:gd name="T65" fmla="*/ 2109123 h 1"/>
              <a:gd name="T66" fmla="*/ 7320643 w 7"/>
              <a:gd name="T67" fmla="*/ 2109123 h 1"/>
              <a:gd name="T68" fmla="*/ 7320643 w 7"/>
              <a:gd name="T69" fmla="*/ 2109123 h 1"/>
              <a:gd name="T70" fmla="*/ 7320643 w 7"/>
              <a:gd name="T71" fmla="*/ 2109123 h 1"/>
              <a:gd name="T72" fmla="*/ 7320643 w 7"/>
              <a:gd name="T73" fmla="*/ 2109123 h 1"/>
              <a:gd name="T74" fmla="*/ 7320643 w 7"/>
              <a:gd name="T75" fmla="*/ 2109123 h 1"/>
              <a:gd name="T76" fmla="*/ 7320643 w 7"/>
              <a:gd name="T77" fmla="*/ 2109123 h 1"/>
              <a:gd name="T78" fmla="*/ 9150804 w 7"/>
              <a:gd name="T79" fmla="*/ 0 h 1"/>
              <a:gd name="T80" fmla="*/ 9150804 w 7"/>
              <a:gd name="T81" fmla="*/ 0 h 1"/>
              <a:gd name="T82" fmla="*/ 9150804 w 7"/>
              <a:gd name="T83" fmla="*/ 0 h 1"/>
              <a:gd name="T84" fmla="*/ 9150804 w 7"/>
              <a:gd name="T85" fmla="*/ 0 h 1"/>
              <a:gd name="T86" fmla="*/ 9150804 w 7"/>
              <a:gd name="T87" fmla="*/ 0 h 1"/>
              <a:gd name="T88" fmla="*/ 9150804 w 7"/>
              <a:gd name="T89" fmla="*/ 0 h 1"/>
              <a:gd name="T90" fmla="*/ 9150804 w 7"/>
              <a:gd name="T91" fmla="*/ 0 h 1"/>
              <a:gd name="T92" fmla="*/ 9150804 w 7"/>
              <a:gd name="T93" fmla="*/ 0 h 1"/>
              <a:gd name="T94" fmla="*/ 9150804 w 7"/>
              <a:gd name="T95" fmla="*/ 0 h 1"/>
              <a:gd name="T96" fmla="*/ 9150804 w 7"/>
              <a:gd name="T97" fmla="*/ 0 h 1"/>
              <a:gd name="T98" fmla="*/ 9150804 w 7"/>
              <a:gd name="T99" fmla="*/ 0 h 1"/>
              <a:gd name="T100" fmla="*/ 10980964 w 7"/>
              <a:gd name="T101" fmla="*/ 0 h 1"/>
              <a:gd name="T102" fmla="*/ 10980964 w 7"/>
              <a:gd name="T103" fmla="*/ 0 h 1"/>
              <a:gd name="T104" fmla="*/ 10980964 w 7"/>
              <a:gd name="T105" fmla="*/ 0 h 1"/>
              <a:gd name="T106" fmla="*/ 10980964 w 7"/>
              <a:gd name="T107" fmla="*/ 0 h 1"/>
              <a:gd name="T108" fmla="*/ 10980964 w 7"/>
              <a:gd name="T109" fmla="*/ 2109123 h 1"/>
              <a:gd name="T110" fmla="*/ 12811125 w 7"/>
              <a:gd name="T111" fmla="*/ 2109123 h 1"/>
              <a:gd name="T112" fmla="*/ 12811125 w 7"/>
              <a:gd name="T113" fmla="*/ 2109123 h 1"/>
              <a:gd name="T114" fmla="*/ 12811125 w 7"/>
              <a:gd name="T115" fmla="*/ 2109123 h 1"/>
              <a:gd name="T116" fmla="*/ 12811125 w 7"/>
              <a:gd name="T117" fmla="*/ 2109123 h 1"/>
              <a:gd name="T118" fmla="*/ 12811125 w 7"/>
              <a:gd name="T119" fmla="*/ 2109123 h 1"/>
              <a:gd name="T120" fmla="*/ 12811125 w 7"/>
              <a:gd name="T121" fmla="*/ 2109123 h 1"/>
              <a:gd name="T122" fmla="*/ 12811125 w 7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"/>
              <a:gd name="T188" fmla="*/ 7 w 7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" name="Freeform 88"/>
          <p:cNvSpPr>
            <a:spLocks/>
          </p:cNvSpPr>
          <p:nvPr/>
        </p:nvSpPr>
        <p:spPr bwMode="auto">
          <a:xfrm>
            <a:off x="6718367" y="4679021"/>
            <a:ext cx="14640" cy="4942"/>
          </a:xfrm>
          <a:custGeom>
            <a:avLst/>
            <a:gdLst>
              <a:gd name="T0" fmla="*/ 0 w 7"/>
              <a:gd name="T1" fmla="*/ 4220018 h 3"/>
              <a:gd name="T2" fmla="*/ 0 w 7"/>
              <a:gd name="T3" fmla="*/ 4220018 h 3"/>
              <a:gd name="T4" fmla="*/ 0 w 7"/>
              <a:gd name="T5" fmla="*/ 4220018 h 3"/>
              <a:gd name="T6" fmla="*/ 0 w 7"/>
              <a:gd name="T7" fmla="*/ 4220018 h 3"/>
              <a:gd name="T8" fmla="*/ 1830161 w 7"/>
              <a:gd name="T9" fmla="*/ 4220018 h 3"/>
              <a:gd name="T10" fmla="*/ 1830161 w 7"/>
              <a:gd name="T11" fmla="*/ 2110009 h 3"/>
              <a:gd name="T12" fmla="*/ 1830161 w 7"/>
              <a:gd name="T13" fmla="*/ 2110009 h 3"/>
              <a:gd name="T14" fmla="*/ 1830161 w 7"/>
              <a:gd name="T15" fmla="*/ 0 h 3"/>
              <a:gd name="T16" fmla="*/ 3660321 w 7"/>
              <a:gd name="T17" fmla="*/ 0 h 3"/>
              <a:gd name="T18" fmla="*/ 3660321 w 7"/>
              <a:gd name="T19" fmla="*/ 0 h 3"/>
              <a:gd name="T20" fmla="*/ 3660321 w 7"/>
              <a:gd name="T21" fmla="*/ 0 h 3"/>
              <a:gd name="T22" fmla="*/ 3660321 w 7"/>
              <a:gd name="T23" fmla="*/ 0 h 3"/>
              <a:gd name="T24" fmla="*/ 3660321 w 7"/>
              <a:gd name="T25" fmla="*/ 0 h 3"/>
              <a:gd name="T26" fmla="*/ 3660321 w 7"/>
              <a:gd name="T27" fmla="*/ 0 h 3"/>
              <a:gd name="T28" fmla="*/ 3660321 w 7"/>
              <a:gd name="T29" fmla="*/ 0 h 3"/>
              <a:gd name="T30" fmla="*/ 3660321 w 7"/>
              <a:gd name="T31" fmla="*/ 0 h 3"/>
              <a:gd name="T32" fmla="*/ 3660321 w 7"/>
              <a:gd name="T33" fmla="*/ 0 h 3"/>
              <a:gd name="T34" fmla="*/ 3660321 w 7"/>
              <a:gd name="T35" fmla="*/ 0 h 3"/>
              <a:gd name="T36" fmla="*/ 3660321 w 7"/>
              <a:gd name="T37" fmla="*/ 2110009 h 3"/>
              <a:gd name="T38" fmla="*/ 5490482 w 7"/>
              <a:gd name="T39" fmla="*/ 2110009 h 3"/>
              <a:gd name="T40" fmla="*/ 5490482 w 7"/>
              <a:gd name="T41" fmla="*/ 4220018 h 3"/>
              <a:gd name="T42" fmla="*/ 5490482 w 7"/>
              <a:gd name="T43" fmla="*/ 4220018 h 3"/>
              <a:gd name="T44" fmla="*/ 5490482 w 7"/>
              <a:gd name="T45" fmla="*/ 4220018 h 3"/>
              <a:gd name="T46" fmla="*/ 5490482 w 7"/>
              <a:gd name="T47" fmla="*/ 6330027 h 3"/>
              <a:gd name="T48" fmla="*/ 5490482 w 7"/>
              <a:gd name="T49" fmla="*/ 6330027 h 3"/>
              <a:gd name="T50" fmla="*/ 5490482 w 7"/>
              <a:gd name="T51" fmla="*/ 6330027 h 3"/>
              <a:gd name="T52" fmla="*/ 5490482 w 7"/>
              <a:gd name="T53" fmla="*/ 6330027 h 3"/>
              <a:gd name="T54" fmla="*/ 5490482 w 7"/>
              <a:gd name="T55" fmla="*/ 6330027 h 3"/>
              <a:gd name="T56" fmla="*/ 5490482 w 7"/>
              <a:gd name="T57" fmla="*/ 6330027 h 3"/>
              <a:gd name="T58" fmla="*/ 5490482 w 7"/>
              <a:gd name="T59" fmla="*/ 6330027 h 3"/>
              <a:gd name="T60" fmla="*/ 7320643 w 7"/>
              <a:gd name="T61" fmla="*/ 6330027 h 3"/>
              <a:gd name="T62" fmla="*/ 7320643 w 7"/>
              <a:gd name="T63" fmla="*/ 6330027 h 3"/>
              <a:gd name="T64" fmla="*/ 7320643 w 7"/>
              <a:gd name="T65" fmla="*/ 4220018 h 3"/>
              <a:gd name="T66" fmla="*/ 7320643 w 7"/>
              <a:gd name="T67" fmla="*/ 4220018 h 3"/>
              <a:gd name="T68" fmla="*/ 7320643 w 7"/>
              <a:gd name="T69" fmla="*/ 4220018 h 3"/>
              <a:gd name="T70" fmla="*/ 7320643 w 7"/>
              <a:gd name="T71" fmla="*/ 2110009 h 3"/>
              <a:gd name="T72" fmla="*/ 9150804 w 7"/>
              <a:gd name="T73" fmla="*/ 0 h 3"/>
              <a:gd name="T74" fmla="*/ 9150804 w 7"/>
              <a:gd name="T75" fmla="*/ 0 h 3"/>
              <a:gd name="T76" fmla="*/ 9150804 w 7"/>
              <a:gd name="T77" fmla="*/ 0 h 3"/>
              <a:gd name="T78" fmla="*/ 9150804 w 7"/>
              <a:gd name="T79" fmla="*/ 0 h 3"/>
              <a:gd name="T80" fmla="*/ 9150804 w 7"/>
              <a:gd name="T81" fmla="*/ 0 h 3"/>
              <a:gd name="T82" fmla="*/ 9150804 w 7"/>
              <a:gd name="T83" fmla="*/ 0 h 3"/>
              <a:gd name="T84" fmla="*/ 9150804 w 7"/>
              <a:gd name="T85" fmla="*/ 0 h 3"/>
              <a:gd name="T86" fmla="*/ 9150804 w 7"/>
              <a:gd name="T87" fmla="*/ 0 h 3"/>
              <a:gd name="T88" fmla="*/ 9150804 w 7"/>
              <a:gd name="T89" fmla="*/ 0 h 3"/>
              <a:gd name="T90" fmla="*/ 9150804 w 7"/>
              <a:gd name="T91" fmla="*/ 0 h 3"/>
              <a:gd name="T92" fmla="*/ 9150804 w 7"/>
              <a:gd name="T93" fmla="*/ 0 h 3"/>
              <a:gd name="T94" fmla="*/ 9150804 w 7"/>
              <a:gd name="T95" fmla="*/ 0 h 3"/>
              <a:gd name="T96" fmla="*/ 10980964 w 7"/>
              <a:gd name="T97" fmla="*/ 0 h 3"/>
              <a:gd name="T98" fmla="*/ 10980964 w 7"/>
              <a:gd name="T99" fmla="*/ 2110009 h 3"/>
              <a:gd name="T100" fmla="*/ 10980964 w 7"/>
              <a:gd name="T101" fmla="*/ 4220018 h 3"/>
              <a:gd name="T102" fmla="*/ 10980964 w 7"/>
              <a:gd name="T103" fmla="*/ 4220018 h 3"/>
              <a:gd name="T104" fmla="*/ 10980964 w 7"/>
              <a:gd name="T105" fmla="*/ 6330027 h 3"/>
              <a:gd name="T106" fmla="*/ 12811125 w 7"/>
              <a:gd name="T107" fmla="*/ 6330027 h 3"/>
              <a:gd name="T108" fmla="*/ 12811125 w 7"/>
              <a:gd name="T109" fmla="*/ 6330027 h 3"/>
              <a:gd name="T110" fmla="*/ 12811125 w 7"/>
              <a:gd name="T111" fmla="*/ 6330027 h 3"/>
              <a:gd name="T112" fmla="*/ 12811125 w 7"/>
              <a:gd name="T113" fmla="*/ 6330027 h 3"/>
              <a:gd name="T114" fmla="*/ 12811125 w 7"/>
              <a:gd name="T115" fmla="*/ 6330027 h 3"/>
              <a:gd name="T116" fmla="*/ 12811125 w 7"/>
              <a:gd name="T117" fmla="*/ 6330027 h 3"/>
              <a:gd name="T118" fmla="*/ 12811125 w 7"/>
              <a:gd name="T119" fmla="*/ 6330027 h 3"/>
              <a:gd name="T120" fmla="*/ 12811125 w 7"/>
              <a:gd name="T121" fmla="*/ 6330027 h 3"/>
              <a:gd name="T122" fmla="*/ 12811125 w 7"/>
              <a:gd name="T123" fmla="*/ 6330027 h 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"/>
              <a:gd name="T188" fmla="*/ 7 w 7"/>
              <a:gd name="T189" fmla="*/ 3 h 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">
                <a:moveTo>
                  <a:pt x="0" y="2"/>
                </a:move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6" name="Freeform 89"/>
          <p:cNvSpPr>
            <a:spLocks/>
          </p:cNvSpPr>
          <p:nvPr/>
        </p:nvSpPr>
        <p:spPr bwMode="auto">
          <a:xfrm>
            <a:off x="6733007" y="4677375"/>
            <a:ext cx="17079" cy="9883"/>
          </a:xfrm>
          <a:custGeom>
            <a:avLst/>
            <a:gdLst>
              <a:gd name="T0" fmla="*/ 0 w 8"/>
              <a:gd name="T1" fmla="*/ 9040586 h 7"/>
              <a:gd name="T2" fmla="*/ 0 w 8"/>
              <a:gd name="T3" fmla="*/ 9040586 h 7"/>
              <a:gd name="T4" fmla="*/ 1868205 w 8"/>
              <a:gd name="T5" fmla="*/ 5425168 h 7"/>
              <a:gd name="T6" fmla="*/ 1868205 w 8"/>
              <a:gd name="T7" fmla="*/ 3616779 h 7"/>
              <a:gd name="T8" fmla="*/ 1868205 w 8"/>
              <a:gd name="T9" fmla="*/ 3616779 h 7"/>
              <a:gd name="T10" fmla="*/ 1868205 w 8"/>
              <a:gd name="T11" fmla="*/ 3616779 h 7"/>
              <a:gd name="T12" fmla="*/ 1868205 w 8"/>
              <a:gd name="T13" fmla="*/ 1808389 h 7"/>
              <a:gd name="T14" fmla="*/ 1868205 w 8"/>
              <a:gd name="T15" fmla="*/ 1808389 h 7"/>
              <a:gd name="T16" fmla="*/ 1868205 w 8"/>
              <a:gd name="T17" fmla="*/ 1808389 h 7"/>
              <a:gd name="T18" fmla="*/ 1868205 w 8"/>
              <a:gd name="T19" fmla="*/ 1808389 h 7"/>
              <a:gd name="T20" fmla="*/ 1868205 w 8"/>
              <a:gd name="T21" fmla="*/ 1808389 h 7"/>
              <a:gd name="T22" fmla="*/ 1868205 w 8"/>
              <a:gd name="T23" fmla="*/ 1808389 h 7"/>
              <a:gd name="T24" fmla="*/ 1868205 w 8"/>
              <a:gd name="T25" fmla="*/ 1808389 h 7"/>
              <a:gd name="T26" fmla="*/ 3736410 w 8"/>
              <a:gd name="T27" fmla="*/ 1808389 h 7"/>
              <a:gd name="T28" fmla="*/ 3736410 w 8"/>
              <a:gd name="T29" fmla="*/ 1808389 h 7"/>
              <a:gd name="T30" fmla="*/ 3736410 w 8"/>
              <a:gd name="T31" fmla="*/ 3616779 h 7"/>
              <a:gd name="T32" fmla="*/ 3736410 w 8"/>
              <a:gd name="T33" fmla="*/ 3616779 h 7"/>
              <a:gd name="T34" fmla="*/ 3736410 w 8"/>
              <a:gd name="T35" fmla="*/ 7232196 h 7"/>
              <a:gd name="T36" fmla="*/ 5604615 w 8"/>
              <a:gd name="T37" fmla="*/ 9040586 h 7"/>
              <a:gd name="T38" fmla="*/ 5604615 w 8"/>
              <a:gd name="T39" fmla="*/ 9040586 h 7"/>
              <a:gd name="T40" fmla="*/ 5604615 w 8"/>
              <a:gd name="T41" fmla="*/ 10848975 h 7"/>
              <a:gd name="T42" fmla="*/ 5604615 w 8"/>
              <a:gd name="T43" fmla="*/ 10848975 h 7"/>
              <a:gd name="T44" fmla="*/ 5604615 w 8"/>
              <a:gd name="T45" fmla="*/ 10848975 h 7"/>
              <a:gd name="T46" fmla="*/ 5604615 w 8"/>
              <a:gd name="T47" fmla="*/ 10848975 h 7"/>
              <a:gd name="T48" fmla="*/ 5604615 w 8"/>
              <a:gd name="T49" fmla="*/ 10848975 h 7"/>
              <a:gd name="T50" fmla="*/ 5604615 w 8"/>
              <a:gd name="T51" fmla="*/ 10848975 h 7"/>
              <a:gd name="T52" fmla="*/ 5604615 w 8"/>
              <a:gd name="T53" fmla="*/ 10848975 h 7"/>
              <a:gd name="T54" fmla="*/ 5604615 w 8"/>
              <a:gd name="T55" fmla="*/ 10848975 h 7"/>
              <a:gd name="T56" fmla="*/ 5604615 w 8"/>
              <a:gd name="T57" fmla="*/ 10848975 h 7"/>
              <a:gd name="T58" fmla="*/ 5604615 w 8"/>
              <a:gd name="T59" fmla="*/ 10848975 h 7"/>
              <a:gd name="T60" fmla="*/ 7472820 w 8"/>
              <a:gd name="T61" fmla="*/ 9040586 h 7"/>
              <a:gd name="T62" fmla="*/ 7472820 w 8"/>
              <a:gd name="T63" fmla="*/ 5425168 h 7"/>
              <a:gd name="T64" fmla="*/ 7472820 w 8"/>
              <a:gd name="T65" fmla="*/ 3616779 h 7"/>
              <a:gd name="T66" fmla="*/ 7472820 w 8"/>
              <a:gd name="T67" fmla="*/ 1808389 h 7"/>
              <a:gd name="T68" fmla="*/ 9341025 w 8"/>
              <a:gd name="T69" fmla="*/ 1808389 h 7"/>
              <a:gd name="T70" fmla="*/ 9341025 w 8"/>
              <a:gd name="T71" fmla="*/ 1808389 h 7"/>
              <a:gd name="T72" fmla="*/ 9341025 w 8"/>
              <a:gd name="T73" fmla="*/ 0 h 7"/>
              <a:gd name="T74" fmla="*/ 9341025 w 8"/>
              <a:gd name="T75" fmla="*/ 0 h 7"/>
              <a:gd name="T76" fmla="*/ 9341025 w 8"/>
              <a:gd name="T77" fmla="*/ 0 h 7"/>
              <a:gd name="T78" fmla="*/ 9341025 w 8"/>
              <a:gd name="T79" fmla="*/ 0 h 7"/>
              <a:gd name="T80" fmla="*/ 9341025 w 8"/>
              <a:gd name="T81" fmla="*/ 0 h 7"/>
              <a:gd name="T82" fmla="*/ 9341025 w 8"/>
              <a:gd name="T83" fmla="*/ 0 h 7"/>
              <a:gd name="T84" fmla="*/ 9341025 w 8"/>
              <a:gd name="T85" fmla="*/ 1808389 h 7"/>
              <a:gd name="T86" fmla="*/ 9341025 w 8"/>
              <a:gd name="T87" fmla="*/ 1808389 h 7"/>
              <a:gd name="T88" fmla="*/ 9341025 w 8"/>
              <a:gd name="T89" fmla="*/ 1808389 h 7"/>
              <a:gd name="T90" fmla="*/ 9341025 w 8"/>
              <a:gd name="T91" fmla="*/ 3616779 h 7"/>
              <a:gd name="T92" fmla="*/ 11209230 w 8"/>
              <a:gd name="T93" fmla="*/ 7232196 h 7"/>
              <a:gd name="T94" fmla="*/ 11209230 w 8"/>
              <a:gd name="T95" fmla="*/ 10848975 h 7"/>
              <a:gd name="T96" fmla="*/ 11209230 w 8"/>
              <a:gd name="T97" fmla="*/ 10848975 h 7"/>
              <a:gd name="T98" fmla="*/ 11209230 w 8"/>
              <a:gd name="T99" fmla="*/ 12657364 h 7"/>
              <a:gd name="T100" fmla="*/ 11209230 w 8"/>
              <a:gd name="T101" fmla="*/ 12657364 h 7"/>
              <a:gd name="T102" fmla="*/ 11209230 w 8"/>
              <a:gd name="T103" fmla="*/ 12657364 h 7"/>
              <a:gd name="T104" fmla="*/ 11209230 w 8"/>
              <a:gd name="T105" fmla="*/ 12657364 h 7"/>
              <a:gd name="T106" fmla="*/ 11209230 w 8"/>
              <a:gd name="T107" fmla="*/ 12657364 h 7"/>
              <a:gd name="T108" fmla="*/ 11209230 w 8"/>
              <a:gd name="T109" fmla="*/ 12657364 h 7"/>
              <a:gd name="T110" fmla="*/ 11209230 w 8"/>
              <a:gd name="T111" fmla="*/ 12657364 h 7"/>
              <a:gd name="T112" fmla="*/ 13077435 w 8"/>
              <a:gd name="T113" fmla="*/ 12657364 h 7"/>
              <a:gd name="T114" fmla="*/ 13077435 w 8"/>
              <a:gd name="T115" fmla="*/ 12657364 h 7"/>
              <a:gd name="T116" fmla="*/ 13077435 w 8"/>
              <a:gd name="T117" fmla="*/ 10848975 h 7"/>
              <a:gd name="T118" fmla="*/ 13077435 w 8"/>
              <a:gd name="T119" fmla="*/ 10848975 h 7"/>
              <a:gd name="T120" fmla="*/ 13077435 w 8"/>
              <a:gd name="T121" fmla="*/ 7232196 h 7"/>
              <a:gd name="T122" fmla="*/ 14945640 w 8"/>
              <a:gd name="T123" fmla="*/ 1808389 h 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7"/>
              <a:gd name="T188" fmla="*/ 8 w 8"/>
              <a:gd name="T189" fmla="*/ 7 h 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7">
                <a:moveTo>
                  <a:pt x="0" y="5"/>
                </a:move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3" y="5"/>
                </a:lnTo>
                <a:lnTo>
                  <a:pt x="3" y="6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2"/>
                </a:lnTo>
                <a:lnTo>
                  <a:pt x="8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Freeform 90"/>
          <p:cNvSpPr>
            <a:spLocks/>
          </p:cNvSpPr>
          <p:nvPr/>
        </p:nvSpPr>
        <p:spPr bwMode="auto">
          <a:xfrm>
            <a:off x="6750086" y="4672432"/>
            <a:ext cx="14640" cy="18120"/>
          </a:xfrm>
          <a:custGeom>
            <a:avLst/>
            <a:gdLst>
              <a:gd name="T0" fmla="*/ 0 w 7"/>
              <a:gd name="T1" fmla="*/ 5355768 h 13"/>
              <a:gd name="T2" fmla="*/ 0 w 7"/>
              <a:gd name="T3" fmla="*/ 5355768 h 13"/>
              <a:gd name="T4" fmla="*/ 0 w 7"/>
              <a:gd name="T5" fmla="*/ 5355768 h 13"/>
              <a:gd name="T6" fmla="*/ 0 w 7"/>
              <a:gd name="T7" fmla="*/ 3570512 h 13"/>
              <a:gd name="T8" fmla="*/ 0 w 7"/>
              <a:gd name="T9" fmla="*/ 3570512 h 13"/>
              <a:gd name="T10" fmla="*/ 0 w 7"/>
              <a:gd name="T11" fmla="*/ 3570512 h 13"/>
              <a:gd name="T12" fmla="*/ 0 w 7"/>
              <a:gd name="T13" fmla="*/ 3570512 h 13"/>
              <a:gd name="T14" fmla="*/ 0 w 7"/>
              <a:gd name="T15" fmla="*/ 3570512 h 13"/>
              <a:gd name="T16" fmla="*/ 0 w 7"/>
              <a:gd name="T17" fmla="*/ 3570512 h 13"/>
              <a:gd name="T18" fmla="*/ 0 w 7"/>
              <a:gd name="T19" fmla="*/ 5355768 h 13"/>
              <a:gd name="T20" fmla="*/ 0 w 7"/>
              <a:gd name="T21" fmla="*/ 5355768 h 13"/>
              <a:gd name="T22" fmla="*/ 1830161 w 7"/>
              <a:gd name="T23" fmla="*/ 7141024 h 13"/>
              <a:gd name="T24" fmla="*/ 1830161 w 7"/>
              <a:gd name="T25" fmla="*/ 8926280 h 13"/>
              <a:gd name="T26" fmla="*/ 1830161 w 7"/>
              <a:gd name="T27" fmla="*/ 12495448 h 13"/>
              <a:gd name="T28" fmla="*/ 1830161 w 7"/>
              <a:gd name="T29" fmla="*/ 14280704 h 13"/>
              <a:gd name="T30" fmla="*/ 1830161 w 7"/>
              <a:gd name="T31" fmla="*/ 17851216 h 13"/>
              <a:gd name="T32" fmla="*/ 3660321 w 7"/>
              <a:gd name="T33" fmla="*/ 17851216 h 13"/>
              <a:gd name="T34" fmla="*/ 3660321 w 7"/>
              <a:gd name="T35" fmla="*/ 19636472 h 13"/>
              <a:gd name="T36" fmla="*/ 3660321 w 7"/>
              <a:gd name="T37" fmla="*/ 19636472 h 13"/>
              <a:gd name="T38" fmla="*/ 3660321 w 7"/>
              <a:gd name="T39" fmla="*/ 19636472 h 13"/>
              <a:gd name="T40" fmla="*/ 3660321 w 7"/>
              <a:gd name="T41" fmla="*/ 19636472 h 13"/>
              <a:gd name="T42" fmla="*/ 3660321 w 7"/>
              <a:gd name="T43" fmla="*/ 19636472 h 13"/>
              <a:gd name="T44" fmla="*/ 3660321 w 7"/>
              <a:gd name="T45" fmla="*/ 19636472 h 13"/>
              <a:gd name="T46" fmla="*/ 3660321 w 7"/>
              <a:gd name="T47" fmla="*/ 19636472 h 13"/>
              <a:gd name="T48" fmla="*/ 3660321 w 7"/>
              <a:gd name="T49" fmla="*/ 19636472 h 13"/>
              <a:gd name="T50" fmla="*/ 3660321 w 7"/>
              <a:gd name="T51" fmla="*/ 19636472 h 13"/>
              <a:gd name="T52" fmla="*/ 3660321 w 7"/>
              <a:gd name="T53" fmla="*/ 17851216 h 13"/>
              <a:gd name="T54" fmla="*/ 3660321 w 7"/>
              <a:gd name="T55" fmla="*/ 16065960 h 13"/>
              <a:gd name="T56" fmla="*/ 3660321 w 7"/>
              <a:gd name="T57" fmla="*/ 12495448 h 13"/>
              <a:gd name="T58" fmla="*/ 5490482 w 7"/>
              <a:gd name="T59" fmla="*/ 7141024 h 13"/>
              <a:gd name="T60" fmla="*/ 5490482 w 7"/>
              <a:gd name="T61" fmla="*/ 5355768 h 13"/>
              <a:gd name="T62" fmla="*/ 5490482 w 7"/>
              <a:gd name="T63" fmla="*/ 3570512 h 13"/>
              <a:gd name="T64" fmla="*/ 5490482 w 7"/>
              <a:gd name="T65" fmla="*/ 1785256 h 13"/>
              <a:gd name="T66" fmla="*/ 5490482 w 7"/>
              <a:gd name="T67" fmla="*/ 1785256 h 13"/>
              <a:gd name="T68" fmla="*/ 5490482 w 7"/>
              <a:gd name="T69" fmla="*/ 1785256 h 13"/>
              <a:gd name="T70" fmla="*/ 5490482 w 7"/>
              <a:gd name="T71" fmla="*/ 1785256 h 13"/>
              <a:gd name="T72" fmla="*/ 5490482 w 7"/>
              <a:gd name="T73" fmla="*/ 1785256 h 13"/>
              <a:gd name="T74" fmla="*/ 5490482 w 7"/>
              <a:gd name="T75" fmla="*/ 1785256 h 13"/>
              <a:gd name="T76" fmla="*/ 5490482 w 7"/>
              <a:gd name="T77" fmla="*/ 1785256 h 13"/>
              <a:gd name="T78" fmla="*/ 7320643 w 7"/>
              <a:gd name="T79" fmla="*/ 1785256 h 13"/>
              <a:gd name="T80" fmla="*/ 7320643 w 7"/>
              <a:gd name="T81" fmla="*/ 1785256 h 13"/>
              <a:gd name="T82" fmla="*/ 7320643 w 7"/>
              <a:gd name="T83" fmla="*/ 3570512 h 13"/>
              <a:gd name="T84" fmla="*/ 7320643 w 7"/>
              <a:gd name="T85" fmla="*/ 3570512 h 13"/>
              <a:gd name="T86" fmla="*/ 7320643 w 7"/>
              <a:gd name="T87" fmla="*/ 8926280 h 13"/>
              <a:gd name="T88" fmla="*/ 7320643 w 7"/>
              <a:gd name="T89" fmla="*/ 14280704 h 13"/>
              <a:gd name="T90" fmla="*/ 9150804 w 7"/>
              <a:gd name="T91" fmla="*/ 17851216 h 13"/>
              <a:gd name="T92" fmla="*/ 9150804 w 7"/>
              <a:gd name="T93" fmla="*/ 19636472 h 13"/>
              <a:gd name="T94" fmla="*/ 9150804 w 7"/>
              <a:gd name="T95" fmla="*/ 21421728 h 13"/>
              <a:gd name="T96" fmla="*/ 9150804 w 7"/>
              <a:gd name="T97" fmla="*/ 21421728 h 13"/>
              <a:gd name="T98" fmla="*/ 9150804 w 7"/>
              <a:gd name="T99" fmla="*/ 21421728 h 13"/>
              <a:gd name="T100" fmla="*/ 9150804 w 7"/>
              <a:gd name="T101" fmla="*/ 23206984 h 13"/>
              <a:gd name="T102" fmla="*/ 9150804 w 7"/>
              <a:gd name="T103" fmla="*/ 23206984 h 13"/>
              <a:gd name="T104" fmla="*/ 9150804 w 7"/>
              <a:gd name="T105" fmla="*/ 23206984 h 13"/>
              <a:gd name="T106" fmla="*/ 9150804 w 7"/>
              <a:gd name="T107" fmla="*/ 23206984 h 13"/>
              <a:gd name="T108" fmla="*/ 9150804 w 7"/>
              <a:gd name="T109" fmla="*/ 21421728 h 13"/>
              <a:gd name="T110" fmla="*/ 9150804 w 7"/>
              <a:gd name="T111" fmla="*/ 21421728 h 13"/>
              <a:gd name="T112" fmla="*/ 9150804 w 7"/>
              <a:gd name="T113" fmla="*/ 19636472 h 13"/>
              <a:gd name="T114" fmla="*/ 10980964 w 7"/>
              <a:gd name="T115" fmla="*/ 17851216 h 13"/>
              <a:gd name="T116" fmla="*/ 10980964 w 7"/>
              <a:gd name="T117" fmla="*/ 12495448 h 13"/>
              <a:gd name="T118" fmla="*/ 10980964 w 7"/>
              <a:gd name="T119" fmla="*/ 7141024 h 13"/>
              <a:gd name="T120" fmla="*/ 10980964 w 7"/>
              <a:gd name="T121" fmla="*/ 3570512 h 13"/>
              <a:gd name="T122" fmla="*/ 12811125 w 7"/>
              <a:gd name="T123" fmla="*/ 1785256 h 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3"/>
              <a:gd name="T188" fmla="*/ 7 w 7"/>
              <a:gd name="T189" fmla="*/ 13 h 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3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2" y="10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8" name="Freeform 91"/>
          <p:cNvSpPr>
            <a:spLocks/>
          </p:cNvSpPr>
          <p:nvPr/>
        </p:nvSpPr>
        <p:spPr bwMode="auto">
          <a:xfrm>
            <a:off x="6764726" y="4665843"/>
            <a:ext cx="12201" cy="31298"/>
          </a:xfrm>
          <a:custGeom>
            <a:avLst/>
            <a:gdLst>
              <a:gd name="T0" fmla="*/ 0 w 6"/>
              <a:gd name="T1" fmla="*/ 9110597 h 22"/>
              <a:gd name="T2" fmla="*/ 0 w 6"/>
              <a:gd name="T3" fmla="*/ 9110597 h 22"/>
              <a:gd name="T4" fmla="*/ 0 w 6"/>
              <a:gd name="T5" fmla="*/ 7288478 h 22"/>
              <a:gd name="T6" fmla="*/ 0 w 6"/>
              <a:gd name="T7" fmla="*/ 7288478 h 22"/>
              <a:gd name="T8" fmla="*/ 0 w 6"/>
              <a:gd name="T9" fmla="*/ 7288478 h 22"/>
              <a:gd name="T10" fmla="*/ 0 w 6"/>
              <a:gd name="T11" fmla="*/ 7288478 h 22"/>
              <a:gd name="T12" fmla="*/ 0 w 6"/>
              <a:gd name="T13" fmla="*/ 7288478 h 22"/>
              <a:gd name="T14" fmla="*/ 0 w 6"/>
              <a:gd name="T15" fmla="*/ 9110597 h 22"/>
              <a:gd name="T16" fmla="*/ 0 w 6"/>
              <a:gd name="T17" fmla="*/ 9110597 h 22"/>
              <a:gd name="T18" fmla="*/ 0 w 6"/>
              <a:gd name="T19" fmla="*/ 10931345 h 22"/>
              <a:gd name="T20" fmla="*/ 0 w 6"/>
              <a:gd name="T21" fmla="*/ 14575584 h 22"/>
              <a:gd name="T22" fmla="*/ 1779435 w 6"/>
              <a:gd name="T23" fmla="*/ 23686181 h 22"/>
              <a:gd name="T24" fmla="*/ 1779435 w 6"/>
              <a:gd name="T25" fmla="*/ 29152540 h 22"/>
              <a:gd name="T26" fmla="*/ 1779435 w 6"/>
              <a:gd name="T27" fmla="*/ 32795407 h 22"/>
              <a:gd name="T28" fmla="*/ 1779435 w 6"/>
              <a:gd name="T29" fmla="*/ 34617527 h 22"/>
              <a:gd name="T30" fmla="*/ 1779435 w 6"/>
              <a:gd name="T31" fmla="*/ 34617527 h 22"/>
              <a:gd name="T32" fmla="*/ 1779435 w 6"/>
              <a:gd name="T33" fmla="*/ 34617527 h 22"/>
              <a:gd name="T34" fmla="*/ 1779435 w 6"/>
              <a:gd name="T35" fmla="*/ 36439646 h 22"/>
              <a:gd name="T36" fmla="*/ 1779435 w 6"/>
              <a:gd name="T37" fmla="*/ 36439646 h 22"/>
              <a:gd name="T38" fmla="*/ 1779435 w 6"/>
              <a:gd name="T39" fmla="*/ 36439646 h 22"/>
              <a:gd name="T40" fmla="*/ 3558870 w 6"/>
              <a:gd name="T41" fmla="*/ 34617527 h 22"/>
              <a:gd name="T42" fmla="*/ 3558870 w 6"/>
              <a:gd name="T43" fmla="*/ 34617527 h 22"/>
              <a:gd name="T44" fmla="*/ 3558870 w 6"/>
              <a:gd name="T45" fmla="*/ 34617527 h 22"/>
              <a:gd name="T46" fmla="*/ 3558870 w 6"/>
              <a:gd name="T47" fmla="*/ 32795407 h 22"/>
              <a:gd name="T48" fmla="*/ 3558870 w 6"/>
              <a:gd name="T49" fmla="*/ 30973288 h 22"/>
              <a:gd name="T50" fmla="*/ 3558870 w 6"/>
              <a:gd name="T51" fmla="*/ 23686181 h 22"/>
              <a:gd name="T52" fmla="*/ 5338305 w 6"/>
              <a:gd name="T53" fmla="*/ 12753465 h 22"/>
              <a:gd name="T54" fmla="*/ 5338305 w 6"/>
              <a:gd name="T55" fmla="*/ 9110597 h 22"/>
              <a:gd name="T56" fmla="*/ 5338305 w 6"/>
              <a:gd name="T57" fmla="*/ 5466358 h 22"/>
              <a:gd name="T58" fmla="*/ 5338305 w 6"/>
              <a:gd name="T59" fmla="*/ 5466358 h 22"/>
              <a:gd name="T60" fmla="*/ 5338305 w 6"/>
              <a:gd name="T61" fmla="*/ 3644239 h 22"/>
              <a:gd name="T62" fmla="*/ 5338305 w 6"/>
              <a:gd name="T63" fmla="*/ 3644239 h 22"/>
              <a:gd name="T64" fmla="*/ 5338305 w 6"/>
              <a:gd name="T65" fmla="*/ 3644239 h 22"/>
              <a:gd name="T66" fmla="*/ 5338305 w 6"/>
              <a:gd name="T67" fmla="*/ 3644239 h 22"/>
              <a:gd name="T68" fmla="*/ 5338305 w 6"/>
              <a:gd name="T69" fmla="*/ 3644239 h 22"/>
              <a:gd name="T70" fmla="*/ 5338305 w 6"/>
              <a:gd name="T71" fmla="*/ 3644239 h 22"/>
              <a:gd name="T72" fmla="*/ 5338305 w 6"/>
              <a:gd name="T73" fmla="*/ 5466358 h 22"/>
              <a:gd name="T74" fmla="*/ 5338305 w 6"/>
              <a:gd name="T75" fmla="*/ 5466358 h 22"/>
              <a:gd name="T76" fmla="*/ 7117740 w 6"/>
              <a:gd name="T77" fmla="*/ 9110597 h 22"/>
              <a:gd name="T78" fmla="*/ 7117740 w 6"/>
              <a:gd name="T79" fmla="*/ 14575584 h 22"/>
              <a:gd name="T80" fmla="*/ 7117740 w 6"/>
              <a:gd name="T81" fmla="*/ 27330420 h 22"/>
              <a:gd name="T82" fmla="*/ 7117740 w 6"/>
              <a:gd name="T83" fmla="*/ 32795407 h 22"/>
              <a:gd name="T84" fmla="*/ 8897175 w 6"/>
              <a:gd name="T85" fmla="*/ 36439646 h 22"/>
              <a:gd name="T86" fmla="*/ 8897175 w 6"/>
              <a:gd name="T87" fmla="*/ 38261766 h 22"/>
              <a:gd name="T88" fmla="*/ 8897175 w 6"/>
              <a:gd name="T89" fmla="*/ 38261766 h 22"/>
              <a:gd name="T90" fmla="*/ 8897175 w 6"/>
              <a:gd name="T91" fmla="*/ 40083885 h 22"/>
              <a:gd name="T92" fmla="*/ 8897175 w 6"/>
              <a:gd name="T93" fmla="*/ 40083885 h 22"/>
              <a:gd name="T94" fmla="*/ 8897175 w 6"/>
              <a:gd name="T95" fmla="*/ 40083885 h 22"/>
              <a:gd name="T96" fmla="*/ 8897175 w 6"/>
              <a:gd name="T97" fmla="*/ 40083885 h 22"/>
              <a:gd name="T98" fmla="*/ 8897175 w 6"/>
              <a:gd name="T99" fmla="*/ 40083885 h 22"/>
              <a:gd name="T100" fmla="*/ 8897175 w 6"/>
              <a:gd name="T101" fmla="*/ 38261766 h 22"/>
              <a:gd name="T102" fmla="*/ 8897175 w 6"/>
              <a:gd name="T103" fmla="*/ 38261766 h 22"/>
              <a:gd name="T104" fmla="*/ 8897175 w 6"/>
              <a:gd name="T105" fmla="*/ 36439646 h 22"/>
              <a:gd name="T106" fmla="*/ 8897175 w 6"/>
              <a:gd name="T107" fmla="*/ 32795407 h 22"/>
              <a:gd name="T108" fmla="*/ 8897175 w 6"/>
              <a:gd name="T109" fmla="*/ 25508301 h 22"/>
              <a:gd name="T110" fmla="*/ 10676610 w 6"/>
              <a:gd name="T111" fmla="*/ 12753465 h 22"/>
              <a:gd name="T112" fmla="*/ 10676610 w 6"/>
              <a:gd name="T113" fmla="*/ 5466358 h 22"/>
              <a:gd name="T114" fmla="*/ 10676610 w 6"/>
              <a:gd name="T115" fmla="*/ 3644239 h 22"/>
              <a:gd name="T116" fmla="*/ 10676610 w 6"/>
              <a:gd name="T117" fmla="*/ 1822119 h 22"/>
              <a:gd name="T118" fmla="*/ 10676610 w 6"/>
              <a:gd name="T119" fmla="*/ 0 h 22"/>
              <a:gd name="T120" fmla="*/ 10676610 w 6"/>
              <a:gd name="T121" fmla="*/ 0 h 22"/>
              <a:gd name="T122" fmla="*/ 10676610 w 6"/>
              <a:gd name="T123" fmla="*/ 0 h 2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22"/>
              <a:gd name="T188" fmla="*/ 6 w 6"/>
              <a:gd name="T189" fmla="*/ 22 h 2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22">
                <a:moveTo>
                  <a:pt x="0" y="5"/>
                </a:moveTo>
                <a:lnTo>
                  <a:pt x="0" y="5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2" y="13"/>
                </a:lnTo>
                <a:lnTo>
                  <a:pt x="2" y="10"/>
                </a:lnTo>
                <a:lnTo>
                  <a:pt x="2" y="9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5" y="20"/>
                </a:lnTo>
                <a:lnTo>
                  <a:pt x="5" y="21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6" y="11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" name="Freeform 92"/>
          <p:cNvSpPr>
            <a:spLocks/>
          </p:cNvSpPr>
          <p:nvPr/>
        </p:nvSpPr>
        <p:spPr bwMode="auto">
          <a:xfrm>
            <a:off x="6776926" y="4655960"/>
            <a:ext cx="14640" cy="49417"/>
          </a:xfrm>
          <a:custGeom>
            <a:avLst/>
            <a:gdLst>
              <a:gd name="T0" fmla="*/ 0 w 7"/>
              <a:gd name="T1" fmla="*/ 12657364 h 35"/>
              <a:gd name="T2" fmla="*/ 1830161 w 7"/>
              <a:gd name="T3" fmla="*/ 12657364 h 35"/>
              <a:gd name="T4" fmla="*/ 1830161 w 7"/>
              <a:gd name="T5" fmla="*/ 12657364 h 35"/>
              <a:gd name="T6" fmla="*/ 1830161 w 7"/>
              <a:gd name="T7" fmla="*/ 12657364 h 35"/>
              <a:gd name="T8" fmla="*/ 1830161 w 7"/>
              <a:gd name="T9" fmla="*/ 14465754 h 35"/>
              <a:gd name="T10" fmla="*/ 1830161 w 7"/>
              <a:gd name="T11" fmla="*/ 18082532 h 35"/>
              <a:gd name="T12" fmla="*/ 1830161 w 7"/>
              <a:gd name="T13" fmla="*/ 21699311 h 35"/>
              <a:gd name="T14" fmla="*/ 1830161 w 7"/>
              <a:gd name="T15" fmla="*/ 30741257 h 35"/>
              <a:gd name="T16" fmla="*/ 3660321 w 7"/>
              <a:gd name="T17" fmla="*/ 41590232 h 35"/>
              <a:gd name="T18" fmla="*/ 3660321 w 7"/>
              <a:gd name="T19" fmla="*/ 47015400 h 35"/>
              <a:gd name="T20" fmla="*/ 3660321 w 7"/>
              <a:gd name="T21" fmla="*/ 50632179 h 35"/>
              <a:gd name="T22" fmla="*/ 3660321 w 7"/>
              <a:gd name="T23" fmla="*/ 54247596 h 35"/>
              <a:gd name="T24" fmla="*/ 3660321 w 7"/>
              <a:gd name="T25" fmla="*/ 56055986 h 35"/>
              <a:gd name="T26" fmla="*/ 3660321 w 7"/>
              <a:gd name="T27" fmla="*/ 56055986 h 35"/>
              <a:gd name="T28" fmla="*/ 3660321 w 7"/>
              <a:gd name="T29" fmla="*/ 56055986 h 35"/>
              <a:gd name="T30" fmla="*/ 3660321 w 7"/>
              <a:gd name="T31" fmla="*/ 57864375 h 35"/>
              <a:gd name="T32" fmla="*/ 3660321 w 7"/>
              <a:gd name="T33" fmla="*/ 57864375 h 35"/>
              <a:gd name="T34" fmla="*/ 3660321 w 7"/>
              <a:gd name="T35" fmla="*/ 56055986 h 35"/>
              <a:gd name="T36" fmla="*/ 3660321 w 7"/>
              <a:gd name="T37" fmla="*/ 56055986 h 35"/>
              <a:gd name="T38" fmla="*/ 3660321 w 7"/>
              <a:gd name="T39" fmla="*/ 56055986 h 35"/>
              <a:gd name="T40" fmla="*/ 3660321 w 7"/>
              <a:gd name="T41" fmla="*/ 54247596 h 35"/>
              <a:gd name="T42" fmla="*/ 5490482 w 7"/>
              <a:gd name="T43" fmla="*/ 50632179 h 35"/>
              <a:gd name="T44" fmla="*/ 5490482 w 7"/>
              <a:gd name="T45" fmla="*/ 43398621 h 35"/>
              <a:gd name="T46" fmla="*/ 5490482 w 7"/>
              <a:gd name="T47" fmla="*/ 28932868 h 35"/>
              <a:gd name="T48" fmla="*/ 5490482 w 7"/>
              <a:gd name="T49" fmla="*/ 21699311 h 35"/>
              <a:gd name="T50" fmla="*/ 5490482 w 7"/>
              <a:gd name="T51" fmla="*/ 14465754 h 35"/>
              <a:gd name="T52" fmla="*/ 5490482 w 7"/>
              <a:gd name="T53" fmla="*/ 10848975 h 35"/>
              <a:gd name="T54" fmla="*/ 7320643 w 7"/>
              <a:gd name="T55" fmla="*/ 9041946 h 35"/>
              <a:gd name="T56" fmla="*/ 7320643 w 7"/>
              <a:gd name="T57" fmla="*/ 7233557 h 35"/>
              <a:gd name="T58" fmla="*/ 7320643 w 7"/>
              <a:gd name="T59" fmla="*/ 7233557 h 35"/>
              <a:gd name="T60" fmla="*/ 7320643 w 7"/>
              <a:gd name="T61" fmla="*/ 7233557 h 35"/>
              <a:gd name="T62" fmla="*/ 7320643 w 7"/>
              <a:gd name="T63" fmla="*/ 7233557 h 35"/>
              <a:gd name="T64" fmla="*/ 7320643 w 7"/>
              <a:gd name="T65" fmla="*/ 7233557 h 35"/>
              <a:gd name="T66" fmla="*/ 7320643 w 7"/>
              <a:gd name="T67" fmla="*/ 7233557 h 35"/>
              <a:gd name="T68" fmla="*/ 7320643 w 7"/>
              <a:gd name="T69" fmla="*/ 9041946 h 35"/>
              <a:gd name="T70" fmla="*/ 7320643 w 7"/>
              <a:gd name="T71" fmla="*/ 10848975 h 35"/>
              <a:gd name="T72" fmla="*/ 7320643 w 7"/>
              <a:gd name="T73" fmla="*/ 12657364 h 35"/>
              <a:gd name="T74" fmla="*/ 9150804 w 7"/>
              <a:gd name="T75" fmla="*/ 28932868 h 35"/>
              <a:gd name="T76" fmla="*/ 9150804 w 7"/>
              <a:gd name="T77" fmla="*/ 39781843 h 35"/>
              <a:gd name="T78" fmla="*/ 9150804 w 7"/>
              <a:gd name="T79" fmla="*/ 48823789 h 35"/>
              <a:gd name="T80" fmla="*/ 9150804 w 7"/>
              <a:gd name="T81" fmla="*/ 56055986 h 35"/>
              <a:gd name="T82" fmla="*/ 9150804 w 7"/>
              <a:gd name="T83" fmla="*/ 57864375 h 35"/>
              <a:gd name="T84" fmla="*/ 9150804 w 7"/>
              <a:gd name="T85" fmla="*/ 61481154 h 35"/>
              <a:gd name="T86" fmla="*/ 9150804 w 7"/>
              <a:gd name="T87" fmla="*/ 61481154 h 35"/>
              <a:gd name="T88" fmla="*/ 9150804 w 7"/>
              <a:gd name="T89" fmla="*/ 63289543 h 35"/>
              <a:gd name="T90" fmla="*/ 9150804 w 7"/>
              <a:gd name="T91" fmla="*/ 63289543 h 35"/>
              <a:gd name="T92" fmla="*/ 9150804 w 7"/>
              <a:gd name="T93" fmla="*/ 63289543 h 35"/>
              <a:gd name="T94" fmla="*/ 10980964 w 7"/>
              <a:gd name="T95" fmla="*/ 61481154 h 35"/>
              <a:gd name="T96" fmla="*/ 10980964 w 7"/>
              <a:gd name="T97" fmla="*/ 61481154 h 35"/>
              <a:gd name="T98" fmla="*/ 10980964 w 7"/>
              <a:gd name="T99" fmla="*/ 59672764 h 35"/>
              <a:gd name="T100" fmla="*/ 10980964 w 7"/>
              <a:gd name="T101" fmla="*/ 57864375 h 35"/>
              <a:gd name="T102" fmla="*/ 10980964 w 7"/>
              <a:gd name="T103" fmla="*/ 50632179 h 35"/>
              <a:gd name="T104" fmla="*/ 10980964 w 7"/>
              <a:gd name="T105" fmla="*/ 32548286 h 35"/>
              <a:gd name="T106" fmla="*/ 12811125 w 7"/>
              <a:gd name="T107" fmla="*/ 21699311 h 35"/>
              <a:gd name="T108" fmla="*/ 12811125 w 7"/>
              <a:gd name="T109" fmla="*/ 10848975 h 35"/>
              <a:gd name="T110" fmla="*/ 12811125 w 7"/>
              <a:gd name="T111" fmla="*/ 5425168 h 35"/>
              <a:gd name="T112" fmla="*/ 12811125 w 7"/>
              <a:gd name="T113" fmla="*/ 3616779 h 35"/>
              <a:gd name="T114" fmla="*/ 12811125 w 7"/>
              <a:gd name="T115" fmla="*/ 1808389 h 35"/>
              <a:gd name="T116" fmla="*/ 12811125 w 7"/>
              <a:gd name="T117" fmla="*/ 1808389 h 35"/>
              <a:gd name="T118" fmla="*/ 12811125 w 7"/>
              <a:gd name="T119" fmla="*/ 0 h 35"/>
              <a:gd name="T120" fmla="*/ 12811125 w 7"/>
              <a:gd name="T121" fmla="*/ 0 h 35"/>
              <a:gd name="T122" fmla="*/ 12811125 w 7"/>
              <a:gd name="T123" fmla="*/ 0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5"/>
              <a:gd name="T188" fmla="*/ 7 w 7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5">
                <a:moveTo>
                  <a:pt x="0" y="7"/>
                </a:moveTo>
                <a:lnTo>
                  <a:pt x="0" y="7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2"/>
                </a:lnTo>
                <a:lnTo>
                  <a:pt x="5" y="16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2"/>
                </a:lnTo>
                <a:lnTo>
                  <a:pt x="5" y="23"/>
                </a:lnTo>
                <a:lnTo>
                  <a:pt x="5" y="24"/>
                </a:lnTo>
                <a:lnTo>
                  <a:pt x="5" y="27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8"/>
                </a:lnTo>
                <a:lnTo>
                  <a:pt x="6" y="27"/>
                </a:lnTo>
                <a:lnTo>
                  <a:pt x="6" y="26"/>
                </a:lnTo>
                <a:lnTo>
                  <a:pt x="6" y="24"/>
                </a:lnTo>
                <a:lnTo>
                  <a:pt x="6" y="19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6" y="13"/>
                </a:lnTo>
                <a:lnTo>
                  <a:pt x="7" y="13"/>
                </a:lnTo>
                <a:lnTo>
                  <a:pt x="7" y="12"/>
                </a:lnTo>
                <a:lnTo>
                  <a:pt x="7" y="10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0" name="Freeform 93"/>
          <p:cNvSpPr>
            <a:spLocks/>
          </p:cNvSpPr>
          <p:nvPr/>
        </p:nvSpPr>
        <p:spPr bwMode="auto">
          <a:xfrm>
            <a:off x="6791566" y="4646076"/>
            <a:ext cx="14640" cy="67537"/>
          </a:xfrm>
          <a:custGeom>
            <a:avLst/>
            <a:gdLst>
              <a:gd name="T0" fmla="*/ 0 w 7"/>
              <a:gd name="T1" fmla="*/ 14121439 h 49"/>
              <a:gd name="T2" fmla="*/ 0 w 7"/>
              <a:gd name="T3" fmla="*/ 15886785 h 49"/>
              <a:gd name="T4" fmla="*/ 1830161 w 7"/>
              <a:gd name="T5" fmla="*/ 17652131 h 49"/>
              <a:gd name="T6" fmla="*/ 1830161 w 7"/>
              <a:gd name="T7" fmla="*/ 24713515 h 49"/>
              <a:gd name="T8" fmla="*/ 1830161 w 7"/>
              <a:gd name="T9" fmla="*/ 47661684 h 49"/>
              <a:gd name="T10" fmla="*/ 1830161 w 7"/>
              <a:gd name="T11" fmla="*/ 60017778 h 49"/>
              <a:gd name="T12" fmla="*/ 1830161 w 7"/>
              <a:gd name="T13" fmla="*/ 70609853 h 49"/>
              <a:gd name="T14" fmla="*/ 1830161 w 7"/>
              <a:gd name="T15" fmla="*/ 75904563 h 49"/>
              <a:gd name="T16" fmla="*/ 3660321 w 7"/>
              <a:gd name="T17" fmla="*/ 77669909 h 49"/>
              <a:gd name="T18" fmla="*/ 3660321 w 7"/>
              <a:gd name="T19" fmla="*/ 79435255 h 49"/>
              <a:gd name="T20" fmla="*/ 3660321 w 7"/>
              <a:gd name="T21" fmla="*/ 79435255 h 49"/>
              <a:gd name="T22" fmla="*/ 3660321 w 7"/>
              <a:gd name="T23" fmla="*/ 79435255 h 49"/>
              <a:gd name="T24" fmla="*/ 3660321 w 7"/>
              <a:gd name="T25" fmla="*/ 79435255 h 49"/>
              <a:gd name="T26" fmla="*/ 3660321 w 7"/>
              <a:gd name="T27" fmla="*/ 79435255 h 49"/>
              <a:gd name="T28" fmla="*/ 3660321 w 7"/>
              <a:gd name="T29" fmla="*/ 79435255 h 49"/>
              <a:gd name="T30" fmla="*/ 3660321 w 7"/>
              <a:gd name="T31" fmla="*/ 77669909 h 49"/>
              <a:gd name="T32" fmla="*/ 3660321 w 7"/>
              <a:gd name="T33" fmla="*/ 75904563 h 49"/>
              <a:gd name="T34" fmla="*/ 3660321 w 7"/>
              <a:gd name="T35" fmla="*/ 72375199 h 49"/>
              <a:gd name="T36" fmla="*/ 3660321 w 7"/>
              <a:gd name="T37" fmla="*/ 60017778 h 49"/>
              <a:gd name="T38" fmla="*/ 5490482 w 7"/>
              <a:gd name="T39" fmla="*/ 38834954 h 49"/>
              <a:gd name="T40" fmla="*/ 5490482 w 7"/>
              <a:gd name="T41" fmla="*/ 26478861 h 49"/>
              <a:gd name="T42" fmla="*/ 5490482 w 7"/>
              <a:gd name="T43" fmla="*/ 14121439 h 49"/>
              <a:gd name="T44" fmla="*/ 5490482 w 7"/>
              <a:gd name="T45" fmla="*/ 10592076 h 49"/>
              <a:gd name="T46" fmla="*/ 5490482 w 7"/>
              <a:gd name="T47" fmla="*/ 8826730 h 49"/>
              <a:gd name="T48" fmla="*/ 5490482 w 7"/>
              <a:gd name="T49" fmla="*/ 7061384 h 49"/>
              <a:gd name="T50" fmla="*/ 5490482 w 7"/>
              <a:gd name="T51" fmla="*/ 7061384 h 49"/>
              <a:gd name="T52" fmla="*/ 5490482 w 7"/>
              <a:gd name="T53" fmla="*/ 7061384 h 49"/>
              <a:gd name="T54" fmla="*/ 7320643 w 7"/>
              <a:gd name="T55" fmla="*/ 7061384 h 49"/>
              <a:gd name="T56" fmla="*/ 7320643 w 7"/>
              <a:gd name="T57" fmla="*/ 7061384 h 49"/>
              <a:gd name="T58" fmla="*/ 7320643 w 7"/>
              <a:gd name="T59" fmla="*/ 7061384 h 49"/>
              <a:gd name="T60" fmla="*/ 7320643 w 7"/>
              <a:gd name="T61" fmla="*/ 8826730 h 49"/>
              <a:gd name="T62" fmla="*/ 7320643 w 7"/>
              <a:gd name="T63" fmla="*/ 12356093 h 49"/>
              <a:gd name="T64" fmla="*/ 7320643 w 7"/>
              <a:gd name="T65" fmla="*/ 19417477 h 49"/>
              <a:gd name="T66" fmla="*/ 7320643 w 7"/>
              <a:gd name="T67" fmla="*/ 31774899 h 49"/>
              <a:gd name="T68" fmla="*/ 9150804 w 7"/>
              <a:gd name="T69" fmla="*/ 58252432 h 49"/>
              <a:gd name="T70" fmla="*/ 9150804 w 7"/>
              <a:gd name="T71" fmla="*/ 72375199 h 49"/>
              <a:gd name="T72" fmla="*/ 9150804 w 7"/>
              <a:gd name="T73" fmla="*/ 79435255 h 49"/>
              <a:gd name="T74" fmla="*/ 9150804 w 7"/>
              <a:gd name="T75" fmla="*/ 82965947 h 49"/>
              <a:gd name="T76" fmla="*/ 9150804 w 7"/>
              <a:gd name="T77" fmla="*/ 84731293 h 49"/>
              <a:gd name="T78" fmla="*/ 9150804 w 7"/>
              <a:gd name="T79" fmla="*/ 84731293 h 49"/>
              <a:gd name="T80" fmla="*/ 9150804 w 7"/>
              <a:gd name="T81" fmla="*/ 86496639 h 49"/>
              <a:gd name="T82" fmla="*/ 9150804 w 7"/>
              <a:gd name="T83" fmla="*/ 86496639 h 49"/>
              <a:gd name="T84" fmla="*/ 9150804 w 7"/>
              <a:gd name="T85" fmla="*/ 86496639 h 49"/>
              <a:gd name="T86" fmla="*/ 9150804 w 7"/>
              <a:gd name="T87" fmla="*/ 86496639 h 49"/>
              <a:gd name="T88" fmla="*/ 9150804 w 7"/>
              <a:gd name="T89" fmla="*/ 84731293 h 49"/>
              <a:gd name="T90" fmla="*/ 9150804 w 7"/>
              <a:gd name="T91" fmla="*/ 84731293 h 49"/>
              <a:gd name="T92" fmla="*/ 10980964 w 7"/>
              <a:gd name="T93" fmla="*/ 79435255 h 49"/>
              <a:gd name="T94" fmla="*/ 10980964 w 7"/>
              <a:gd name="T95" fmla="*/ 72375199 h 49"/>
              <a:gd name="T96" fmla="*/ 10980964 w 7"/>
              <a:gd name="T97" fmla="*/ 56487086 h 49"/>
              <a:gd name="T98" fmla="*/ 10980964 w 7"/>
              <a:gd name="T99" fmla="*/ 40600300 h 49"/>
              <a:gd name="T100" fmla="*/ 10980964 w 7"/>
              <a:gd name="T101" fmla="*/ 22948169 h 49"/>
              <a:gd name="T102" fmla="*/ 10980964 w 7"/>
              <a:gd name="T103" fmla="*/ 15886785 h 49"/>
              <a:gd name="T104" fmla="*/ 10980964 w 7"/>
              <a:gd name="T105" fmla="*/ 7061384 h 49"/>
              <a:gd name="T106" fmla="*/ 12811125 w 7"/>
              <a:gd name="T107" fmla="*/ 3530692 h 49"/>
              <a:gd name="T108" fmla="*/ 12811125 w 7"/>
              <a:gd name="T109" fmla="*/ 1765346 h 49"/>
              <a:gd name="T110" fmla="*/ 12811125 w 7"/>
              <a:gd name="T111" fmla="*/ 0 h 49"/>
              <a:gd name="T112" fmla="*/ 12811125 w 7"/>
              <a:gd name="T113" fmla="*/ 0 h 49"/>
              <a:gd name="T114" fmla="*/ 12811125 w 7"/>
              <a:gd name="T115" fmla="*/ 0 h 49"/>
              <a:gd name="T116" fmla="*/ 12811125 w 7"/>
              <a:gd name="T117" fmla="*/ 0 h 49"/>
              <a:gd name="T118" fmla="*/ 12811125 w 7"/>
              <a:gd name="T119" fmla="*/ 0 h 49"/>
              <a:gd name="T120" fmla="*/ 12811125 w 7"/>
              <a:gd name="T121" fmla="*/ 1765346 h 49"/>
              <a:gd name="T122" fmla="*/ 12811125 w 7"/>
              <a:gd name="T123" fmla="*/ 3530692 h 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49"/>
              <a:gd name="T188" fmla="*/ 7 w 7"/>
              <a:gd name="T189" fmla="*/ 49 h 4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49">
                <a:moveTo>
                  <a:pt x="0" y="8"/>
                </a:move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1" y="16"/>
                </a:lnTo>
                <a:lnTo>
                  <a:pt x="1" y="17"/>
                </a:lnTo>
                <a:lnTo>
                  <a:pt x="1" y="19"/>
                </a:lnTo>
                <a:lnTo>
                  <a:pt x="1" y="21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0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1" y="39"/>
                </a:lnTo>
                <a:lnTo>
                  <a:pt x="1" y="40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2" y="43"/>
                </a:lnTo>
                <a:lnTo>
                  <a:pt x="2" y="44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9"/>
                </a:lnTo>
                <a:lnTo>
                  <a:pt x="2" y="37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3" y="29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5"/>
                </a:lnTo>
                <a:lnTo>
                  <a:pt x="3" y="14"/>
                </a:lnTo>
                <a:lnTo>
                  <a:pt x="3" y="12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8"/>
                </a:lnTo>
                <a:lnTo>
                  <a:pt x="4" y="19"/>
                </a:lnTo>
                <a:lnTo>
                  <a:pt x="4" y="21"/>
                </a:lnTo>
                <a:lnTo>
                  <a:pt x="4" y="24"/>
                </a:lnTo>
                <a:lnTo>
                  <a:pt x="4" y="32"/>
                </a:lnTo>
                <a:lnTo>
                  <a:pt x="5" y="32"/>
                </a:lnTo>
                <a:lnTo>
                  <a:pt x="5" y="33"/>
                </a:lnTo>
                <a:lnTo>
                  <a:pt x="5" y="35"/>
                </a:lnTo>
                <a:lnTo>
                  <a:pt x="5" y="38"/>
                </a:lnTo>
                <a:lnTo>
                  <a:pt x="5" y="39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6"/>
                </a:lnTo>
                <a:lnTo>
                  <a:pt x="5" y="47"/>
                </a:lnTo>
                <a:lnTo>
                  <a:pt x="5" y="48"/>
                </a:lnTo>
                <a:lnTo>
                  <a:pt x="5" y="49"/>
                </a:lnTo>
                <a:lnTo>
                  <a:pt x="5" y="48"/>
                </a:lnTo>
                <a:lnTo>
                  <a:pt x="5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6"/>
                </a:lnTo>
                <a:lnTo>
                  <a:pt x="6" y="32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4"/>
                </a:lnTo>
                <a:lnTo>
                  <a:pt x="6" y="23"/>
                </a:lnTo>
                <a:lnTo>
                  <a:pt x="6" y="22"/>
                </a:lnTo>
                <a:lnTo>
                  <a:pt x="6" y="20"/>
                </a:lnTo>
                <a:lnTo>
                  <a:pt x="6" y="16"/>
                </a:lnTo>
                <a:lnTo>
                  <a:pt x="6" y="15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4"/>
                </a:lnTo>
                <a:lnTo>
                  <a:pt x="6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1" name="Freeform 94"/>
          <p:cNvSpPr>
            <a:spLocks/>
          </p:cNvSpPr>
          <p:nvPr/>
        </p:nvSpPr>
        <p:spPr bwMode="auto">
          <a:xfrm>
            <a:off x="6806206" y="4634546"/>
            <a:ext cx="14640" cy="92246"/>
          </a:xfrm>
          <a:custGeom>
            <a:avLst/>
            <a:gdLst>
              <a:gd name="T0" fmla="*/ 0 w 8"/>
              <a:gd name="T1" fmla="*/ 26449740 h 67"/>
              <a:gd name="T2" fmla="*/ 0 w 8"/>
              <a:gd name="T3" fmla="*/ 40555649 h 67"/>
              <a:gd name="T4" fmla="*/ 1601391 w 8"/>
              <a:gd name="T5" fmla="*/ 67005390 h 67"/>
              <a:gd name="T6" fmla="*/ 1601391 w 8"/>
              <a:gd name="T7" fmla="*/ 82874703 h 67"/>
              <a:gd name="T8" fmla="*/ 1601391 w 8"/>
              <a:gd name="T9" fmla="*/ 95217207 h 67"/>
              <a:gd name="T10" fmla="*/ 1601391 w 8"/>
              <a:gd name="T11" fmla="*/ 100507421 h 67"/>
              <a:gd name="T12" fmla="*/ 1601391 w 8"/>
              <a:gd name="T13" fmla="*/ 105797634 h 67"/>
              <a:gd name="T14" fmla="*/ 1601391 w 8"/>
              <a:gd name="T15" fmla="*/ 107561039 h 67"/>
              <a:gd name="T16" fmla="*/ 1601391 w 8"/>
              <a:gd name="T17" fmla="*/ 109323116 h 67"/>
              <a:gd name="T18" fmla="*/ 1601391 w 8"/>
              <a:gd name="T19" fmla="*/ 109323116 h 67"/>
              <a:gd name="T20" fmla="*/ 3202781 w 8"/>
              <a:gd name="T21" fmla="*/ 109323116 h 67"/>
              <a:gd name="T22" fmla="*/ 3202781 w 8"/>
              <a:gd name="T23" fmla="*/ 109323116 h 67"/>
              <a:gd name="T24" fmla="*/ 3202781 w 8"/>
              <a:gd name="T25" fmla="*/ 109323116 h 67"/>
              <a:gd name="T26" fmla="*/ 3202781 w 8"/>
              <a:gd name="T27" fmla="*/ 107561039 h 67"/>
              <a:gd name="T28" fmla="*/ 3202781 w 8"/>
              <a:gd name="T29" fmla="*/ 104034230 h 67"/>
              <a:gd name="T30" fmla="*/ 3202781 w 8"/>
              <a:gd name="T31" fmla="*/ 96980612 h 67"/>
              <a:gd name="T32" fmla="*/ 3202781 w 8"/>
              <a:gd name="T33" fmla="*/ 67005390 h 67"/>
              <a:gd name="T34" fmla="*/ 3202781 w 8"/>
              <a:gd name="T35" fmla="*/ 49371345 h 67"/>
              <a:gd name="T36" fmla="*/ 4804172 w 8"/>
              <a:gd name="T37" fmla="*/ 29975222 h 67"/>
              <a:gd name="T38" fmla="*/ 4804172 w 8"/>
              <a:gd name="T39" fmla="*/ 21159527 h 67"/>
              <a:gd name="T40" fmla="*/ 4804172 w 8"/>
              <a:gd name="T41" fmla="*/ 15869313 h 67"/>
              <a:gd name="T42" fmla="*/ 4804172 w 8"/>
              <a:gd name="T43" fmla="*/ 10579100 h 67"/>
              <a:gd name="T44" fmla="*/ 4804172 w 8"/>
              <a:gd name="T45" fmla="*/ 8817022 h 67"/>
              <a:gd name="T46" fmla="*/ 4804172 w 8"/>
              <a:gd name="T47" fmla="*/ 8817022 h 67"/>
              <a:gd name="T48" fmla="*/ 4804172 w 8"/>
              <a:gd name="T49" fmla="*/ 7053618 h 67"/>
              <a:gd name="T50" fmla="*/ 4804172 w 8"/>
              <a:gd name="T51" fmla="*/ 7053618 h 67"/>
              <a:gd name="T52" fmla="*/ 4804172 w 8"/>
              <a:gd name="T53" fmla="*/ 8817022 h 67"/>
              <a:gd name="T54" fmla="*/ 4804172 w 8"/>
              <a:gd name="T55" fmla="*/ 8817022 h 67"/>
              <a:gd name="T56" fmla="*/ 4804172 w 8"/>
              <a:gd name="T57" fmla="*/ 10579100 h 67"/>
              <a:gd name="T58" fmla="*/ 6405563 w 8"/>
              <a:gd name="T59" fmla="*/ 15869313 h 67"/>
              <a:gd name="T60" fmla="*/ 6405563 w 8"/>
              <a:gd name="T61" fmla="*/ 24686336 h 67"/>
              <a:gd name="T62" fmla="*/ 6405563 w 8"/>
              <a:gd name="T63" fmla="*/ 59951772 h 67"/>
              <a:gd name="T64" fmla="*/ 6405563 w 8"/>
              <a:gd name="T65" fmla="*/ 79347894 h 67"/>
              <a:gd name="T66" fmla="*/ 6405563 w 8"/>
              <a:gd name="T67" fmla="*/ 96980612 h 67"/>
              <a:gd name="T68" fmla="*/ 6405563 w 8"/>
              <a:gd name="T69" fmla="*/ 107561039 h 67"/>
              <a:gd name="T70" fmla="*/ 8006953 w 8"/>
              <a:gd name="T71" fmla="*/ 111086521 h 67"/>
              <a:gd name="T72" fmla="*/ 8006953 w 8"/>
              <a:gd name="T73" fmla="*/ 114613330 h 67"/>
              <a:gd name="T74" fmla="*/ 8006953 w 8"/>
              <a:gd name="T75" fmla="*/ 116376734 h 67"/>
              <a:gd name="T76" fmla="*/ 8006953 w 8"/>
              <a:gd name="T77" fmla="*/ 118140139 h 67"/>
              <a:gd name="T78" fmla="*/ 8006953 w 8"/>
              <a:gd name="T79" fmla="*/ 118140139 h 67"/>
              <a:gd name="T80" fmla="*/ 8006953 w 8"/>
              <a:gd name="T81" fmla="*/ 118140139 h 67"/>
              <a:gd name="T82" fmla="*/ 8006953 w 8"/>
              <a:gd name="T83" fmla="*/ 116376734 h 67"/>
              <a:gd name="T84" fmla="*/ 8006953 w 8"/>
              <a:gd name="T85" fmla="*/ 116376734 h 67"/>
              <a:gd name="T86" fmla="*/ 8006953 w 8"/>
              <a:gd name="T87" fmla="*/ 112849925 h 67"/>
              <a:gd name="T88" fmla="*/ 8006953 w 8"/>
              <a:gd name="T89" fmla="*/ 105797634 h 67"/>
              <a:gd name="T90" fmla="*/ 8006953 w 8"/>
              <a:gd name="T91" fmla="*/ 91690399 h 67"/>
              <a:gd name="T92" fmla="*/ 9608344 w 8"/>
              <a:gd name="T93" fmla="*/ 56424963 h 67"/>
              <a:gd name="T94" fmla="*/ 9608344 w 8"/>
              <a:gd name="T95" fmla="*/ 29975222 h 67"/>
              <a:gd name="T96" fmla="*/ 9608344 w 8"/>
              <a:gd name="T97" fmla="*/ 14105909 h 67"/>
              <a:gd name="T98" fmla="*/ 9608344 w 8"/>
              <a:gd name="T99" fmla="*/ 7053618 h 67"/>
              <a:gd name="T100" fmla="*/ 9608344 w 8"/>
              <a:gd name="T101" fmla="*/ 3526809 h 67"/>
              <a:gd name="T102" fmla="*/ 9608344 w 8"/>
              <a:gd name="T103" fmla="*/ 1763404 h 67"/>
              <a:gd name="T104" fmla="*/ 9608344 w 8"/>
              <a:gd name="T105" fmla="*/ 0 h 67"/>
              <a:gd name="T106" fmla="*/ 11209734 w 8"/>
              <a:gd name="T107" fmla="*/ 0 h 67"/>
              <a:gd name="T108" fmla="*/ 11209734 w 8"/>
              <a:gd name="T109" fmla="*/ 0 h 67"/>
              <a:gd name="T110" fmla="*/ 11209734 w 8"/>
              <a:gd name="T111" fmla="*/ 0 h 67"/>
              <a:gd name="T112" fmla="*/ 11209734 w 8"/>
              <a:gd name="T113" fmla="*/ 1763404 h 67"/>
              <a:gd name="T114" fmla="*/ 11209734 w 8"/>
              <a:gd name="T115" fmla="*/ 3526809 h 67"/>
              <a:gd name="T116" fmla="*/ 11209734 w 8"/>
              <a:gd name="T117" fmla="*/ 7053618 h 67"/>
              <a:gd name="T118" fmla="*/ 11209734 w 8"/>
              <a:gd name="T119" fmla="*/ 14105909 h 67"/>
              <a:gd name="T120" fmla="*/ 11209734 w 8"/>
              <a:gd name="T121" fmla="*/ 33502031 h 67"/>
              <a:gd name="T122" fmla="*/ 12811125 w 8"/>
              <a:gd name="T123" fmla="*/ 77584490 h 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67"/>
              <a:gd name="T188" fmla="*/ 8 w 8"/>
              <a:gd name="T189" fmla="*/ 67 h 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67">
                <a:moveTo>
                  <a:pt x="0" y="12"/>
                </a:moveTo>
                <a:lnTo>
                  <a:pt x="0" y="12"/>
                </a:lnTo>
                <a:lnTo>
                  <a:pt x="0" y="13"/>
                </a:lnTo>
                <a:lnTo>
                  <a:pt x="0" y="15"/>
                </a:lnTo>
                <a:lnTo>
                  <a:pt x="0" y="16"/>
                </a:lnTo>
                <a:lnTo>
                  <a:pt x="0" y="18"/>
                </a:lnTo>
                <a:lnTo>
                  <a:pt x="0" y="21"/>
                </a:lnTo>
                <a:lnTo>
                  <a:pt x="0" y="22"/>
                </a:lnTo>
                <a:lnTo>
                  <a:pt x="0" y="23"/>
                </a:lnTo>
                <a:lnTo>
                  <a:pt x="0" y="25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4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3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1"/>
                </a:lnTo>
                <a:lnTo>
                  <a:pt x="1" y="52"/>
                </a:lnTo>
                <a:lnTo>
                  <a:pt x="1" y="54"/>
                </a:lnTo>
                <a:lnTo>
                  <a:pt x="1" y="55"/>
                </a:lnTo>
                <a:lnTo>
                  <a:pt x="1" y="57"/>
                </a:lnTo>
                <a:lnTo>
                  <a:pt x="1" y="58"/>
                </a:lnTo>
                <a:lnTo>
                  <a:pt x="1" y="59"/>
                </a:lnTo>
                <a:lnTo>
                  <a:pt x="1" y="60"/>
                </a:lnTo>
                <a:lnTo>
                  <a:pt x="1" y="61"/>
                </a:lnTo>
                <a:lnTo>
                  <a:pt x="1" y="62"/>
                </a:lnTo>
                <a:lnTo>
                  <a:pt x="2" y="62"/>
                </a:lnTo>
                <a:lnTo>
                  <a:pt x="2" y="61"/>
                </a:lnTo>
                <a:lnTo>
                  <a:pt x="2" y="60"/>
                </a:lnTo>
                <a:lnTo>
                  <a:pt x="2" y="59"/>
                </a:lnTo>
                <a:lnTo>
                  <a:pt x="2" y="58"/>
                </a:lnTo>
                <a:lnTo>
                  <a:pt x="2" y="57"/>
                </a:lnTo>
                <a:lnTo>
                  <a:pt x="2" y="56"/>
                </a:lnTo>
                <a:lnTo>
                  <a:pt x="2" y="55"/>
                </a:lnTo>
                <a:lnTo>
                  <a:pt x="2" y="54"/>
                </a:lnTo>
                <a:lnTo>
                  <a:pt x="2" y="53"/>
                </a:lnTo>
                <a:lnTo>
                  <a:pt x="2" y="52"/>
                </a:lnTo>
                <a:lnTo>
                  <a:pt x="2" y="50"/>
                </a:lnTo>
                <a:lnTo>
                  <a:pt x="2" y="47"/>
                </a:lnTo>
                <a:lnTo>
                  <a:pt x="2" y="38"/>
                </a:lnTo>
                <a:lnTo>
                  <a:pt x="2" y="37"/>
                </a:lnTo>
                <a:lnTo>
                  <a:pt x="2" y="36"/>
                </a:lnTo>
                <a:lnTo>
                  <a:pt x="2" y="33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19"/>
                </a:lnTo>
                <a:lnTo>
                  <a:pt x="3" y="18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20"/>
                </a:lnTo>
                <a:lnTo>
                  <a:pt x="4" y="24"/>
                </a:lnTo>
                <a:lnTo>
                  <a:pt x="4" y="34"/>
                </a:lnTo>
                <a:lnTo>
                  <a:pt x="4" y="35"/>
                </a:lnTo>
                <a:lnTo>
                  <a:pt x="4" y="36"/>
                </a:lnTo>
                <a:lnTo>
                  <a:pt x="4" y="39"/>
                </a:lnTo>
                <a:lnTo>
                  <a:pt x="4" y="44"/>
                </a:lnTo>
                <a:lnTo>
                  <a:pt x="4" y="45"/>
                </a:lnTo>
                <a:lnTo>
                  <a:pt x="4" y="47"/>
                </a:lnTo>
                <a:lnTo>
                  <a:pt x="4" y="49"/>
                </a:lnTo>
                <a:lnTo>
                  <a:pt x="4" y="53"/>
                </a:lnTo>
                <a:lnTo>
                  <a:pt x="4" y="54"/>
                </a:lnTo>
                <a:lnTo>
                  <a:pt x="4" y="55"/>
                </a:lnTo>
                <a:lnTo>
                  <a:pt x="4" y="57"/>
                </a:lnTo>
                <a:lnTo>
                  <a:pt x="4" y="58"/>
                </a:lnTo>
                <a:lnTo>
                  <a:pt x="4" y="59"/>
                </a:lnTo>
                <a:lnTo>
                  <a:pt x="4" y="60"/>
                </a:lnTo>
                <a:lnTo>
                  <a:pt x="4" y="61"/>
                </a:lnTo>
                <a:lnTo>
                  <a:pt x="4" y="62"/>
                </a:lnTo>
                <a:lnTo>
                  <a:pt x="5" y="63"/>
                </a:lnTo>
                <a:lnTo>
                  <a:pt x="5" y="64"/>
                </a:lnTo>
                <a:lnTo>
                  <a:pt x="5" y="65"/>
                </a:lnTo>
                <a:lnTo>
                  <a:pt x="5" y="66"/>
                </a:lnTo>
                <a:lnTo>
                  <a:pt x="5" y="67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62"/>
                </a:lnTo>
                <a:lnTo>
                  <a:pt x="5" y="60"/>
                </a:lnTo>
                <a:lnTo>
                  <a:pt x="5" y="59"/>
                </a:lnTo>
                <a:lnTo>
                  <a:pt x="5" y="57"/>
                </a:lnTo>
                <a:lnTo>
                  <a:pt x="5" y="53"/>
                </a:lnTo>
                <a:lnTo>
                  <a:pt x="5" y="52"/>
                </a:lnTo>
                <a:lnTo>
                  <a:pt x="5" y="51"/>
                </a:lnTo>
                <a:lnTo>
                  <a:pt x="5" y="48"/>
                </a:lnTo>
                <a:lnTo>
                  <a:pt x="5" y="43"/>
                </a:lnTo>
                <a:lnTo>
                  <a:pt x="6" y="33"/>
                </a:lnTo>
                <a:lnTo>
                  <a:pt x="6" y="32"/>
                </a:lnTo>
                <a:lnTo>
                  <a:pt x="6" y="31"/>
                </a:lnTo>
                <a:lnTo>
                  <a:pt x="6" y="28"/>
                </a:lnTo>
                <a:lnTo>
                  <a:pt x="6" y="22"/>
                </a:lnTo>
                <a:lnTo>
                  <a:pt x="6" y="21"/>
                </a:lnTo>
                <a:lnTo>
                  <a:pt x="6" y="20"/>
                </a:lnTo>
                <a:lnTo>
                  <a:pt x="6" y="17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8"/>
                </a:lnTo>
                <a:lnTo>
                  <a:pt x="7" y="9"/>
                </a:lnTo>
                <a:lnTo>
                  <a:pt x="7" y="10"/>
                </a:lnTo>
                <a:lnTo>
                  <a:pt x="7" y="12"/>
                </a:lnTo>
                <a:lnTo>
                  <a:pt x="7" y="17"/>
                </a:lnTo>
                <a:lnTo>
                  <a:pt x="7" y="18"/>
                </a:lnTo>
                <a:lnTo>
                  <a:pt x="7" y="19"/>
                </a:lnTo>
                <a:lnTo>
                  <a:pt x="7" y="22"/>
                </a:lnTo>
                <a:lnTo>
                  <a:pt x="7" y="27"/>
                </a:lnTo>
                <a:lnTo>
                  <a:pt x="7" y="38"/>
                </a:lnTo>
                <a:lnTo>
                  <a:pt x="7" y="39"/>
                </a:lnTo>
                <a:lnTo>
                  <a:pt x="7" y="41"/>
                </a:lnTo>
                <a:lnTo>
                  <a:pt x="8" y="44"/>
                </a:lnTo>
                <a:lnTo>
                  <a:pt x="8" y="50"/>
                </a:lnTo>
                <a:lnTo>
                  <a:pt x="8" y="5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" name="Freeform 95"/>
          <p:cNvSpPr>
            <a:spLocks/>
          </p:cNvSpPr>
          <p:nvPr/>
        </p:nvSpPr>
        <p:spPr bwMode="auto">
          <a:xfrm>
            <a:off x="6820845" y="4621368"/>
            <a:ext cx="14640" cy="116954"/>
          </a:xfrm>
          <a:custGeom>
            <a:avLst/>
            <a:gdLst>
              <a:gd name="T0" fmla="*/ 0 w 7"/>
              <a:gd name="T1" fmla="*/ 125112972 h 85"/>
              <a:gd name="T2" fmla="*/ 0 w 7"/>
              <a:gd name="T3" fmla="*/ 133924398 h 85"/>
              <a:gd name="T4" fmla="*/ 0 w 7"/>
              <a:gd name="T5" fmla="*/ 139211254 h 85"/>
              <a:gd name="T6" fmla="*/ 0 w 7"/>
              <a:gd name="T7" fmla="*/ 140972213 h 85"/>
              <a:gd name="T8" fmla="*/ 0 w 7"/>
              <a:gd name="T9" fmla="*/ 140972213 h 85"/>
              <a:gd name="T10" fmla="*/ 0 w 7"/>
              <a:gd name="T11" fmla="*/ 140972213 h 85"/>
              <a:gd name="T12" fmla="*/ 0 w 7"/>
              <a:gd name="T13" fmla="*/ 140972213 h 85"/>
              <a:gd name="T14" fmla="*/ 0 w 7"/>
              <a:gd name="T15" fmla="*/ 140972213 h 85"/>
              <a:gd name="T16" fmla="*/ 0 w 7"/>
              <a:gd name="T17" fmla="*/ 139211254 h 85"/>
              <a:gd name="T18" fmla="*/ 0 w 7"/>
              <a:gd name="T19" fmla="*/ 135686684 h 85"/>
              <a:gd name="T20" fmla="*/ 1830161 w 7"/>
              <a:gd name="T21" fmla="*/ 128637543 h 85"/>
              <a:gd name="T22" fmla="*/ 1830161 w 7"/>
              <a:gd name="T23" fmla="*/ 119827442 h 85"/>
              <a:gd name="T24" fmla="*/ 1830161 w 7"/>
              <a:gd name="T25" fmla="*/ 93394489 h 85"/>
              <a:gd name="T26" fmla="*/ 1830161 w 7"/>
              <a:gd name="T27" fmla="*/ 42292194 h 85"/>
              <a:gd name="T28" fmla="*/ 1830161 w 7"/>
              <a:gd name="T29" fmla="*/ 24670668 h 85"/>
              <a:gd name="T30" fmla="*/ 1830161 w 7"/>
              <a:gd name="T31" fmla="*/ 19383812 h 85"/>
              <a:gd name="T32" fmla="*/ 3660321 w 7"/>
              <a:gd name="T33" fmla="*/ 14096956 h 85"/>
              <a:gd name="T34" fmla="*/ 3660321 w 7"/>
              <a:gd name="T35" fmla="*/ 10572386 h 85"/>
              <a:gd name="T36" fmla="*/ 3660321 w 7"/>
              <a:gd name="T37" fmla="*/ 8811426 h 85"/>
              <a:gd name="T38" fmla="*/ 3660321 w 7"/>
              <a:gd name="T39" fmla="*/ 8811426 h 85"/>
              <a:gd name="T40" fmla="*/ 3660321 w 7"/>
              <a:gd name="T41" fmla="*/ 8811426 h 85"/>
              <a:gd name="T42" fmla="*/ 3660321 w 7"/>
              <a:gd name="T43" fmla="*/ 8811426 h 85"/>
              <a:gd name="T44" fmla="*/ 3660321 w 7"/>
              <a:gd name="T45" fmla="*/ 8811426 h 85"/>
              <a:gd name="T46" fmla="*/ 3660321 w 7"/>
              <a:gd name="T47" fmla="*/ 10572386 h 85"/>
              <a:gd name="T48" fmla="*/ 3660321 w 7"/>
              <a:gd name="T49" fmla="*/ 14096956 h 85"/>
              <a:gd name="T50" fmla="*/ 3660321 w 7"/>
              <a:gd name="T51" fmla="*/ 24670668 h 85"/>
              <a:gd name="T52" fmla="*/ 3660321 w 7"/>
              <a:gd name="T53" fmla="*/ 37005339 h 85"/>
              <a:gd name="T54" fmla="*/ 5490482 w 7"/>
              <a:gd name="T55" fmla="*/ 75772963 h 85"/>
              <a:gd name="T56" fmla="*/ 5490482 w 7"/>
              <a:gd name="T57" fmla="*/ 100443630 h 85"/>
              <a:gd name="T58" fmla="*/ 5490482 w 7"/>
              <a:gd name="T59" fmla="*/ 121589728 h 85"/>
              <a:gd name="T60" fmla="*/ 5490482 w 7"/>
              <a:gd name="T61" fmla="*/ 133924398 h 85"/>
              <a:gd name="T62" fmla="*/ 5490482 w 7"/>
              <a:gd name="T63" fmla="*/ 140972213 h 85"/>
              <a:gd name="T64" fmla="*/ 5490482 w 7"/>
              <a:gd name="T65" fmla="*/ 146259069 h 85"/>
              <a:gd name="T66" fmla="*/ 5490482 w 7"/>
              <a:gd name="T67" fmla="*/ 148021355 h 85"/>
              <a:gd name="T68" fmla="*/ 5490482 w 7"/>
              <a:gd name="T69" fmla="*/ 148021355 h 85"/>
              <a:gd name="T70" fmla="*/ 7320643 w 7"/>
              <a:gd name="T71" fmla="*/ 149783640 h 85"/>
              <a:gd name="T72" fmla="*/ 7320643 w 7"/>
              <a:gd name="T73" fmla="*/ 148021355 h 85"/>
              <a:gd name="T74" fmla="*/ 7320643 w 7"/>
              <a:gd name="T75" fmla="*/ 148021355 h 85"/>
              <a:gd name="T76" fmla="*/ 7320643 w 7"/>
              <a:gd name="T77" fmla="*/ 146259069 h 85"/>
              <a:gd name="T78" fmla="*/ 7320643 w 7"/>
              <a:gd name="T79" fmla="*/ 142734499 h 85"/>
              <a:gd name="T80" fmla="*/ 7320643 w 7"/>
              <a:gd name="T81" fmla="*/ 133924398 h 85"/>
              <a:gd name="T82" fmla="*/ 7320643 w 7"/>
              <a:gd name="T83" fmla="*/ 114540586 h 85"/>
              <a:gd name="T84" fmla="*/ 7320643 w 7"/>
              <a:gd name="T85" fmla="*/ 88107633 h 85"/>
              <a:gd name="T86" fmla="*/ 9150804 w 7"/>
              <a:gd name="T87" fmla="*/ 45816765 h 85"/>
              <a:gd name="T88" fmla="*/ 9150804 w 7"/>
              <a:gd name="T89" fmla="*/ 33480768 h 85"/>
              <a:gd name="T90" fmla="*/ 9150804 w 7"/>
              <a:gd name="T91" fmla="*/ 17621527 h 85"/>
              <a:gd name="T92" fmla="*/ 9150804 w 7"/>
              <a:gd name="T93" fmla="*/ 8811426 h 85"/>
              <a:gd name="T94" fmla="*/ 9150804 w 7"/>
              <a:gd name="T95" fmla="*/ 3524571 h 85"/>
              <a:gd name="T96" fmla="*/ 9150804 w 7"/>
              <a:gd name="T97" fmla="*/ 1762285 h 85"/>
              <a:gd name="T98" fmla="*/ 9150804 w 7"/>
              <a:gd name="T99" fmla="*/ 0 h 85"/>
              <a:gd name="T100" fmla="*/ 9150804 w 7"/>
              <a:gd name="T101" fmla="*/ 0 h 85"/>
              <a:gd name="T102" fmla="*/ 9150804 w 7"/>
              <a:gd name="T103" fmla="*/ 0 h 85"/>
              <a:gd name="T104" fmla="*/ 9150804 w 7"/>
              <a:gd name="T105" fmla="*/ 1762285 h 85"/>
              <a:gd name="T106" fmla="*/ 9150804 w 7"/>
              <a:gd name="T107" fmla="*/ 3524571 h 85"/>
              <a:gd name="T108" fmla="*/ 9150804 w 7"/>
              <a:gd name="T109" fmla="*/ 7049141 h 85"/>
              <a:gd name="T110" fmla="*/ 9150804 w 7"/>
              <a:gd name="T111" fmla="*/ 14096956 h 85"/>
              <a:gd name="T112" fmla="*/ 10980964 w 7"/>
              <a:gd name="T113" fmla="*/ 29956198 h 85"/>
              <a:gd name="T114" fmla="*/ 10980964 w 7"/>
              <a:gd name="T115" fmla="*/ 63438292 h 85"/>
              <a:gd name="T116" fmla="*/ 10980964 w 7"/>
              <a:gd name="T117" fmla="*/ 91632204 h 85"/>
              <a:gd name="T118" fmla="*/ 10980964 w 7"/>
              <a:gd name="T119" fmla="*/ 123350687 h 85"/>
              <a:gd name="T120" fmla="*/ 10980964 w 7"/>
              <a:gd name="T121" fmla="*/ 135686684 h 85"/>
              <a:gd name="T122" fmla="*/ 12811125 w 7"/>
              <a:gd name="T123" fmla="*/ 148021355 h 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85"/>
              <a:gd name="T188" fmla="*/ 7 w 7"/>
              <a:gd name="T189" fmla="*/ 85 h 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85">
                <a:moveTo>
                  <a:pt x="0" y="60"/>
                </a:moveTo>
                <a:lnTo>
                  <a:pt x="0" y="61"/>
                </a:lnTo>
                <a:lnTo>
                  <a:pt x="0" y="64"/>
                </a:lnTo>
                <a:lnTo>
                  <a:pt x="0" y="69"/>
                </a:lnTo>
                <a:lnTo>
                  <a:pt x="0" y="70"/>
                </a:lnTo>
                <a:lnTo>
                  <a:pt x="0" y="71"/>
                </a:lnTo>
                <a:lnTo>
                  <a:pt x="0" y="73"/>
                </a:lnTo>
                <a:lnTo>
                  <a:pt x="0" y="74"/>
                </a:lnTo>
                <a:lnTo>
                  <a:pt x="0" y="76"/>
                </a:lnTo>
                <a:lnTo>
                  <a:pt x="0" y="77"/>
                </a:lnTo>
                <a:lnTo>
                  <a:pt x="0" y="78"/>
                </a:lnTo>
                <a:lnTo>
                  <a:pt x="0" y="79"/>
                </a:lnTo>
                <a:lnTo>
                  <a:pt x="0" y="80"/>
                </a:lnTo>
                <a:lnTo>
                  <a:pt x="0" y="79"/>
                </a:lnTo>
                <a:lnTo>
                  <a:pt x="0" y="78"/>
                </a:lnTo>
                <a:lnTo>
                  <a:pt x="0" y="77"/>
                </a:lnTo>
                <a:lnTo>
                  <a:pt x="1" y="77"/>
                </a:lnTo>
                <a:lnTo>
                  <a:pt x="1" y="76"/>
                </a:lnTo>
                <a:lnTo>
                  <a:pt x="1" y="75"/>
                </a:lnTo>
                <a:lnTo>
                  <a:pt x="1" y="73"/>
                </a:lnTo>
                <a:lnTo>
                  <a:pt x="1" y="72"/>
                </a:lnTo>
                <a:lnTo>
                  <a:pt x="1" y="71"/>
                </a:lnTo>
                <a:lnTo>
                  <a:pt x="1" y="69"/>
                </a:lnTo>
                <a:lnTo>
                  <a:pt x="1" y="68"/>
                </a:lnTo>
                <a:lnTo>
                  <a:pt x="1" y="66"/>
                </a:lnTo>
                <a:lnTo>
                  <a:pt x="1" y="64"/>
                </a:lnTo>
                <a:lnTo>
                  <a:pt x="1" y="58"/>
                </a:lnTo>
                <a:lnTo>
                  <a:pt x="1" y="57"/>
                </a:lnTo>
                <a:lnTo>
                  <a:pt x="1" y="56"/>
                </a:lnTo>
                <a:lnTo>
                  <a:pt x="1" y="53"/>
                </a:lnTo>
                <a:lnTo>
                  <a:pt x="1" y="47"/>
                </a:lnTo>
                <a:lnTo>
                  <a:pt x="1" y="35"/>
                </a:lnTo>
                <a:lnTo>
                  <a:pt x="1" y="34"/>
                </a:lnTo>
                <a:lnTo>
                  <a:pt x="1" y="32"/>
                </a:lnTo>
                <a:lnTo>
                  <a:pt x="1" y="30"/>
                </a:lnTo>
                <a:lnTo>
                  <a:pt x="1" y="24"/>
                </a:lnTo>
                <a:lnTo>
                  <a:pt x="1" y="23"/>
                </a:lnTo>
                <a:lnTo>
                  <a:pt x="1" y="22"/>
                </a:lnTo>
                <a:lnTo>
                  <a:pt x="1" y="19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2" y="18"/>
                </a:lnTo>
                <a:lnTo>
                  <a:pt x="2" y="19"/>
                </a:lnTo>
                <a:lnTo>
                  <a:pt x="2" y="20"/>
                </a:lnTo>
                <a:lnTo>
                  <a:pt x="2" y="21"/>
                </a:lnTo>
                <a:lnTo>
                  <a:pt x="2" y="24"/>
                </a:lnTo>
                <a:lnTo>
                  <a:pt x="2" y="30"/>
                </a:lnTo>
                <a:lnTo>
                  <a:pt x="2" y="31"/>
                </a:lnTo>
                <a:lnTo>
                  <a:pt x="3" y="33"/>
                </a:lnTo>
                <a:lnTo>
                  <a:pt x="3" y="36"/>
                </a:lnTo>
                <a:lnTo>
                  <a:pt x="3" y="43"/>
                </a:lnTo>
                <a:lnTo>
                  <a:pt x="3" y="44"/>
                </a:lnTo>
                <a:lnTo>
                  <a:pt x="3" y="46"/>
                </a:lnTo>
                <a:lnTo>
                  <a:pt x="3" y="49"/>
                </a:lnTo>
                <a:lnTo>
                  <a:pt x="3" y="56"/>
                </a:lnTo>
                <a:lnTo>
                  <a:pt x="3" y="57"/>
                </a:lnTo>
                <a:lnTo>
                  <a:pt x="3" y="59"/>
                </a:lnTo>
                <a:lnTo>
                  <a:pt x="3" y="61"/>
                </a:lnTo>
                <a:lnTo>
                  <a:pt x="3" y="67"/>
                </a:lnTo>
                <a:lnTo>
                  <a:pt x="3" y="68"/>
                </a:lnTo>
                <a:lnTo>
                  <a:pt x="3" y="69"/>
                </a:lnTo>
                <a:lnTo>
                  <a:pt x="3" y="72"/>
                </a:lnTo>
                <a:lnTo>
                  <a:pt x="3" y="73"/>
                </a:lnTo>
                <a:lnTo>
                  <a:pt x="3" y="74"/>
                </a:lnTo>
                <a:lnTo>
                  <a:pt x="3" y="76"/>
                </a:lnTo>
                <a:lnTo>
                  <a:pt x="3" y="77"/>
                </a:lnTo>
                <a:lnTo>
                  <a:pt x="3" y="78"/>
                </a:lnTo>
                <a:lnTo>
                  <a:pt x="3" y="79"/>
                </a:lnTo>
                <a:lnTo>
                  <a:pt x="3" y="80"/>
                </a:lnTo>
                <a:lnTo>
                  <a:pt x="3" y="81"/>
                </a:lnTo>
                <a:lnTo>
                  <a:pt x="3" y="82"/>
                </a:lnTo>
                <a:lnTo>
                  <a:pt x="3" y="83"/>
                </a:lnTo>
                <a:lnTo>
                  <a:pt x="3" y="84"/>
                </a:lnTo>
                <a:lnTo>
                  <a:pt x="4" y="84"/>
                </a:lnTo>
                <a:lnTo>
                  <a:pt x="4" y="85"/>
                </a:lnTo>
                <a:lnTo>
                  <a:pt x="4" y="84"/>
                </a:lnTo>
                <a:lnTo>
                  <a:pt x="4" y="83"/>
                </a:lnTo>
                <a:lnTo>
                  <a:pt x="4" y="82"/>
                </a:lnTo>
                <a:lnTo>
                  <a:pt x="4" y="81"/>
                </a:lnTo>
                <a:lnTo>
                  <a:pt x="4" y="80"/>
                </a:lnTo>
                <a:lnTo>
                  <a:pt x="4" y="79"/>
                </a:lnTo>
                <a:lnTo>
                  <a:pt x="4" y="78"/>
                </a:lnTo>
                <a:lnTo>
                  <a:pt x="4" y="76"/>
                </a:lnTo>
                <a:lnTo>
                  <a:pt x="4" y="75"/>
                </a:lnTo>
                <a:lnTo>
                  <a:pt x="4" y="74"/>
                </a:lnTo>
                <a:lnTo>
                  <a:pt x="4" y="72"/>
                </a:lnTo>
                <a:lnTo>
                  <a:pt x="4" y="66"/>
                </a:lnTo>
                <a:lnTo>
                  <a:pt x="4" y="65"/>
                </a:lnTo>
                <a:lnTo>
                  <a:pt x="4" y="63"/>
                </a:lnTo>
                <a:lnTo>
                  <a:pt x="4" y="60"/>
                </a:lnTo>
                <a:lnTo>
                  <a:pt x="4" y="53"/>
                </a:lnTo>
                <a:lnTo>
                  <a:pt x="4" y="52"/>
                </a:lnTo>
                <a:lnTo>
                  <a:pt x="4" y="50"/>
                </a:lnTo>
                <a:lnTo>
                  <a:pt x="4" y="46"/>
                </a:lnTo>
                <a:lnTo>
                  <a:pt x="4" y="39"/>
                </a:lnTo>
                <a:lnTo>
                  <a:pt x="4" y="38"/>
                </a:lnTo>
                <a:lnTo>
                  <a:pt x="5" y="36"/>
                </a:lnTo>
                <a:lnTo>
                  <a:pt x="5" y="33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3"/>
                </a:lnTo>
                <a:lnTo>
                  <a:pt x="5" y="20"/>
                </a:lnTo>
                <a:lnTo>
                  <a:pt x="5" y="19"/>
                </a:lnTo>
                <a:lnTo>
                  <a:pt x="5" y="17"/>
                </a:lnTo>
                <a:lnTo>
                  <a:pt x="5" y="15"/>
                </a:lnTo>
                <a:lnTo>
                  <a:pt x="5" y="14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6" y="12"/>
                </a:lnTo>
                <a:lnTo>
                  <a:pt x="6" y="13"/>
                </a:lnTo>
                <a:lnTo>
                  <a:pt x="6" y="15"/>
                </a:lnTo>
                <a:lnTo>
                  <a:pt x="6" y="17"/>
                </a:lnTo>
                <a:lnTo>
                  <a:pt x="6" y="23"/>
                </a:lnTo>
                <a:lnTo>
                  <a:pt x="6" y="24"/>
                </a:lnTo>
                <a:lnTo>
                  <a:pt x="6" y="26"/>
                </a:lnTo>
                <a:lnTo>
                  <a:pt x="6" y="29"/>
                </a:lnTo>
                <a:lnTo>
                  <a:pt x="6" y="36"/>
                </a:lnTo>
                <a:lnTo>
                  <a:pt x="6" y="37"/>
                </a:lnTo>
                <a:lnTo>
                  <a:pt x="6" y="39"/>
                </a:lnTo>
                <a:lnTo>
                  <a:pt x="6" y="43"/>
                </a:lnTo>
                <a:lnTo>
                  <a:pt x="6" y="50"/>
                </a:lnTo>
                <a:lnTo>
                  <a:pt x="6" y="51"/>
                </a:lnTo>
                <a:lnTo>
                  <a:pt x="6" y="52"/>
                </a:lnTo>
                <a:lnTo>
                  <a:pt x="6" y="54"/>
                </a:lnTo>
                <a:lnTo>
                  <a:pt x="6" y="57"/>
                </a:lnTo>
                <a:lnTo>
                  <a:pt x="6" y="64"/>
                </a:lnTo>
                <a:lnTo>
                  <a:pt x="6" y="65"/>
                </a:lnTo>
                <a:lnTo>
                  <a:pt x="6" y="66"/>
                </a:lnTo>
                <a:lnTo>
                  <a:pt x="6" y="67"/>
                </a:lnTo>
                <a:lnTo>
                  <a:pt x="6" y="70"/>
                </a:lnTo>
                <a:lnTo>
                  <a:pt x="6" y="71"/>
                </a:lnTo>
                <a:lnTo>
                  <a:pt x="6" y="73"/>
                </a:lnTo>
                <a:lnTo>
                  <a:pt x="6" y="76"/>
                </a:lnTo>
                <a:lnTo>
                  <a:pt x="6" y="77"/>
                </a:lnTo>
                <a:lnTo>
                  <a:pt x="6" y="78"/>
                </a:lnTo>
                <a:lnTo>
                  <a:pt x="6" y="80"/>
                </a:lnTo>
                <a:lnTo>
                  <a:pt x="6" y="81"/>
                </a:lnTo>
                <a:lnTo>
                  <a:pt x="7" y="82"/>
                </a:lnTo>
                <a:lnTo>
                  <a:pt x="7" y="84"/>
                </a:lnTo>
                <a:lnTo>
                  <a:pt x="7" y="85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" name="Freeform 96"/>
          <p:cNvSpPr>
            <a:spLocks/>
          </p:cNvSpPr>
          <p:nvPr/>
        </p:nvSpPr>
        <p:spPr bwMode="auto">
          <a:xfrm>
            <a:off x="6835485" y="4611485"/>
            <a:ext cx="14640" cy="141663"/>
          </a:xfrm>
          <a:custGeom>
            <a:avLst/>
            <a:gdLst>
              <a:gd name="T0" fmla="*/ 0 w 7"/>
              <a:gd name="T1" fmla="*/ 167200294 h 102"/>
              <a:gd name="T2" fmla="*/ 0 w 7"/>
              <a:gd name="T3" fmla="*/ 168979134 h 102"/>
              <a:gd name="T4" fmla="*/ 0 w 7"/>
              <a:gd name="T5" fmla="*/ 170757975 h 102"/>
              <a:gd name="T6" fmla="*/ 0 w 7"/>
              <a:gd name="T7" fmla="*/ 170757975 h 102"/>
              <a:gd name="T8" fmla="*/ 0 w 7"/>
              <a:gd name="T9" fmla="*/ 168979134 h 102"/>
              <a:gd name="T10" fmla="*/ 0 w 7"/>
              <a:gd name="T11" fmla="*/ 168979134 h 102"/>
              <a:gd name="T12" fmla="*/ 0 w 7"/>
              <a:gd name="T13" fmla="*/ 165421453 h 102"/>
              <a:gd name="T14" fmla="*/ 0 w 7"/>
              <a:gd name="T15" fmla="*/ 158306091 h 102"/>
              <a:gd name="T16" fmla="*/ 0 w 7"/>
              <a:gd name="T17" fmla="*/ 145855547 h 102"/>
              <a:gd name="T18" fmla="*/ 1830161 w 7"/>
              <a:gd name="T19" fmla="*/ 96050691 h 102"/>
              <a:gd name="T20" fmla="*/ 1830161 w 7"/>
              <a:gd name="T21" fmla="*/ 65813081 h 102"/>
              <a:gd name="T22" fmla="*/ 1830161 w 7"/>
              <a:gd name="T23" fmla="*/ 37352972 h 102"/>
              <a:gd name="T24" fmla="*/ 1830161 w 7"/>
              <a:gd name="T25" fmla="*/ 23123587 h 102"/>
              <a:gd name="T26" fmla="*/ 1830161 w 7"/>
              <a:gd name="T27" fmla="*/ 16008225 h 102"/>
              <a:gd name="T28" fmla="*/ 1830161 w 7"/>
              <a:gd name="T29" fmla="*/ 10671704 h 102"/>
              <a:gd name="T30" fmla="*/ 1830161 w 7"/>
              <a:gd name="T31" fmla="*/ 8894202 h 102"/>
              <a:gd name="T32" fmla="*/ 1830161 w 7"/>
              <a:gd name="T33" fmla="*/ 7115362 h 102"/>
              <a:gd name="T34" fmla="*/ 3660321 w 7"/>
              <a:gd name="T35" fmla="*/ 5336521 h 102"/>
              <a:gd name="T36" fmla="*/ 3660321 w 7"/>
              <a:gd name="T37" fmla="*/ 5336521 h 102"/>
              <a:gd name="T38" fmla="*/ 3660321 w 7"/>
              <a:gd name="T39" fmla="*/ 5336521 h 102"/>
              <a:gd name="T40" fmla="*/ 3660321 w 7"/>
              <a:gd name="T41" fmla="*/ 7115362 h 102"/>
              <a:gd name="T42" fmla="*/ 3660321 w 7"/>
              <a:gd name="T43" fmla="*/ 8894202 h 102"/>
              <a:gd name="T44" fmla="*/ 3660321 w 7"/>
              <a:gd name="T45" fmla="*/ 14229385 h 102"/>
              <a:gd name="T46" fmla="*/ 3660321 w 7"/>
              <a:gd name="T47" fmla="*/ 28460109 h 102"/>
              <a:gd name="T48" fmla="*/ 3660321 w 7"/>
              <a:gd name="T49" fmla="*/ 44468334 h 102"/>
              <a:gd name="T50" fmla="*/ 5490482 w 7"/>
              <a:gd name="T51" fmla="*/ 103166053 h 102"/>
              <a:gd name="T52" fmla="*/ 5490482 w 7"/>
              <a:gd name="T53" fmla="*/ 142297866 h 102"/>
              <a:gd name="T54" fmla="*/ 5490482 w 7"/>
              <a:gd name="T55" fmla="*/ 156527251 h 102"/>
              <a:gd name="T56" fmla="*/ 5490482 w 7"/>
              <a:gd name="T57" fmla="*/ 165421453 h 102"/>
              <a:gd name="T58" fmla="*/ 5490482 w 7"/>
              <a:gd name="T59" fmla="*/ 172535476 h 102"/>
              <a:gd name="T60" fmla="*/ 5490482 w 7"/>
              <a:gd name="T61" fmla="*/ 174314317 h 102"/>
              <a:gd name="T62" fmla="*/ 5490482 w 7"/>
              <a:gd name="T63" fmla="*/ 176093157 h 102"/>
              <a:gd name="T64" fmla="*/ 5490482 w 7"/>
              <a:gd name="T65" fmla="*/ 176093157 h 102"/>
              <a:gd name="T66" fmla="*/ 5490482 w 7"/>
              <a:gd name="T67" fmla="*/ 176093157 h 102"/>
              <a:gd name="T68" fmla="*/ 5490482 w 7"/>
              <a:gd name="T69" fmla="*/ 176093157 h 102"/>
              <a:gd name="T70" fmla="*/ 5490482 w 7"/>
              <a:gd name="T71" fmla="*/ 174314317 h 102"/>
              <a:gd name="T72" fmla="*/ 5490482 w 7"/>
              <a:gd name="T73" fmla="*/ 170757975 h 102"/>
              <a:gd name="T74" fmla="*/ 5490482 w 7"/>
              <a:gd name="T75" fmla="*/ 165421453 h 102"/>
              <a:gd name="T76" fmla="*/ 7320643 w 7"/>
              <a:gd name="T77" fmla="*/ 147634387 h 102"/>
              <a:gd name="T78" fmla="*/ 7320643 w 7"/>
              <a:gd name="T79" fmla="*/ 85378987 h 102"/>
              <a:gd name="T80" fmla="*/ 7320643 w 7"/>
              <a:gd name="T81" fmla="*/ 53361198 h 102"/>
              <a:gd name="T82" fmla="*/ 7320643 w 7"/>
              <a:gd name="T83" fmla="*/ 24902428 h 102"/>
              <a:gd name="T84" fmla="*/ 9150804 w 7"/>
              <a:gd name="T85" fmla="*/ 10671704 h 102"/>
              <a:gd name="T86" fmla="*/ 9150804 w 7"/>
              <a:gd name="T87" fmla="*/ 5336521 h 102"/>
              <a:gd name="T88" fmla="*/ 9150804 w 7"/>
              <a:gd name="T89" fmla="*/ 1778840 h 102"/>
              <a:gd name="T90" fmla="*/ 9150804 w 7"/>
              <a:gd name="T91" fmla="*/ 0 h 102"/>
              <a:gd name="T92" fmla="*/ 9150804 w 7"/>
              <a:gd name="T93" fmla="*/ 0 h 102"/>
              <a:gd name="T94" fmla="*/ 9150804 w 7"/>
              <a:gd name="T95" fmla="*/ 0 h 102"/>
              <a:gd name="T96" fmla="*/ 9150804 w 7"/>
              <a:gd name="T97" fmla="*/ 0 h 102"/>
              <a:gd name="T98" fmla="*/ 9150804 w 7"/>
              <a:gd name="T99" fmla="*/ 1778840 h 102"/>
              <a:gd name="T100" fmla="*/ 9150804 w 7"/>
              <a:gd name="T101" fmla="*/ 5336521 h 102"/>
              <a:gd name="T102" fmla="*/ 9150804 w 7"/>
              <a:gd name="T103" fmla="*/ 12450545 h 102"/>
              <a:gd name="T104" fmla="*/ 9150804 w 7"/>
              <a:gd name="T105" fmla="*/ 26681268 h 102"/>
              <a:gd name="T106" fmla="*/ 9150804 w 7"/>
              <a:gd name="T107" fmla="*/ 56918879 h 102"/>
              <a:gd name="T108" fmla="*/ 10980964 w 7"/>
              <a:gd name="T109" fmla="*/ 119174279 h 102"/>
              <a:gd name="T110" fmla="*/ 10980964 w 7"/>
              <a:gd name="T111" fmla="*/ 154748411 h 102"/>
              <a:gd name="T112" fmla="*/ 10980964 w 7"/>
              <a:gd name="T113" fmla="*/ 165421453 h 102"/>
              <a:gd name="T114" fmla="*/ 10980964 w 7"/>
              <a:gd name="T115" fmla="*/ 176093157 h 102"/>
              <a:gd name="T116" fmla="*/ 10980964 w 7"/>
              <a:gd name="T117" fmla="*/ 179650838 h 102"/>
              <a:gd name="T118" fmla="*/ 10980964 w 7"/>
              <a:gd name="T119" fmla="*/ 181429679 h 102"/>
              <a:gd name="T120" fmla="*/ 12811125 w 7"/>
              <a:gd name="T121" fmla="*/ 181429679 h 102"/>
              <a:gd name="T122" fmla="*/ 12811125 w 7"/>
              <a:gd name="T123" fmla="*/ 181429679 h 1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02"/>
              <a:gd name="T188" fmla="*/ 7 w 7"/>
              <a:gd name="T189" fmla="*/ 102 h 10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02">
                <a:moveTo>
                  <a:pt x="0" y="92"/>
                </a:moveTo>
                <a:lnTo>
                  <a:pt x="0" y="92"/>
                </a:lnTo>
                <a:lnTo>
                  <a:pt x="0" y="93"/>
                </a:lnTo>
                <a:lnTo>
                  <a:pt x="0" y="94"/>
                </a:lnTo>
                <a:lnTo>
                  <a:pt x="0" y="95"/>
                </a:lnTo>
                <a:lnTo>
                  <a:pt x="0" y="96"/>
                </a:lnTo>
                <a:lnTo>
                  <a:pt x="0" y="95"/>
                </a:lnTo>
                <a:lnTo>
                  <a:pt x="0" y="94"/>
                </a:lnTo>
                <a:lnTo>
                  <a:pt x="0" y="93"/>
                </a:lnTo>
                <a:lnTo>
                  <a:pt x="0" y="92"/>
                </a:lnTo>
                <a:lnTo>
                  <a:pt x="0" y="91"/>
                </a:lnTo>
                <a:lnTo>
                  <a:pt x="0" y="89"/>
                </a:lnTo>
                <a:lnTo>
                  <a:pt x="0" y="88"/>
                </a:lnTo>
                <a:lnTo>
                  <a:pt x="0" y="87"/>
                </a:lnTo>
                <a:lnTo>
                  <a:pt x="0" y="85"/>
                </a:lnTo>
                <a:lnTo>
                  <a:pt x="0" y="84"/>
                </a:lnTo>
                <a:lnTo>
                  <a:pt x="0" y="82"/>
                </a:lnTo>
                <a:lnTo>
                  <a:pt x="0" y="79"/>
                </a:lnTo>
                <a:lnTo>
                  <a:pt x="0" y="78"/>
                </a:lnTo>
                <a:lnTo>
                  <a:pt x="0" y="77"/>
                </a:lnTo>
                <a:lnTo>
                  <a:pt x="0" y="74"/>
                </a:lnTo>
                <a:lnTo>
                  <a:pt x="0" y="68"/>
                </a:lnTo>
                <a:lnTo>
                  <a:pt x="1" y="54"/>
                </a:lnTo>
                <a:lnTo>
                  <a:pt x="1" y="53"/>
                </a:lnTo>
                <a:lnTo>
                  <a:pt x="1" y="52"/>
                </a:lnTo>
                <a:lnTo>
                  <a:pt x="1" y="50"/>
                </a:lnTo>
                <a:lnTo>
                  <a:pt x="1" y="46"/>
                </a:lnTo>
                <a:lnTo>
                  <a:pt x="1" y="38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1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1"/>
                </a:lnTo>
                <a:lnTo>
                  <a:pt x="2" y="12"/>
                </a:lnTo>
                <a:lnTo>
                  <a:pt x="2" y="14"/>
                </a:lnTo>
                <a:lnTo>
                  <a:pt x="2" y="16"/>
                </a:lnTo>
                <a:lnTo>
                  <a:pt x="2" y="17"/>
                </a:lnTo>
                <a:lnTo>
                  <a:pt x="2" y="19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8"/>
                </a:lnTo>
                <a:lnTo>
                  <a:pt x="2" y="35"/>
                </a:lnTo>
                <a:lnTo>
                  <a:pt x="2" y="50"/>
                </a:lnTo>
                <a:lnTo>
                  <a:pt x="2" y="51"/>
                </a:lnTo>
                <a:lnTo>
                  <a:pt x="2" y="52"/>
                </a:lnTo>
                <a:lnTo>
                  <a:pt x="2" y="54"/>
                </a:lnTo>
                <a:lnTo>
                  <a:pt x="3" y="58"/>
                </a:lnTo>
                <a:lnTo>
                  <a:pt x="3" y="66"/>
                </a:lnTo>
                <a:lnTo>
                  <a:pt x="3" y="67"/>
                </a:lnTo>
                <a:lnTo>
                  <a:pt x="3" y="68"/>
                </a:lnTo>
                <a:lnTo>
                  <a:pt x="3" y="69"/>
                </a:lnTo>
                <a:lnTo>
                  <a:pt x="3" y="73"/>
                </a:lnTo>
                <a:lnTo>
                  <a:pt x="3" y="80"/>
                </a:lnTo>
                <a:lnTo>
                  <a:pt x="3" y="81"/>
                </a:lnTo>
                <a:lnTo>
                  <a:pt x="3" y="83"/>
                </a:lnTo>
                <a:lnTo>
                  <a:pt x="3" y="86"/>
                </a:lnTo>
                <a:lnTo>
                  <a:pt x="3" y="87"/>
                </a:lnTo>
                <a:lnTo>
                  <a:pt x="3" y="88"/>
                </a:lnTo>
                <a:lnTo>
                  <a:pt x="3" y="90"/>
                </a:lnTo>
                <a:lnTo>
                  <a:pt x="3" y="91"/>
                </a:lnTo>
                <a:lnTo>
                  <a:pt x="3" y="92"/>
                </a:lnTo>
                <a:lnTo>
                  <a:pt x="3" y="93"/>
                </a:lnTo>
                <a:lnTo>
                  <a:pt x="3" y="94"/>
                </a:lnTo>
                <a:lnTo>
                  <a:pt x="3" y="95"/>
                </a:lnTo>
                <a:lnTo>
                  <a:pt x="3" y="96"/>
                </a:lnTo>
                <a:lnTo>
                  <a:pt x="3" y="97"/>
                </a:lnTo>
                <a:lnTo>
                  <a:pt x="3" y="98"/>
                </a:lnTo>
                <a:lnTo>
                  <a:pt x="3" y="99"/>
                </a:lnTo>
                <a:lnTo>
                  <a:pt x="3" y="98"/>
                </a:lnTo>
                <a:lnTo>
                  <a:pt x="3" y="97"/>
                </a:lnTo>
                <a:lnTo>
                  <a:pt x="3" y="96"/>
                </a:lnTo>
                <a:lnTo>
                  <a:pt x="3" y="95"/>
                </a:lnTo>
                <a:lnTo>
                  <a:pt x="3" y="94"/>
                </a:lnTo>
                <a:lnTo>
                  <a:pt x="3" y="93"/>
                </a:lnTo>
                <a:lnTo>
                  <a:pt x="3" y="92"/>
                </a:lnTo>
                <a:lnTo>
                  <a:pt x="3" y="91"/>
                </a:lnTo>
                <a:lnTo>
                  <a:pt x="3" y="89"/>
                </a:lnTo>
                <a:lnTo>
                  <a:pt x="3" y="88"/>
                </a:lnTo>
                <a:lnTo>
                  <a:pt x="4" y="86"/>
                </a:lnTo>
                <a:lnTo>
                  <a:pt x="4" y="83"/>
                </a:lnTo>
                <a:lnTo>
                  <a:pt x="4" y="77"/>
                </a:lnTo>
                <a:lnTo>
                  <a:pt x="4" y="76"/>
                </a:lnTo>
                <a:lnTo>
                  <a:pt x="4" y="75"/>
                </a:lnTo>
                <a:lnTo>
                  <a:pt x="4" y="74"/>
                </a:lnTo>
                <a:lnTo>
                  <a:pt x="4" y="70"/>
                </a:lnTo>
                <a:lnTo>
                  <a:pt x="4" y="63"/>
                </a:lnTo>
                <a:lnTo>
                  <a:pt x="4" y="48"/>
                </a:lnTo>
                <a:lnTo>
                  <a:pt x="4" y="47"/>
                </a:lnTo>
                <a:lnTo>
                  <a:pt x="4" y="45"/>
                </a:lnTo>
                <a:lnTo>
                  <a:pt x="4" y="44"/>
                </a:lnTo>
                <a:lnTo>
                  <a:pt x="4" y="39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4" y="27"/>
                </a:lnTo>
                <a:lnTo>
                  <a:pt x="4" y="24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1"/>
                </a:lnTo>
                <a:lnTo>
                  <a:pt x="4" y="10"/>
                </a:lnTo>
                <a:lnTo>
                  <a:pt x="5" y="9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4"/>
                </a:lnTo>
                <a:lnTo>
                  <a:pt x="5" y="15"/>
                </a:lnTo>
                <a:lnTo>
                  <a:pt x="5" y="16"/>
                </a:lnTo>
                <a:lnTo>
                  <a:pt x="5" y="17"/>
                </a:lnTo>
                <a:lnTo>
                  <a:pt x="5" y="21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5" y="32"/>
                </a:lnTo>
                <a:lnTo>
                  <a:pt x="6" y="35"/>
                </a:lnTo>
                <a:lnTo>
                  <a:pt x="6" y="43"/>
                </a:lnTo>
                <a:lnTo>
                  <a:pt x="6" y="59"/>
                </a:lnTo>
                <a:lnTo>
                  <a:pt x="6" y="60"/>
                </a:lnTo>
                <a:lnTo>
                  <a:pt x="6" y="61"/>
                </a:lnTo>
                <a:lnTo>
                  <a:pt x="6" y="63"/>
                </a:lnTo>
                <a:lnTo>
                  <a:pt x="6" y="67"/>
                </a:lnTo>
                <a:lnTo>
                  <a:pt x="6" y="74"/>
                </a:lnTo>
                <a:lnTo>
                  <a:pt x="6" y="75"/>
                </a:lnTo>
                <a:lnTo>
                  <a:pt x="6" y="76"/>
                </a:lnTo>
                <a:lnTo>
                  <a:pt x="6" y="78"/>
                </a:lnTo>
                <a:lnTo>
                  <a:pt x="6" y="81"/>
                </a:lnTo>
                <a:lnTo>
                  <a:pt x="6" y="87"/>
                </a:lnTo>
                <a:lnTo>
                  <a:pt x="6" y="88"/>
                </a:lnTo>
                <a:lnTo>
                  <a:pt x="6" y="90"/>
                </a:lnTo>
                <a:lnTo>
                  <a:pt x="6" y="91"/>
                </a:lnTo>
                <a:lnTo>
                  <a:pt x="6" y="92"/>
                </a:lnTo>
                <a:lnTo>
                  <a:pt x="6" y="93"/>
                </a:lnTo>
                <a:lnTo>
                  <a:pt x="6" y="94"/>
                </a:lnTo>
                <a:lnTo>
                  <a:pt x="6" y="95"/>
                </a:lnTo>
                <a:lnTo>
                  <a:pt x="6" y="97"/>
                </a:lnTo>
                <a:lnTo>
                  <a:pt x="6" y="98"/>
                </a:lnTo>
                <a:lnTo>
                  <a:pt x="6" y="99"/>
                </a:lnTo>
                <a:lnTo>
                  <a:pt x="6" y="100"/>
                </a:lnTo>
                <a:lnTo>
                  <a:pt x="6" y="101"/>
                </a:lnTo>
                <a:lnTo>
                  <a:pt x="6" y="102"/>
                </a:lnTo>
                <a:lnTo>
                  <a:pt x="7" y="10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4" name="Freeform 97"/>
          <p:cNvSpPr>
            <a:spLocks/>
          </p:cNvSpPr>
          <p:nvPr/>
        </p:nvSpPr>
        <p:spPr bwMode="auto">
          <a:xfrm>
            <a:off x="6850125" y="4604896"/>
            <a:ext cx="12199" cy="153193"/>
          </a:xfrm>
          <a:custGeom>
            <a:avLst/>
            <a:gdLst>
              <a:gd name="T0" fmla="*/ 0 w 6"/>
              <a:gd name="T1" fmla="*/ 189125657 h 111"/>
              <a:gd name="T2" fmla="*/ 0 w 6"/>
              <a:gd name="T3" fmla="*/ 187358003 h 111"/>
              <a:gd name="T4" fmla="*/ 0 w 6"/>
              <a:gd name="T5" fmla="*/ 183824026 h 111"/>
              <a:gd name="T6" fmla="*/ 0 w 6"/>
              <a:gd name="T7" fmla="*/ 178521064 h 111"/>
              <a:gd name="T8" fmla="*/ 0 w 6"/>
              <a:gd name="T9" fmla="*/ 164381164 h 111"/>
              <a:gd name="T10" fmla="*/ 0 w 6"/>
              <a:gd name="T11" fmla="*/ 132564725 h 111"/>
              <a:gd name="T12" fmla="*/ 0 w 6"/>
              <a:gd name="T13" fmla="*/ 98981963 h 111"/>
              <a:gd name="T14" fmla="*/ 1779211 w 6"/>
              <a:gd name="T15" fmla="*/ 60096239 h 111"/>
              <a:gd name="T16" fmla="*/ 1779211 w 6"/>
              <a:gd name="T17" fmla="*/ 33582762 h 111"/>
              <a:gd name="T18" fmla="*/ 1779211 w 6"/>
              <a:gd name="T19" fmla="*/ 19442862 h 111"/>
              <a:gd name="T20" fmla="*/ 1779211 w 6"/>
              <a:gd name="T21" fmla="*/ 12372247 h 111"/>
              <a:gd name="T22" fmla="*/ 1779211 w 6"/>
              <a:gd name="T23" fmla="*/ 7070615 h 111"/>
              <a:gd name="T24" fmla="*/ 1779211 w 6"/>
              <a:gd name="T25" fmla="*/ 5302961 h 111"/>
              <a:gd name="T26" fmla="*/ 1779211 w 6"/>
              <a:gd name="T27" fmla="*/ 3535308 h 111"/>
              <a:gd name="T28" fmla="*/ 1779211 w 6"/>
              <a:gd name="T29" fmla="*/ 3535308 h 111"/>
              <a:gd name="T30" fmla="*/ 1779211 w 6"/>
              <a:gd name="T31" fmla="*/ 3535308 h 111"/>
              <a:gd name="T32" fmla="*/ 1779211 w 6"/>
              <a:gd name="T33" fmla="*/ 5302961 h 111"/>
              <a:gd name="T34" fmla="*/ 1779211 w 6"/>
              <a:gd name="T35" fmla="*/ 7070615 h 111"/>
              <a:gd name="T36" fmla="*/ 1779211 w 6"/>
              <a:gd name="T37" fmla="*/ 12372247 h 111"/>
              <a:gd name="T38" fmla="*/ 1779211 w 6"/>
              <a:gd name="T39" fmla="*/ 22978169 h 111"/>
              <a:gd name="T40" fmla="*/ 3558422 w 6"/>
              <a:gd name="T41" fmla="*/ 53025624 h 111"/>
              <a:gd name="T42" fmla="*/ 3558422 w 6"/>
              <a:gd name="T43" fmla="*/ 97214309 h 111"/>
              <a:gd name="T44" fmla="*/ 3558422 w 6"/>
              <a:gd name="T45" fmla="*/ 130797072 h 111"/>
              <a:gd name="T46" fmla="*/ 3558422 w 6"/>
              <a:gd name="T47" fmla="*/ 155542895 h 111"/>
              <a:gd name="T48" fmla="*/ 3558422 w 6"/>
              <a:gd name="T49" fmla="*/ 171450449 h 111"/>
              <a:gd name="T50" fmla="*/ 5337633 w 6"/>
              <a:gd name="T51" fmla="*/ 182056372 h 111"/>
              <a:gd name="T52" fmla="*/ 5337633 w 6"/>
              <a:gd name="T53" fmla="*/ 189125657 h 111"/>
              <a:gd name="T54" fmla="*/ 5337633 w 6"/>
              <a:gd name="T55" fmla="*/ 192660965 h 111"/>
              <a:gd name="T56" fmla="*/ 5337633 w 6"/>
              <a:gd name="T57" fmla="*/ 192660965 h 111"/>
              <a:gd name="T58" fmla="*/ 5337633 w 6"/>
              <a:gd name="T59" fmla="*/ 194428619 h 111"/>
              <a:gd name="T60" fmla="*/ 5337633 w 6"/>
              <a:gd name="T61" fmla="*/ 194428619 h 111"/>
              <a:gd name="T62" fmla="*/ 5337633 w 6"/>
              <a:gd name="T63" fmla="*/ 192660965 h 111"/>
              <a:gd name="T64" fmla="*/ 5337633 w 6"/>
              <a:gd name="T65" fmla="*/ 190893311 h 111"/>
              <a:gd name="T66" fmla="*/ 5337633 w 6"/>
              <a:gd name="T67" fmla="*/ 187358003 h 111"/>
              <a:gd name="T68" fmla="*/ 5337633 w 6"/>
              <a:gd name="T69" fmla="*/ 180288718 h 111"/>
              <a:gd name="T70" fmla="*/ 5337633 w 6"/>
              <a:gd name="T71" fmla="*/ 167915141 h 111"/>
              <a:gd name="T72" fmla="*/ 7116843 w 6"/>
              <a:gd name="T73" fmla="*/ 125495440 h 111"/>
              <a:gd name="T74" fmla="*/ 7116843 w 6"/>
              <a:gd name="T75" fmla="*/ 90143694 h 111"/>
              <a:gd name="T76" fmla="*/ 7116843 w 6"/>
              <a:gd name="T77" fmla="*/ 54793278 h 111"/>
              <a:gd name="T78" fmla="*/ 7116843 w 6"/>
              <a:gd name="T79" fmla="*/ 33582762 h 111"/>
              <a:gd name="T80" fmla="*/ 7116843 w 6"/>
              <a:gd name="T81" fmla="*/ 15907554 h 111"/>
              <a:gd name="T82" fmla="*/ 7116843 w 6"/>
              <a:gd name="T83" fmla="*/ 7070615 h 111"/>
              <a:gd name="T84" fmla="*/ 7116843 w 6"/>
              <a:gd name="T85" fmla="*/ 3535308 h 111"/>
              <a:gd name="T86" fmla="*/ 8896054 w 6"/>
              <a:gd name="T87" fmla="*/ 1767654 h 111"/>
              <a:gd name="T88" fmla="*/ 8896054 w 6"/>
              <a:gd name="T89" fmla="*/ 0 h 111"/>
              <a:gd name="T90" fmla="*/ 8896054 w 6"/>
              <a:gd name="T91" fmla="*/ 0 h 111"/>
              <a:gd name="T92" fmla="*/ 8896054 w 6"/>
              <a:gd name="T93" fmla="*/ 0 h 111"/>
              <a:gd name="T94" fmla="*/ 8896054 w 6"/>
              <a:gd name="T95" fmla="*/ 1767654 h 111"/>
              <a:gd name="T96" fmla="*/ 8896054 w 6"/>
              <a:gd name="T97" fmla="*/ 5302961 h 111"/>
              <a:gd name="T98" fmla="*/ 8896054 w 6"/>
              <a:gd name="T99" fmla="*/ 12372247 h 111"/>
              <a:gd name="T100" fmla="*/ 8896054 w 6"/>
              <a:gd name="T101" fmla="*/ 28281131 h 111"/>
              <a:gd name="T102" fmla="*/ 8896054 w 6"/>
              <a:gd name="T103" fmla="*/ 83074409 h 111"/>
              <a:gd name="T104" fmla="*/ 10675265 w 6"/>
              <a:gd name="T105" fmla="*/ 121960133 h 111"/>
              <a:gd name="T106" fmla="*/ 10675265 w 6"/>
              <a:gd name="T107" fmla="*/ 159078202 h 111"/>
              <a:gd name="T108" fmla="*/ 10675265 w 6"/>
              <a:gd name="T109" fmla="*/ 174985757 h 111"/>
              <a:gd name="T110" fmla="*/ 10675265 w 6"/>
              <a:gd name="T111" fmla="*/ 183824026 h 111"/>
              <a:gd name="T112" fmla="*/ 10675265 w 6"/>
              <a:gd name="T113" fmla="*/ 190893311 h 111"/>
              <a:gd name="T114" fmla="*/ 10675265 w 6"/>
              <a:gd name="T115" fmla="*/ 194428619 h 111"/>
              <a:gd name="T116" fmla="*/ 10675265 w 6"/>
              <a:gd name="T117" fmla="*/ 196196272 h 111"/>
              <a:gd name="T118" fmla="*/ 10675265 w 6"/>
              <a:gd name="T119" fmla="*/ 196196272 h 111"/>
              <a:gd name="T120" fmla="*/ 10675265 w 6"/>
              <a:gd name="T121" fmla="*/ 196196272 h 111"/>
              <a:gd name="T122" fmla="*/ 10675265 w 6"/>
              <a:gd name="T123" fmla="*/ 196196272 h 1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111"/>
              <a:gd name="T188" fmla="*/ 6 w 6"/>
              <a:gd name="T189" fmla="*/ 111 h 1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111">
                <a:moveTo>
                  <a:pt x="0" y="107"/>
                </a:moveTo>
                <a:lnTo>
                  <a:pt x="0" y="107"/>
                </a:lnTo>
                <a:lnTo>
                  <a:pt x="0" y="106"/>
                </a:lnTo>
                <a:lnTo>
                  <a:pt x="0" y="105"/>
                </a:lnTo>
                <a:lnTo>
                  <a:pt x="0" y="104"/>
                </a:lnTo>
                <a:lnTo>
                  <a:pt x="0" y="103"/>
                </a:lnTo>
                <a:lnTo>
                  <a:pt x="0" y="102"/>
                </a:lnTo>
                <a:lnTo>
                  <a:pt x="0" y="101"/>
                </a:lnTo>
                <a:lnTo>
                  <a:pt x="0" y="100"/>
                </a:lnTo>
                <a:lnTo>
                  <a:pt x="0" y="99"/>
                </a:lnTo>
                <a:lnTo>
                  <a:pt x="0" y="96"/>
                </a:lnTo>
                <a:lnTo>
                  <a:pt x="0" y="95"/>
                </a:lnTo>
                <a:lnTo>
                  <a:pt x="0" y="93"/>
                </a:lnTo>
                <a:lnTo>
                  <a:pt x="0" y="90"/>
                </a:lnTo>
                <a:lnTo>
                  <a:pt x="0" y="89"/>
                </a:lnTo>
                <a:lnTo>
                  <a:pt x="0" y="88"/>
                </a:lnTo>
                <a:lnTo>
                  <a:pt x="0" y="87"/>
                </a:lnTo>
                <a:lnTo>
                  <a:pt x="0" y="83"/>
                </a:lnTo>
                <a:lnTo>
                  <a:pt x="0" y="75"/>
                </a:lnTo>
                <a:lnTo>
                  <a:pt x="0" y="74"/>
                </a:lnTo>
                <a:lnTo>
                  <a:pt x="0" y="73"/>
                </a:lnTo>
                <a:lnTo>
                  <a:pt x="0" y="71"/>
                </a:lnTo>
                <a:lnTo>
                  <a:pt x="0" y="67"/>
                </a:lnTo>
                <a:lnTo>
                  <a:pt x="0" y="59"/>
                </a:lnTo>
                <a:lnTo>
                  <a:pt x="0" y="58"/>
                </a:lnTo>
                <a:lnTo>
                  <a:pt x="0" y="57"/>
                </a:lnTo>
                <a:lnTo>
                  <a:pt x="0" y="56"/>
                </a:lnTo>
                <a:lnTo>
                  <a:pt x="0" y="54"/>
                </a:lnTo>
                <a:lnTo>
                  <a:pt x="1" y="50"/>
                </a:lnTo>
                <a:lnTo>
                  <a:pt x="1" y="41"/>
                </a:lnTo>
                <a:lnTo>
                  <a:pt x="1" y="40"/>
                </a:lnTo>
                <a:lnTo>
                  <a:pt x="1" y="39"/>
                </a:lnTo>
                <a:lnTo>
                  <a:pt x="1" y="37"/>
                </a:lnTo>
                <a:lnTo>
                  <a:pt x="1" y="34"/>
                </a:lnTo>
                <a:lnTo>
                  <a:pt x="1" y="26"/>
                </a:lnTo>
                <a:lnTo>
                  <a:pt x="1" y="25"/>
                </a:lnTo>
                <a:lnTo>
                  <a:pt x="1" y="23"/>
                </a:lnTo>
                <a:lnTo>
                  <a:pt x="1" y="20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2" y="17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30"/>
                </a:lnTo>
                <a:lnTo>
                  <a:pt x="2" y="37"/>
                </a:lnTo>
                <a:lnTo>
                  <a:pt x="2" y="38"/>
                </a:lnTo>
                <a:lnTo>
                  <a:pt x="2" y="40"/>
                </a:lnTo>
                <a:lnTo>
                  <a:pt x="2" y="42"/>
                </a:lnTo>
                <a:lnTo>
                  <a:pt x="2" y="46"/>
                </a:lnTo>
                <a:lnTo>
                  <a:pt x="2" y="55"/>
                </a:lnTo>
                <a:lnTo>
                  <a:pt x="2" y="56"/>
                </a:lnTo>
                <a:lnTo>
                  <a:pt x="2" y="57"/>
                </a:lnTo>
                <a:lnTo>
                  <a:pt x="2" y="59"/>
                </a:lnTo>
                <a:lnTo>
                  <a:pt x="2" y="64"/>
                </a:lnTo>
                <a:lnTo>
                  <a:pt x="2" y="73"/>
                </a:lnTo>
                <a:lnTo>
                  <a:pt x="2" y="74"/>
                </a:lnTo>
                <a:lnTo>
                  <a:pt x="2" y="76"/>
                </a:lnTo>
                <a:lnTo>
                  <a:pt x="2" y="80"/>
                </a:lnTo>
                <a:lnTo>
                  <a:pt x="2" y="81"/>
                </a:lnTo>
                <a:lnTo>
                  <a:pt x="2" y="82"/>
                </a:lnTo>
                <a:lnTo>
                  <a:pt x="2" y="84"/>
                </a:lnTo>
                <a:lnTo>
                  <a:pt x="2" y="87"/>
                </a:lnTo>
                <a:lnTo>
                  <a:pt x="2" y="88"/>
                </a:lnTo>
                <a:lnTo>
                  <a:pt x="2" y="89"/>
                </a:lnTo>
                <a:lnTo>
                  <a:pt x="2" y="91"/>
                </a:lnTo>
                <a:lnTo>
                  <a:pt x="2" y="94"/>
                </a:lnTo>
                <a:lnTo>
                  <a:pt x="2" y="95"/>
                </a:lnTo>
                <a:lnTo>
                  <a:pt x="2" y="97"/>
                </a:lnTo>
                <a:lnTo>
                  <a:pt x="3" y="99"/>
                </a:lnTo>
                <a:lnTo>
                  <a:pt x="3" y="100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09"/>
                </a:lnTo>
                <a:lnTo>
                  <a:pt x="3" y="108"/>
                </a:lnTo>
                <a:lnTo>
                  <a:pt x="3" y="107"/>
                </a:lnTo>
                <a:lnTo>
                  <a:pt x="3" y="106"/>
                </a:lnTo>
                <a:lnTo>
                  <a:pt x="3" y="105"/>
                </a:lnTo>
                <a:lnTo>
                  <a:pt x="3" y="104"/>
                </a:lnTo>
                <a:lnTo>
                  <a:pt x="3" y="103"/>
                </a:lnTo>
                <a:lnTo>
                  <a:pt x="3" y="102"/>
                </a:lnTo>
                <a:lnTo>
                  <a:pt x="3" y="101"/>
                </a:lnTo>
                <a:lnTo>
                  <a:pt x="3" y="98"/>
                </a:lnTo>
                <a:lnTo>
                  <a:pt x="3" y="97"/>
                </a:lnTo>
                <a:lnTo>
                  <a:pt x="3" y="95"/>
                </a:lnTo>
                <a:lnTo>
                  <a:pt x="3" y="92"/>
                </a:lnTo>
                <a:lnTo>
                  <a:pt x="3" y="86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78"/>
                </a:lnTo>
                <a:lnTo>
                  <a:pt x="4" y="71"/>
                </a:lnTo>
                <a:lnTo>
                  <a:pt x="4" y="70"/>
                </a:lnTo>
                <a:lnTo>
                  <a:pt x="4" y="69"/>
                </a:lnTo>
                <a:lnTo>
                  <a:pt x="4" y="68"/>
                </a:lnTo>
                <a:lnTo>
                  <a:pt x="4" y="66"/>
                </a:lnTo>
                <a:lnTo>
                  <a:pt x="4" y="62"/>
                </a:lnTo>
                <a:lnTo>
                  <a:pt x="4" y="52"/>
                </a:lnTo>
                <a:lnTo>
                  <a:pt x="4" y="51"/>
                </a:lnTo>
                <a:lnTo>
                  <a:pt x="4" y="50"/>
                </a:lnTo>
                <a:lnTo>
                  <a:pt x="4" y="48"/>
                </a:lnTo>
                <a:lnTo>
                  <a:pt x="4" y="43"/>
                </a:lnTo>
                <a:lnTo>
                  <a:pt x="4" y="35"/>
                </a:lnTo>
                <a:lnTo>
                  <a:pt x="4" y="34"/>
                </a:lnTo>
                <a:lnTo>
                  <a:pt x="4" y="33"/>
                </a:lnTo>
                <a:lnTo>
                  <a:pt x="4" y="31"/>
                </a:lnTo>
                <a:lnTo>
                  <a:pt x="4" y="27"/>
                </a:lnTo>
                <a:lnTo>
                  <a:pt x="4" y="26"/>
                </a:lnTo>
                <a:lnTo>
                  <a:pt x="4" y="25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3"/>
                </a:lnTo>
                <a:lnTo>
                  <a:pt x="5" y="16"/>
                </a:lnTo>
                <a:lnTo>
                  <a:pt x="5" y="17"/>
                </a:lnTo>
                <a:lnTo>
                  <a:pt x="5" y="19"/>
                </a:lnTo>
                <a:lnTo>
                  <a:pt x="5" y="22"/>
                </a:lnTo>
                <a:lnTo>
                  <a:pt x="5" y="30"/>
                </a:lnTo>
                <a:lnTo>
                  <a:pt x="5" y="46"/>
                </a:lnTo>
                <a:lnTo>
                  <a:pt x="5" y="47"/>
                </a:lnTo>
                <a:lnTo>
                  <a:pt x="5" y="48"/>
                </a:lnTo>
                <a:lnTo>
                  <a:pt x="5" y="50"/>
                </a:lnTo>
                <a:lnTo>
                  <a:pt x="5" y="55"/>
                </a:lnTo>
                <a:lnTo>
                  <a:pt x="6" y="64"/>
                </a:lnTo>
                <a:lnTo>
                  <a:pt x="6" y="65"/>
                </a:lnTo>
                <a:lnTo>
                  <a:pt x="6" y="66"/>
                </a:lnTo>
                <a:lnTo>
                  <a:pt x="6" y="67"/>
                </a:lnTo>
                <a:lnTo>
                  <a:pt x="6" y="69"/>
                </a:lnTo>
                <a:lnTo>
                  <a:pt x="6" y="73"/>
                </a:lnTo>
                <a:lnTo>
                  <a:pt x="6" y="82"/>
                </a:lnTo>
                <a:lnTo>
                  <a:pt x="6" y="83"/>
                </a:lnTo>
                <a:lnTo>
                  <a:pt x="6" y="84"/>
                </a:lnTo>
                <a:lnTo>
                  <a:pt x="6" y="86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6" y="93"/>
                </a:lnTo>
                <a:lnTo>
                  <a:pt x="6" y="96"/>
                </a:lnTo>
                <a:lnTo>
                  <a:pt x="6" y="97"/>
                </a:lnTo>
                <a:lnTo>
                  <a:pt x="6" y="99"/>
                </a:lnTo>
                <a:lnTo>
                  <a:pt x="6" y="100"/>
                </a:lnTo>
                <a:lnTo>
                  <a:pt x="6" y="101"/>
                </a:lnTo>
                <a:lnTo>
                  <a:pt x="6" y="102"/>
                </a:lnTo>
                <a:lnTo>
                  <a:pt x="6" y="104"/>
                </a:lnTo>
                <a:lnTo>
                  <a:pt x="6" y="106"/>
                </a:lnTo>
                <a:lnTo>
                  <a:pt x="6" y="107"/>
                </a:lnTo>
                <a:lnTo>
                  <a:pt x="6" y="108"/>
                </a:lnTo>
                <a:lnTo>
                  <a:pt x="6" y="109"/>
                </a:lnTo>
                <a:lnTo>
                  <a:pt x="6" y="110"/>
                </a:lnTo>
                <a:lnTo>
                  <a:pt x="6" y="11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5" name="Freeform 98"/>
          <p:cNvSpPr>
            <a:spLocks/>
          </p:cNvSpPr>
          <p:nvPr/>
        </p:nvSpPr>
        <p:spPr bwMode="auto">
          <a:xfrm>
            <a:off x="6862324" y="4603248"/>
            <a:ext cx="14640" cy="156488"/>
          </a:xfrm>
          <a:custGeom>
            <a:avLst/>
            <a:gdLst>
              <a:gd name="T0" fmla="*/ 0 w 7"/>
              <a:gd name="T1" fmla="*/ 195095968 h 113"/>
              <a:gd name="T2" fmla="*/ 0 w 7"/>
              <a:gd name="T3" fmla="*/ 189776139 h 113"/>
              <a:gd name="T4" fmla="*/ 1830161 w 7"/>
              <a:gd name="T5" fmla="*/ 177360092 h 113"/>
              <a:gd name="T6" fmla="*/ 1830161 w 7"/>
              <a:gd name="T7" fmla="*/ 163171658 h 113"/>
              <a:gd name="T8" fmla="*/ 1830161 w 7"/>
              <a:gd name="T9" fmla="*/ 102869147 h 113"/>
              <a:gd name="T10" fmla="*/ 1830161 w 7"/>
              <a:gd name="T11" fmla="*/ 47887799 h 113"/>
              <a:gd name="T12" fmla="*/ 1830161 w 7"/>
              <a:gd name="T13" fmla="*/ 30150588 h 113"/>
              <a:gd name="T14" fmla="*/ 3660321 w 7"/>
              <a:gd name="T15" fmla="*/ 15962155 h 113"/>
              <a:gd name="T16" fmla="*/ 3660321 w 7"/>
              <a:gd name="T17" fmla="*/ 8868605 h 113"/>
              <a:gd name="T18" fmla="*/ 3660321 w 7"/>
              <a:gd name="T19" fmla="*/ 3547442 h 113"/>
              <a:gd name="T20" fmla="*/ 3660321 w 7"/>
              <a:gd name="T21" fmla="*/ 1773721 h 113"/>
              <a:gd name="T22" fmla="*/ 3660321 w 7"/>
              <a:gd name="T23" fmla="*/ 0 h 113"/>
              <a:gd name="T24" fmla="*/ 3660321 w 7"/>
              <a:gd name="T25" fmla="*/ 0 h 113"/>
              <a:gd name="T26" fmla="*/ 3660321 w 7"/>
              <a:gd name="T27" fmla="*/ 0 h 113"/>
              <a:gd name="T28" fmla="*/ 3660321 w 7"/>
              <a:gd name="T29" fmla="*/ 1773721 h 113"/>
              <a:gd name="T30" fmla="*/ 3660321 w 7"/>
              <a:gd name="T31" fmla="*/ 3547442 h 113"/>
              <a:gd name="T32" fmla="*/ 3660321 w 7"/>
              <a:gd name="T33" fmla="*/ 8868605 h 113"/>
              <a:gd name="T34" fmla="*/ 3660321 w 7"/>
              <a:gd name="T35" fmla="*/ 19509597 h 113"/>
              <a:gd name="T36" fmla="*/ 3660321 w 7"/>
              <a:gd name="T37" fmla="*/ 54981348 h 113"/>
              <a:gd name="T38" fmla="*/ 5490482 w 7"/>
              <a:gd name="T39" fmla="*/ 133019735 h 113"/>
              <a:gd name="T40" fmla="*/ 5490482 w 7"/>
              <a:gd name="T41" fmla="*/ 163171658 h 113"/>
              <a:gd name="T42" fmla="*/ 5490482 w 7"/>
              <a:gd name="T43" fmla="*/ 184454976 h 113"/>
              <a:gd name="T44" fmla="*/ 5490482 w 7"/>
              <a:gd name="T45" fmla="*/ 191548526 h 113"/>
              <a:gd name="T46" fmla="*/ 5490482 w 7"/>
              <a:gd name="T47" fmla="*/ 195095968 h 113"/>
              <a:gd name="T48" fmla="*/ 7320643 w 7"/>
              <a:gd name="T49" fmla="*/ 198643410 h 113"/>
              <a:gd name="T50" fmla="*/ 7320643 w 7"/>
              <a:gd name="T51" fmla="*/ 200417131 h 113"/>
              <a:gd name="T52" fmla="*/ 7320643 w 7"/>
              <a:gd name="T53" fmla="*/ 200417131 h 113"/>
              <a:gd name="T54" fmla="*/ 7320643 w 7"/>
              <a:gd name="T55" fmla="*/ 200417131 h 113"/>
              <a:gd name="T56" fmla="*/ 7320643 w 7"/>
              <a:gd name="T57" fmla="*/ 198643410 h 113"/>
              <a:gd name="T58" fmla="*/ 7320643 w 7"/>
              <a:gd name="T59" fmla="*/ 196869689 h 113"/>
              <a:gd name="T60" fmla="*/ 7320643 w 7"/>
              <a:gd name="T61" fmla="*/ 191548526 h 113"/>
              <a:gd name="T62" fmla="*/ 7320643 w 7"/>
              <a:gd name="T63" fmla="*/ 184454976 h 113"/>
              <a:gd name="T64" fmla="*/ 7320643 w 7"/>
              <a:gd name="T65" fmla="*/ 170266542 h 113"/>
              <a:gd name="T66" fmla="*/ 7320643 w 7"/>
              <a:gd name="T67" fmla="*/ 120605023 h 113"/>
              <a:gd name="T68" fmla="*/ 9150804 w 7"/>
              <a:gd name="T69" fmla="*/ 58528790 h 113"/>
              <a:gd name="T70" fmla="*/ 9150804 w 7"/>
              <a:gd name="T71" fmla="*/ 30150588 h 113"/>
              <a:gd name="T72" fmla="*/ 9150804 w 7"/>
              <a:gd name="T73" fmla="*/ 12414713 h 113"/>
              <a:gd name="T74" fmla="*/ 9150804 w 7"/>
              <a:gd name="T75" fmla="*/ 5321163 h 113"/>
              <a:gd name="T76" fmla="*/ 9150804 w 7"/>
              <a:gd name="T77" fmla="*/ 1773721 h 113"/>
              <a:gd name="T78" fmla="*/ 9150804 w 7"/>
              <a:gd name="T79" fmla="*/ 0 h 113"/>
              <a:gd name="T80" fmla="*/ 9150804 w 7"/>
              <a:gd name="T81" fmla="*/ 0 h 113"/>
              <a:gd name="T82" fmla="*/ 9150804 w 7"/>
              <a:gd name="T83" fmla="*/ 0 h 113"/>
              <a:gd name="T84" fmla="*/ 9150804 w 7"/>
              <a:gd name="T85" fmla="*/ 0 h 113"/>
              <a:gd name="T86" fmla="*/ 9150804 w 7"/>
              <a:gd name="T87" fmla="*/ 1773721 h 113"/>
              <a:gd name="T88" fmla="*/ 9150804 w 7"/>
              <a:gd name="T89" fmla="*/ 7094884 h 113"/>
              <a:gd name="T90" fmla="*/ 9150804 w 7"/>
              <a:gd name="T91" fmla="*/ 14188434 h 113"/>
              <a:gd name="T92" fmla="*/ 10980964 w 7"/>
              <a:gd name="T93" fmla="*/ 30150588 h 113"/>
              <a:gd name="T94" fmla="*/ 10980964 w 7"/>
              <a:gd name="T95" fmla="*/ 63849953 h 113"/>
              <a:gd name="T96" fmla="*/ 10980964 w 7"/>
              <a:gd name="T97" fmla="*/ 136567177 h 113"/>
              <a:gd name="T98" fmla="*/ 10980964 w 7"/>
              <a:gd name="T99" fmla="*/ 164945379 h 113"/>
              <a:gd name="T100" fmla="*/ 12811125 w 7"/>
              <a:gd name="T101" fmla="*/ 179133813 h 113"/>
              <a:gd name="T102" fmla="*/ 12811125 w 7"/>
              <a:gd name="T103" fmla="*/ 188002418 h 113"/>
              <a:gd name="T104" fmla="*/ 12811125 w 7"/>
              <a:gd name="T105" fmla="*/ 193322247 h 113"/>
              <a:gd name="T106" fmla="*/ 12811125 w 7"/>
              <a:gd name="T107" fmla="*/ 198643410 h 113"/>
              <a:gd name="T108" fmla="*/ 12811125 w 7"/>
              <a:gd name="T109" fmla="*/ 198643410 h 113"/>
              <a:gd name="T110" fmla="*/ 12811125 w 7"/>
              <a:gd name="T111" fmla="*/ 198643410 h 113"/>
              <a:gd name="T112" fmla="*/ 12811125 w 7"/>
              <a:gd name="T113" fmla="*/ 198643410 h 113"/>
              <a:gd name="T114" fmla="*/ 12811125 w 7"/>
              <a:gd name="T115" fmla="*/ 198643410 h 113"/>
              <a:gd name="T116" fmla="*/ 12811125 w 7"/>
              <a:gd name="T117" fmla="*/ 196869689 h 113"/>
              <a:gd name="T118" fmla="*/ 12811125 w 7"/>
              <a:gd name="T119" fmla="*/ 191548526 h 113"/>
              <a:gd name="T120" fmla="*/ 12811125 w 7"/>
              <a:gd name="T121" fmla="*/ 182681255 h 113"/>
              <a:gd name="T122" fmla="*/ 12811125 w 7"/>
              <a:gd name="T123" fmla="*/ 163171658 h 1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13"/>
              <a:gd name="T188" fmla="*/ 7 w 7"/>
              <a:gd name="T189" fmla="*/ 113 h 1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13">
                <a:moveTo>
                  <a:pt x="0" y="112"/>
                </a:moveTo>
                <a:lnTo>
                  <a:pt x="0" y="111"/>
                </a:lnTo>
                <a:lnTo>
                  <a:pt x="0" y="110"/>
                </a:lnTo>
                <a:lnTo>
                  <a:pt x="0" y="109"/>
                </a:lnTo>
                <a:lnTo>
                  <a:pt x="0" y="108"/>
                </a:lnTo>
                <a:lnTo>
                  <a:pt x="0" y="107"/>
                </a:lnTo>
                <a:lnTo>
                  <a:pt x="0" y="105"/>
                </a:lnTo>
                <a:lnTo>
                  <a:pt x="0" y="104"/>
                </a:lnTo>
                <a:lnTo>
                  <a:pt x="0" y="103"/>
                </a:lnTo>
                <a:lnTo>
                  <a:pt x="1" y="100"/>
                </a:lnTo>
                <a:lnTo>
                  <a:pt x="1" y="99"/>
                </a:lnTo>
                <a:lnTo>
                  <a:pt x="1" y="97"/>
                </a:lnTo>
                <a:lnTo>
                  <a:pt x="1" y="94"/>
                </a:lnTo>
                <a:lnTo>
                  <a:pt x="1" y="93"/>
                </a:lnTo>
                <a:lnTo>
                  <a:pt x="1" y="92"/>
                </a:lnTo>
                <a:lnTo>
                  <a:pt x="1" y="91"/>
                </a:lnTo>
                <a:lnTo>
                  <a:pt x="1" y="87"/>
                </a:lnTo>
                <a:lnTo>
                  <a:pt x="1" y="79"/>
                </a:lnTo>
                <a:lnTo>
                  <a:pt x="1" y="63"/>
                </a:lnTo>
                <a:lnTo>
                  <a:pt x="1" y="62"/>
                </a:lnTo>
                <a:lnTo>
                  <a:pt x="1" y="60"/>
                </a:lnTo>
                <a:lnTo>
                  <a:pt x="1" y="58"/>
                </a:lnTo>
                <a:lnTo>
                  <a:pt x="1" y="53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1" y="39"/>
                </a:lnTo>
                <a:lnTo>
                  <a:pt x="1" y="35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1" y="23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3"/>
                </a:lnTo>
                <a:lnTo>
                  <a:pt x="2" y="16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7"/>
                </a:lnTo>
                <a:lnTo>
                  <a:pt x="2" y="31"/>
                </a:lnTo>
                <a:lnTo>
                  <a:pt x="3" y="39"/>
                </a:lnTo>
                <a:lnTo>
                  <a:pt x="3" y="56"/>
                </a:lnTo>
                <a:lnTo>
                  <a:pt x="3" y="57"/>
                </a:lnTo>
                <a:lnTo>
                  <a:pt x="3" y="58"/>
                </a:lnTo>
                <a:lnTo>
                  <a:pt x="3" y="61"/>
                </a:lnTo>
                <a:lnTo>
                  <a:pt x="3" y="65"/>
                </a:lnTo>
                <a:lnTo>
                  <a:pt x="3" y="75"/>
                </a:lnTo>
                <a:lnTo>
                  <a:pt x="3" y="76"/>
                </a:lnTo>
                <a:lnTo>
                  <a:pt x="3" y="77"/>
                </a:lnTo>
                <a:lnTo>
                  <a:pt x="3" y="79"/>
                </a:lnTo>
                <a:lnTo>
                  <a:pt x="3" y="83"/>
                </a:lnTo>
                <a:lnTo>
                  <a:pt x="3" y="91"/>
                </a:lnTo>
                <a:lnTo>
                  <a:pt x="3" y="92"/>
                </a:lnTo>
                <a:lnTo>
                  <a:pt x="3" y="93"/>
                </a:lnTo>
                <a:lnTo>
                  <a:pt x="3" y="95"/>
                </a:lnTo>
                <a:lnTo>
                  <a:pt x="3" y="98"/>
                </a:lnTo>
                <a:lnTo>
                  <a:pt x="3" y="99"/>
                </a:lnTo>
                <a:lnTo>
                  <a:pt x="3" y="100"/>
                </a:lnTo>
                <a:lnTo>
                  <a:pt x="3" y="101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11"/>
                </a:lnTo>
                <a:lnTo>
                  <a:pt x="3" y="112"/>
                </a:lnTo>
                <a:lnTo>
                  <a:pt x="4" y="112"/>
                </a:lnTo>
                <a:lnTo>
                  <a:pt x="4" y="113"/>
                </a:lnTo>
                <a:lnTo>
                  <a:pt x="4" y="112"/>
                </a:lnTo>
                <a:lnTo>
                  <a:pt x="4" y="111"/>
                </a:lnTo>
                <a:lnTo>
                  <a:pt x="4" y="110"/>
                </a:lnTo>
                <a:lnTo>
                  <a:pt x="4" y="109"/>
                </a:lnTo>
                <a:lnTo>
                  <a:pt x="4" y="108"/>
                </a:lnTo>
                <a:lnTo>
                  <a:pt x="4" y="107"/>
                </a:lnTo>
                <a:lnTo>
                  <a:pt x="4" y="106"/>
                </a:lnTo>
                <a:lnTo>
                  <a:pt x="4" y="104"/>
                </a:lnTo>
                <a:lnTo>
                  <a:pt x="4" y="103"/>
                </a:lnTo>
                <a:lnTo>
                  <a:pt x="4" y="102"/>
                </a:lnTo>
                <a:lnTo>
                  <a:pt x="4" y="99"/>
                </a:lnTo>
                <a:lnTo>
                  <a:pt x="4" y="98"/>
                </a:lnTo>
                <a:lnTo>
                  <a:pt x="4" y="97"/>
                </a:lnTo>
                <a:lnTo>
                  <a:pt x="4" y="96"/>
                </a:lnTo>
                <a:lnTo>
                  <a:pt x="4" y="92"/>
                </a:lnTo>
                <a:lnTo>
                  <a:pt x="4" y="84"/>
                </a:lnTo>
                <a:lnTo>
                  <a:pt x="4" y="83"/>
                </a:lnTo>
                <a:lnTo>
                  <a:pt x="4" y="82"/>
                </a:lnTo>
                <a:lnTo>
                  <a:pt x="4" y="80"/>
                </a:lnTo>
                <a:lnTo>
                  <a:pt x="4" y="76"/>
                </a:lnTo>
                <a:lnTo>
                  <a:pt x="4" y="68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6"/>
                </a:lnTo>
                <a:lnTo>
                  <a:pt x="4" y="41"/>
                </a:lnTo>
                <a:lnTo>
                  <a:pt x="5" y="33"/>
                </a:lnTo>
                <a:lnTo>
                  <a:pt x="5" y="32"/>
                </a:lnTo>
                <a:lnTo>
                  <a:pt x="5" y="31"/>
                </a:lnTo>
                <a:lnTo>
                  <a:pt x="5" y="29"/>
                </a:lnTo>
                <a:lnTo>
                  <a:pt x="5" y="26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5"/>
                </a:lnTo>
                <a:lnTo>
                  <a:pt x="5" y="12"/>
                </a:lnTo>
                <a:lnTo>
                  <a:pt x="5" y="11"/>
                </a:lnTo>
                <a:lnTo>
                  <a:pt x="5" y="10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10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7"/>
                </a:lnTo>
                <a:lnTo>
                  <a:pt x="6" y="18"/>
                </a:lnTo>
                <a:lnTo>
                  <a:pt x="6" y="20"/>
                </a:lnTo>
                <a:lnTo>
                  <a:pt x="6" y="24"/>
                </a:lnTo>
                <a:lnTo>
                  <a:pt x="6" y="32"/>
                </a:lnTo>
                <a:lnTo>
                  <a:pt x="6" y="33"/>
                </a:lnTo>
                <a:lnTo>
                  <a:pt x="6" y="34"/>
                </a:lnTo>
                <a:lnTo>
                  <a:pt x="6" y="36"/>
                </a:lnTo>
                <a:lnTo>
                  <a:pt x="6" y="41"/>
                </a:lnTo>
                <a:lnTo>
                  <a:pt x="6" y="50"/>
                </a:lnTo>
                <a:lnTo>
                  <a:pt x="6" y="68"/>
                </a:lnTo>
                <a:lnTo>
                  <a:pt x="6" y="69"/>
                </a:lnTo>
                <a:lnTo>
                  <a:pt x="6" y="70"/>
                </a:lnTo>
                <a:lnTo>
                  <a:pt x="6" y="73"/>
                </a:lnTo>
                <a:lnTo>
                  <a:pt x="6" y="77"/>
                </a:lnTo>
                <a:lnTo>
                  <a:pt x="6" y="84"/>
                </a:lnTo>
                <a:lnTo>
                  <a:pt x="6" y="85"/>
                </a:lnTo>
                <a:lnTo>
                  <a:pt x="6" y="86"/>
                </a:lnTo>
                <a:lnTo>
                  <a:pt x="6" y="88"/>
                </a:lnTo>
                <a:lnTo>
                  <a:pt x="6" y="92"/>
                </a:lnTo>
                <a:lnTo>
                  <a:pt x="6" y="93"/>
                </a:lnTo>
                <a:lnTo>
                  <a:pt x="6" y="95"/>
                </a:lnTo>
                <a:lnTo>
                  <a:pt x="6" y="98"/>
                </a:lnTo>
                <a:lnTo>
                  <a:pt x="6" y="99"/>
                </a:lnTo>
                <a:lnTo>
                  <a:pt x="7" y="99"/>
                </a:lnTo>
                <a:lnTo>
                  <a:pt x="7" y="101"/>
                </a:lnTo>
                <a:lnTo>
                  <a:pt x="7" y="102"/>
                </a:lnTo>
                <a:lnTo>
                  <a:pt x="7" y="104"/>
                </a:lnTo>
                <a:lnTo>
                  <a:pt x="7" y="105"/>
                </a:lnTo>
                <a:lnTo>
                  <a:pt x="7" y="106"/>
                </a:lnTo>
                <a:lnTo>
                  <a:pt x="7" y="107"/>
                </a:lnTo>
                <a:lnTo>
                  <a:pt x="7" y="108"/>
                </a:lnTo>
                <a:lnTo>
                  <a:pt x="7" y="109"/>
                </a:lnTo>
                <a:lnTo>
                  <a:pt x="7" y="110"/>
                </a:lnTo>
                <a:lnTo>
                  <a:pt x="7" y="111"/>
                </a:lnTo>
                <a:lnTo>
                  <a:pt x="7" y="112"/>
                </a:lnTo>
                <a:lnTo>
                  <a:pt x="7" y="111"/>
                </a:lnTo>
                <a:lnTo>
                  <a:pt x="7" y="110"/>
                </a:lnTo>
                <a:lnTo>
                  <a:pt x="7" y="109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4"/>
                </a:lnTo>
                <a:lnTo>
                  <a:pt x="7" y="103"/>
                </a:lnTo>
                <a:lnTo>
                  <a:pt x="7" y="102"/>
                </a:lnTo>
                <a:lnTo>
                  <a:pt x="7" y="99"/>
                </a:lnTo>
                <a:lnTo>
                  <a:pt x="7" y="98"/>
                </a:lnTo>
                <a:lnTo>
                  <a:pt x="7" y="97"/>
                </a:lnTo>
                <a:lnTo>
                  <a:pt x="7" y="96"/>
                </a:lnTo>
                <a:lnTo>
                  <a:pt x="7" y="93"/>
                </a:lnTo>
                <a:lnTo>
                  <a:pt x="7" y="92"/>
                </a:lnTo>
                <a:lnTo>
                  <a:pt x="7" y="91"/>
                </a:lnTo>
                <a:lnTo>
                  <a:pt x="7" y="89"/>
                </a:lnTo>
                <a:lnTo>
                  <a:pt x="7" y="8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Freeform 99"/>
          <p:cNvSpPr>
            <a:spLocks/>
          </p:cNvSpPr>
          <p:nvPr/>
        </p:nvSpPr>
        <p:spPr bwMode="auto">
          <a:xfrm>
            <a:off x="6876963" y="4604896"/>
            <a:ext cx="14640" cy="151546"/>
          </a:xfrm>
          <a:custGeom>
            <a:avLst/>
            <a:gdLst>
              <a:gd name="T0" fmla="*/ 1830161 w 7"/>
              <a:gd name="T1" fmla="*/ 104101785 h 110"/>
              <a:gd name="T2" fmla="*/ 1830161 w 7"/>
              <a:gd name="T3" fmla="*/ 70576671 h 110"/>
              <a:gd name="T4" fmla="*/ 1830161 w 7"/>
              <a:gd name="T5" fmla="*/ 37052885 h 110"/>
              <a:gd name="T6" fmla="*/ 1830161 w 7"/>
              <a:gd name="T7" fmla="*/ 21173267 h 110"/>
              <a:gd name="T8" fmla="*/ 1830161 w 7"/>
              <a:gd name="T9" fmla="*/ 10585970 h 110"/>
              <a:gd name="T10" fmla="*/ 1830161 w 7"/>
              <a:gd name="T11" fmla="*/ 5293649 h 110"/>
              <a:gd name="T12" fmla="*/ 3660321 w 7"/>
              <a:gd name="T13" fmla="*/ 1764550 h 110"/>
              <a:gd name="T14" fmla="*/ 3660321 w 7"/>
              <a:gd name="T15" fmla="*/ 0 h 110"/>
              <a:gd name="T16" fmla="*/ 3660321 w 7"/>
              <a:gd name="T17" fmla="*/ 0 h 110"/>
              <a:gd name="T18" fmla="*/ 3660321 w 7"/>
              <a:gd name="T19" fmla="*/ 0 h 110"/>
              <a:gd name="T20" fmla="*/ 3660321 w 7"/>
              <a:gd name="T21" fmla="*/ 0 h 110"/>
              <a:gd name="T22" fmla="*/ 3660321 w 7"/>
              <a:gd name="T23" fmla="*/ 1764550 h 110"/>
              <a:gd name="T24" fmla="*/ 3660321 w 7"/>
              <a:gd name="T25" fmla="*/ 7058198 h 110"/>
              <a:gd name="T26" fmla="*/ 3660321 w 7"/>
              <a:gd name="T27" fmla="*/ 17644168 h 110"/>
              <a:gd name="T28" fmla="*/ 3660321 w 7"/>
              <a:gd name="T29" fmla="*/ 40581984 h 110"/>
              <a:gd name="T30" fmla="*/ 3660321 w 7"/>
              <a:gd name="T31" fmla="*/ 74105770 h 110"/>
              <a:gd name="T32" fmla="*/ 3660321 w 7"/>
              <a:gd name="T33" fmla="*/ 128802823 h 110"/>
              <a:gd name="T34" fmla="*/ 5490482 w 7"/>
              <a:gd name="T35" fmla="*/ 146446990 h 110"/>
              <a:gd name="T36" fmla="*/ 5490482 w 7"/>
              <a:gd name="T37" fmla="*/ 167620257 h 110"/>
              <a:gd name="T38" fmla="*/ 5490482 w 7"/>
              <a:gd name="T39" fmla="*/ 181736654 h 110"/>
              <a:gd name="T40" fmla="*/ 5490482 w 7"/>
              <a:gd name="T41" fmla="*/ 187028975 h 110"/>
              <a:gd name="T42" fmla="*/ 5490482 w 7"/>
              <a:gd name="T43" fmla="*/ 192322623 h 110"/>
              <a:gd name="T44" fmla="*/ 5490482 w 7"/>
              <a:gd name="T45" fmla="*/ 194087173 h 110"/>
              <a:gd name="T46" fmla="*/ 5490482 w 7"/>
              <a:gd name="T47" fmla="*/ 194087173 h 110"/>
              <a:gd name="T48" fmla="*/ 5490482 w 7"/>
              <a:gd name="T49" fmla="*/ 194087173 h 110"/>
              <a:gd name="T50" fmla="*/ 5490482 w 7"/>
              <a:gd name="T51" fmla="*/ 194087173 h 110"/>
              <a:gd name="T52" fmla="*/ 5490482 w 7"/>
              <a:gd name="T53" fmla="*/ 192322623 h 110"/>
              <a:gd name="T54" fmla="*/ 5490482 w 7"/>
              <a:gd name="T55" fmla="*/ 188793524 h 110"/>
              <a:gd name="T56" fmla="*/ 5490482 w 7"/>
              <a:gd name="T57" fmla="*/ 183501203 h 110"/>
              <a:gd name="T58" fmla="*/ 7320643 w 7"/>
              <a:gd name="T59" fmla="*/ 169384807 h 110"/>
              <a:gd name="T60" fmla="*/ 7320643 w 7"/>
              <a:gd name="T61" fmla="*/ 144683769 h 110"/>
              <a:gd name="T62" fmla="*/ 7320643 w 7"/>
              <a:gd name="T63" fmla="*/ 111158655 h 110"/>
              <a:gd name="T64" fmla="*/ 7320643 w 7"/>
              <a:gd name="T65" fmla="*/ 56461602 h 110"/>
              <a:gd name="T66" fmla="*/ 7320643 w 7"/>
              <a:gd name="T67" fmla="*/ 40581984 h 110"/>
              <a:gd name="T68" fmla="*/ 9150804 w 7"/>
              <a:gd name="T69" fmla="*/ 21173267 h 110"/>
              <a:gd name="T70" fmla="*/ 9150804 w 7"/>
              <a:gd name="T71" fmla="*/ 10585970 h 110"/>
              <a:gd name="T72" fmla="*/ 9150804 w 7"/>
              <a:gd name="T73" fmla="*/ 7058198 h 110"/>
              <a:gd name="T74" fmla="*/ 9150804 w 7"/>
              <a:gd name="T75" fmla="*/ 3529099 h 110"/>
              <a:gd name="T76" fmla="*/ 9150804 w 7"/>
              <a:gd name="T77" fmla="*/ 3529099 h 110"/>
              <a:gd name="T78" fmla="*/ 9150804 w 7"/>
              <a:gd name="T79" fmla="*/ 3529099 h 110"/>
              <a:gd name="T80" fmla="*/ 9150804 w 7"/>
              <a:gd name="T81" fmla="*/ 3529099 h 110"/>
              <a:gd name="T82" fmla="*/ 9150804 w 7"/>
              <a:gd name="T83" fmla="*/ 3529099 h 110"/>
              <a:gd name="T84" fmla="*/ 9150804 w 7"/>
              <a:gd name="T85" fmla="*/ 5293649 h 110"/>
              <a:gd name="T86" fmla="*/ 9150804 w 7"/>
              <a:gd name="T87" fmla="*/ 8822748 h 110"/>
              <a:gd name="T88" fmla="*/ 9150804 w 7"/>
              <a:gd name="T89" fmla="*/ 21173267 h 110"/>
              <a:gd name="T90" fmla="*/ 9150804 w 7"/>
              <a:gd name="T91" fmla="*/ 33523786 h 110"/>
              <a:gd name="T92" fmla="*/ 10980964 w 7"/>
              <a:gd name="T93" fmla="*/ 89985388 h 110"/>
              <a:gd name="T94" fmla="*/ 10980964 w 7"/>
              <a:gd name="T95" fmla="*/ 142919219 h 110"/>
              <a:gd name="T96" fmla="*/ 10980964 w 7"/>
              <a:gd name="T97" fmla="*/ 158798837 h 110"/>
              <a:gd name="T98" fmla="*/ 10980964 w 7"/>
              <a:gd name="T99" fmla="*/ 172913906 h 110"/>
              <a:gd name="T100" fmla="*/ 10980964 w 7"/>
              <a:gd name="T101" fmla="*/ 181736654 h 110"/>
              <a:gd name="T102" fmla="*/ 10980964 w 7"/>
              <a:gd name="T103" fmla="*/ 187028975 h 110"/>
              <a:gd name="T104" fmla="*/ 12811125 w 7"/>
              <a:gd name="T105" fmla="*/ 188793524 h 110"/>
              <a:gd name="T106" fmla="*/ 12811125 w 7"/>
              <a:gd name="T107" fmla="*/ 190558074 h 110"/>
              <a:gd name="T108" fmla="*/ 12811125 w 7"/>
              <a:gd name="T109" fmla="*/ 190558074 h 110"/>
              <a:gd name="T110" fmla="*/ 12811125 w 7"/>
              <a:gd name="T111" fmla="*/ 190558074 h 110"/>
              <a:gd name="T112" fmla="*/ 12811125 w 7"/>
              <a:gd name="T113" fmla="*/ 190558074 h 110"/>
              <a:gd name="T114" fmla="*/ 12811125 w 7"/>
              <a:gd name="T115" fmla="*/ 188793524 h 110"/>
              <a:gd name="T116" fmla="*/ 12811125 w 7"/>
              <a:gd name="T117" fmla="*/ 185264425 h 110"/>
              <a:gd name="T118" fmla="*/ 12811125 w 7"/>
              <a:gd name="T119" fmla="*/ 174678455 h 110"/>
              <a:gd name="T120" fmla="*/ 12811125 w 7"/>
              <a:gd name="T121" fmla="*/ 155269738 h 110"/>
              <a:gd name="T122" fmla="*/ 12811125 w 7"/>
              <a:gd name="T123" fmla="*/ 102337235 h 1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110"/>
              <a:gd name="T188" fmla="*/ 7 w 7"/>
              <a:gd name="T189" fmla="*/ 110 h 1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110">
                <a:moveTo>
                  <a:pt x="0" y="85"/>
                </a:moveTo>
                <a:lnTo>
                  <a:pt x="1" y="77"/>
                </a:lnTo>
                <a:lnTo>
                  <a:pt x="1" y="76"/>
                </a:lnTo>
                <a:lnTo>
                  <a:pt x="1" y="75"/>
                </a:lnTo>
                <a:lnTo>
                  <a:pt x="1" y="73"/>
                </a:lnTo>
                <a:lnTo>
                  <a:pt x="1" y="68"/>
                </a:lnTo>
                <a:lnTo>
                  <a:pt x="1" y="59"/>
                </a:lnTo>
                <a:lnTo>
                  <a:pt x="1" y="58"/>
                </a:lnTo>
                <a:lnTo>
                  <a:pt x="1" y="57"/>
                </a:lnTo>
                <a:lnTo>
                  <a:pt x="1" y="54"/>
                </a:lnTo>
                <a:lnTo>
                  <a:pt x="1" y="50"/>
                </a:lnTo>
                <a:lnTo>
                  <a:pt x="1" y="41"/>
                </a:lnTo>
                <a:lnTo>
                  <a:pt x="1" y="40"/>
                </a:lnTo>
                <a:lnTo>
                  <a:pt x="1" y="39"/>
                </a:lnTo>
                <a:lnTo>
                  <a:pt x="1" y="36"/>
                </a:lnTo>
                <a:lnTo>
                  <a:pt x="1" y="33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1" y="18"/>
                </a:lnTo>
                <a:lnTo>
                  <a:pt x="1" y="17"/>
                </a:lnTo>
                <a:lnTo>
                  <a:pt x="1" y="15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6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2" y="26"/>
                </a:lnTo>
                <a:lnTo>
                  <a:pt x="2" y="29"/>
                </a:lnTo>
                <a:lnTo>
                  <a:pt x="2" y="37"/>
                </a:lnTo>
                <a:lnTo>
                  <a:pt x="2" y="38"/>
                </a:lnTo>
                <a:lnTo>
                  <a:pt x="2" y="39"/>
                </a:lnTo>
                <a:lnTo>
                  <a:pt x="2" y="42"/>
                </a:lnTo>
                <a:lnTo>
                  <a:pt x="2" y="46"/>
                </a:lnTo>
                <a:lnTo>
                  <a:pt x="2" y="55"/>
                </a:lnTo>
                <a:lnTo>
                  <a:pt x="2" y="56"/>
                </a:lnTo>
                <a:lnTo>
                  <a:pt x="2" y="58"/>
                </a:lnTo>
                <a:lnTo>
                  <a:pt x="2" y="60"/>
                </a:lnTo>
                <a:lnTo>
                  <a:pt x="2" y="64"/>
                </a:lnTo>
                <a:lnTo>
                  <a:pt x="2" y="73"/>
                </a:lnTo>
                <a:lnTo>
                  <a:pt x="2" y="74"/>
                </a:lnTo>
                <a:lnTo>
                  <a:pt x="3" y="74"/>
                </a:lnTo>
                <a:lnTo>
                  <a:pt x="3" y="75"/>
                </a:lnTo>
                <a:lnTo>
                  <a:pt x="3" y="77"/>
                </a:lnTo>
                <a:lnTo>
                  <a:pt x="3" y="81"/>
                </a:lnTo>
                <a:lnTo>
                  <a:pt x="3" y="82"/>
                </a:lnTo>
                <a:lnTo>
                  <a:pt x="3" y="83"/>
                </a:lnTo>
                <a:lnTo>
                  <a:pt x="3" y="85"/>
                </a:lnTo>
                <a:lnTo>
                  <a:pt x="3" y="88"/>
                </a:lnTo>
                <a:lnTo>
                  <a:pt x="3" y="89"/>
                </a:lnTo>
                <a:lnTo>
                  <a:pt x="3" y="90"/>
                </a:lnTo>
                <a:lnTo>
                  <a:pt x="3" y="92"/>
                </a:lnTo>
                <a:lnTo>
                  <a:pt x="3" y="95"/>
                </a:lnTo>
                <a:lnTo>
                  <a:pt x="3" y="96"/>
                </a:lnTo>
                <a:lnTo>
                  <a:pt x="3" y="98"/>
                </a:lnTo>
                <a:lnTo>
                  <a:pt x="3" y="100"/>
                </a:lnTo>
                <a:lnTo>
                  <a:pt x="3" y="101"/>
                </a:lnTo>
                <a:lnTo>
                  <a:pt x="3" y="102"/>
                </a:lnTo>
                <a:lnTo>
                  <a:pt x="3" y="103"/>
                </a:lnTo>
                <a:lnTo>
                  <a:pt x="3" y="104"/>
                </a:lnTo>
                <a:lnTo>
                  <a:pt x="3" y="105"/>
                </a:lnTo>
                <a:lnTo>
                  <a:pt x="3" y="106"/>
                </a:lnTo>
                <a:lnTo>
                  <a:pt x="3" y="107"/>
                </a:lnTo>
                <a:lnTo>
                  <a:pt x="3" y="108"/>
                </a:lnTo>
                <a:lnTo>
                  <a:pt x="3" y="109"/>
                </a:lnTo>
                <a:lnTo>
                  <a:pt x="3" y="110"/>
                </a:lnTo>
                <a:lnTo>
                  <a:pt x="3" y="109"/>
                </a:lnTo>
                <a:lnTo>
                  <a:pt x="3" y="108"/>
                </a:lnTo>
                <a:lnTo>
                  <a:pt x="3" y="107"/>
                </a:lnTo>
                <a:lnTo>
                  <a:pt x="3" y="106"/>
                </a:lnTo>
                <a:lnTo>
                  <a:pt x="3" y="105"/>
                </a:lnTo>
                <a:lnTo>
                  <a:pt x="3" y="104"/>
                </a:lnTo>
                <a:lnTo>
                  <a:pt x="3" y="103"/>
                </a:lnTo>
                <a:lnTo>
                  <a:pt x="3" y="102"/>
                </a:lnTo>
                <a:lnTo>
                  <a:pt x="3" y="101"/>
                </a:lnTo>
                <a:lnTo>
                  <a:pt x="4" y="100"/>
                </a:lnTo>
                <a:lnTo>
                  <a:pt x="4" y="99"/>
                </a:lnTo>
                <a:lnTo>
                  <a:pt x="4" y="96"/>
                </a:lnTo>
                <a:lnTo>
                  <a:pt x="4" y="95"/>
                </a:lnTo>
                <a:lnTo>
                  <a:pt x="4" y="93"/>
                </a:lnTo>
                <a:lnTo>
                  <a:pt x="4" y="90"/>
                </a:lnTo>
                <a:lnTo>
                  <a:pt x="4" y="83"/>
                </a:lnTo>
                <a:lnTo>
                  <a:pt x="4" y="82"/>
                </a:lnTo>
                <a:lnTo>
                  <a:pt x="4" y="81"/>
                </a:lnTo>
                <a:lnTo>
                  <a:pt x="4" y="79"/>
                </a:lnTo>
                <a:lnTo>
                  <a:pt x="4" y="76"/>
                </a:lnTo>
                <a:lnTo>
                  <a:pt x="4" y="68"/>
                </a:lnTo>
                <a:lnTo>
                  <a:pt x="4" y="67"/>
                </a:lnTo>
                <a:lnTo>
                  <a:pt x="4" y="66"/>
                </a:lnTo>
                <a:lnTo>
                  <a:pt x="4" y="65"/>
                </a:lnTo>
                <a:lnTo>
                  <a:pt x="4" y="63"/>
                </a:lnTo>
                <a:lnTo>
                  <a:pt x="4" y="59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5"/>
                </a:lnTo>
                <a:lnTo>
                  <a:pt x="4" y="40"/>
                </a:lnTo>
                <a:lnTo>
                  <a:pt x="4" y="32"/>
                </a:lnTo>
                <a:lnTo>
                  <a:pt x="4" y="31"/>
                </a:lnTo>
                <a:lnTo>
                  <a:pt x="4" y="30"/>
                </a:lnTo>
                <a:lnTo>
                  <a:pt x="4" y="28"/>
                </a:lnTo>
                <a:lnTo>
                  <a:pt x="4" y="25"/>
                </a:lnTo>
                <a:lnTo>
                  <a:pt x="4" y="24"/>
                </a:lnTo>
                <a:lnTo>
                  <a:pt x="4" y="23"/>
                </a:lnTo>
                <a:lnTo>
                  <a:pt x="4" y="21"/>
                </a:lnTo>
                <a:lnTo>
                  <a:pt x="4" y="18"/>
                </a:lnTo>
                <a:lnTo>
                  <a:pt x="4" y="17"/>
                </a:lnTo>
                <a:lnTo>
                  <a:pt x="5" y="15"/>
                </a:lnTo>
                <a:lnTo>
                  <a:pt x="5" y="12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1"/>
                </a:lnTo>
                <a:lnTo>
                  <a:pt x="5" y="24"/>
                </a:lnTo>
                <a:lnTo>
                  <a:pt x="6" y="31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1"/>
                </a:lnTo>
                <a:lnTo>
                  <a:pt x="6" y="56"/>
                </a:lnTo>
                <a:lnTo>
                  <a:pt x="6" y="64"/>
                </a:lnTo>
                <a:lnTo>
                  <a:pt x="6" y="65"/>
                </a:lnTo>
                <a:lnTo>
                  <a:pt x="6" y="66"/>
                </a:lnTo>
                <a:lnTo>
                  <a:pt x="6" y="67"/>
                </a:lnTo>
                <a:lnTo>
                  <a:pt x="6" y="69"/>
                </a:lnTo>
                <a:lnTo>
                  <a:pt x="6" y="73"/>
                </a:lnTo>
                <a:lnTo>
                  <a:pt x="6" y="81"/>
                </a:lnTo>
                <a:lnTo>
                  <a:pt x="6" y="82"/>
                </a:lnTo>
                <a:lnTo>
                  <a:pt x="6" y="83"/>
                </a:lnTo>
                <a:lnTo>
                  <a:pt x="6" y="85"/>
                </a:lnTo>
                <a:lnTo>
                  <a:pt x="6" y="89"/>
                </a:lnTo>
                <a:lnTo>
                  <a:pt x="6" y="90"/>
                </a:lnTo>
                <a:lnTo>
                  <a:pt x="6" y="92"/>
                </a:lnTo>
                <a:lnTo>
                  <a:pt x="6" y="95"/>
                </a:lnTo>
                <a:lnTo>
                  <a:pt x="6" y="96"/>
                </a:lnTo>
                <a:lnTo>
                  <a:pt x="6" y="98"/>
                </a:lnTo>
                <a:lnTo>
                  <a:pt x="6" y="99"/>
                </a:lnTo>
                <a:lnTo>
                  <a:pt x="6" y="100"/>
                </a:lnTo>
                <a:lnTo>
                  <a:pt x="6" y="101"/>
                </a:lnTo>
                <a:lnTo>
                  <a:pt x="6" y="102"/>
                </a:lnTo>
                <a:lnTo>
                  <a:pt x="6" y="103"/>
                </a:lnTo>
                <a:lnTo>
                  <a:pt x="6" y="104"/>
                </a:lnTo>
                <a:lnTo>
                  <a:pt x="6" y="105"/>
                </a:lnTo>
                <a:lnTo>
                  <a:pt x="6" y="106"/>
                </a:lnTo>
                <a:lnTo>
                  <a:pt x="7" y="106"/>
                </a:lnTo>
                <a:lnTo>
                  <a:pt x="7" y="107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4"/>
                </a:lnTo>
                <a:lnTo>
                  <a:pt x="7" y="103"/>
                </a:lnTo>
                <a:lnTo>
                  <a:pt x="7" y="102"/>
                </a:lnTo>
                <a:lnTo>
                  <a:pt x="7" y="100"/>
                </a:lnTo>
                <a:lnTo>
                  <a:pt x="7" y="99"/>
                </a:lnTo>
                <a:lnTo>
                  <a:pt x="7" y="97"/>
                </a:lnTo>
                <a:lnTo>
                  <a:pt x="7" y="95"/>
                </a:lnTo>
                <a:lnTo>
                  <a:pt x="7" y="94"/>
                </a:lnTo>
                <a:lnTo>
                  <a:pt x="7" y="93"/>
                </a:lnTo>
                <a:lnTo>
                  <a:pt x="7" y="92"/>
                </a:lnTo>
                <a:lnTo>
                  <a:pt x="7" y="88"/>
                </a:lnTo>
                <a:lnTo>
                  <a:pt x="7" y="87"/>
                </a:lnTo>
                <a:lnTo>
                  <a:pt x="7" y="85"/>
                </a:lnTo>
                <a:lnTo>
                  <a:pt x="7" y="82"/>
                </a:lnTo>
                <a:lnTo>
                  <a:pt x="7" y="74"/>
                </a:lnTo>
                <a:lnTo>
                  <a:pt x="7" y="58"/>
                </a:lnTo>
                <a:lnTo>
                  <a:pt x="7" y="57"/>
                </a:lnTo>
                <a:lnTo>
                  <a:pt x="7" y="56"/>
                </a:lnTo>
                <a:lnTo>
                  <a:pt x="7" y="54"/>
                </a:lnTo>
                <a:lnTo>
                  <a:pt x="7" y="50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100"/>
          <p:cNvSpPr>
            <a:spLocks/>
          </p:cNvSpPr>
          <p:nvPr/>
        </p:nvSpPr>
        <p:spPr bwMode="auto">
          <a:xfrm>
            <a:off x="6891603" y="4611485"/>
            <a:ext cx="17080" cy="138368"/>
          </a:xfrm>
          <a:custGeom>
            <a:avLst/>
            <a:gdLst>
              <a:gd name="T0" fmla="*/ 1868373 w 8"/>
              <a:gd name="T1" fmla="*/ 36845529 h 101"/>
              <a:gd name="T2" fmla="*/ 1868373 w 8"/>
              <a:gd name="T3" fmla="*/ 22809451 h 101"/>
              <a:gd name="T4" fmla="*/ 1868373 w 8"/>
              <a:gd name="T5" fmla="*/ 10526728 h 101"/>
              <a:gd name="T6" fmla="*/ 1868373 w 8"/>
              <a:gd name="T7" fmla="*/ 5264024 h 101"/>
              <a:gd name="T8" fmla="*/ 1868373 w 8"/>
              <a:gd name="T9" fmla="*/ 1754675 h 101"/>
              <a:gd name="T10" fmla="*/ 1868373 w 8"/>
              <a:gd name="T11" fmla="*/ 0 h 101"/>
              <a:gd name="T12" fmla="*/ 1868373 w 8"/>
              <a:gd name="T13" fmla="*/ 0 h 101"/>
              <a:gd name="T14" fmla="*/ 1868373 w 8"/>
              <a:gd name="T15" fmla="*/ 0 h 101"/>
              <a:gd name="T16" fmla="*/ 1868373 w 8"/>
              <a:gd name="T17" fmla="*/ 0 h 101"/>
              <a:gd name="T18" fmla="*/ 1868373 w 8"/>
              <a:gd name="T19" fmla="*/ 1754675 h 101"/>
              <a:gd name="T20" fmla="*/ 1868373 w 8"/>
              <a:gd name="T21" fmla="*/ 5264024 h 101"/>
              <a:gd name="T22" fmla="*/ 1868373 w 8"/>
              <a:gd name="T23" fmla="*/ 12281403 h 101"/>
              <a:gd name="T24" fmla="*/ 3736746 w 8"/>
              <a:gd name="T25" fmla="*/ 22809451 h 101"/>
              <a:gd name="T26" fmla="*/ 3736746 w 8"/>
              <a:gd name="T27" fmla="*/ 54390956 h 101"/>
              <a:gd name="T28" fmla="*/ 3736746 w 8"/>
              <a:gd name="T29" fmla="*/ 122819311 h 101"/>
              <a:gd name="T30" fmla="*/ 3736746 w 8"/>
              <a:gd name="T31" fmla="*/ 147383437 h 101"/>
              <a:gd name="T32" fmla="*/ 5605119 w 8"/>
              <a:gd name="T33" fmla="*/ 164928864 h 101"/>
              <a:gd name="T34" fmla="*/ 5605119 w 8"/>
              <a:gd name="T35" fmla="*/ 171946243 h 101"/>
              <a:gd name="T36" fmla="*/ 5605119 w 8"/>
              <a:gd name="T37" fmla="*/ 173700918 h 101"/>
              <a:gd name="T38" fmla="*/ 5605119 w 8"/>
              <a:gd name="T39" fmla="*/ 177210267 h 101"/>
              <a:gd name="T40" fmla="*/ 5605119 w 8"/>
              <a:gd name="T41" fmla="*/ 177210267 h 101"/>
              <a:gd name="T42" fmla="*/ 5605119 w 8"/>
              <a:gd name="T43" fmla="*/ 177210267 h 101"/>
              <a:gd name="T44" fmla="*/ 5605119 w 8"/>
              <a:gd name="T45" fmla="*/ 177210267 h 101"/>
              <a:gd name="T46" fmla="*/ 5605119 w 8"/>
              <a:gd name="T47" fmla="*/ 177210267 h 101"/>
              <a:gd name="T48" fmla="*/ 5605119 w 8"/>
              <a:gd name="T49" fmla="*/ 173700918 h 101"/>
              <a:gd name="T50" fmla="*/ 5605119 w 8"/>
              <a:gd name="T51" fmla="*/ 170191568 h 101"/>
              <a:gd name="T52" fmla="*/ 5605119 w 8"/>
              <a:gd name="T53" fmla="*/ 163174190 h 101"/>
              <a:gd name="T54" fmla="*/ 5605119 w 8"/>
              <a:gd name="T55" fmla="*/ 149136792 h 101"/>
              <a:gd name="T56" fmla="*/ 7473493 w 8"/>
              <a:gd name="T57" fmla="*/ 103519209 h 101"/>
              <a:gd name="T58" fmla="*/ 7473493 w 8"/>
              <a:gd name="T59" fmla="*/ 49128252 h 101"/>
              <a:gd name="T60" fmla="*/ 7473493 w 8"/>
              <a:gd name="T61" fmla="*/ 28073476 h 101"/>
              <a:gd name="T62" fmla="*/ 7473493 w 8"/>
              <a:gd name="T63" fmla="*/ 19300102 h 101"/>
              <a:gd name="T64" fmla="*/ 7473493 w 8"/>
              <a:gd name="T65" fmla="*/ 12281403 h 101"/>
              <a:gd name="T66" fmla="*/ 9341866 w 8"/>
              <a:gd name="T67" fmla="*/ 8773374 h 101"/>
              <a:gd name="T68" fmla="*/ 9341866 w 8"/>
              <a:gd name="T69" fmla="*/ 7018699 h 101"/>
              <a:gd name="T70" fmla="*/ 9341866 w 8"/>
              <a:gd name="T71" fmla="*/ 5264024 h 101"/>
              <a:gd name="T72" fmla="*/ 9341866 w 8"/>
              <a:gd name="T73" fmla="*/ 5264024 h 101"/>
              <a:gd name="T74" fmla="*/ 9341866 w 8"/>
              <a:gd name="T75" fmla="*/ 5264024 h 101"/>
              <a:gd name="T76" fmla="*/ 9341866 w 8"/>
              <a:gd name="T77" fmla="*/ 7018699 h 101"/>
              <a:gd name="T78" fmla="*/ 9341866 w 8"/>
              <a:gd name="T79" fmla="*/ 8773374 h 101"/>
              <a:gd name="T80" fmla="*/ 9341866 w 8"/>
              <a:gd name="T81" fmla="*/ 14036078 h 101"/>
              <a:gd name="T82" fmla="*/ 9341866 w 8"/>
              <a:gd name="T83" fmla="*/ 24564126 h 101"/>
              <a:gd name="T84" fmla="*/ 9341866 w 8"/>
              <a:gd name="T85" fmla="*/ 43864228 h 101"/>
              <a:gd name="T86" fmla="*/ 9341866 w 8"/>
              <a:gd name="T87" fmla="*/ 108781913 h 101"/>
              <a:gd name="T88" fmla="*/ 11210239 w 8"/>
              <a:gd name="T89" fmla="*/ 133346039 h 101"/>
              <a:gd name="T90" fmla="*/ 11210239 w 8"/>
              <a:gd name="T91" fmla="*/ 150891466 h 101"/>
              <a:gd name="T92" fmla="*/ 11210239 w 8"/>
              <a:gd name="T93" fmla="*/ 159664840 h 101"/>
              <a:gd name="T94" fmla="*/ 11210239 w 8"/>
              <a:gd name="T95" fmla="*/ 164928864 h 101"/>
              <a:gd name="T96" fmla="*/ 11210239 w 8"/>
              <a:gd name="T97" fmla="*/ 168436894 h 101"/>
              <a:gd name="T98" fmla="*/ 11210239 w 8"/>
              <a:gd name="T99" fmla="*/ 170191568 h 101"/>
              <a:gd name="T100" fmla="*/ 11210239 w 8"/>
              <a:gd name="T101" fmla="*/ 171946243 h 101"/>
              <a:gd name="T102" fmla="*/ 11210239 w 8"/>
              <a:gd name="T103" fmla="*/ 171946243 h 101"/>
              <a:gd name="T104" fmla="*/ 11210239 w 8"/>
              <a:gd name="T105" fmla="*/ 171946243 h 101"/>
              <a:gd name="T106" fmla="*/ 11210239 w 8"/>
              <a:gd name="T107" fmla="*/ 170191568 h 101"/>
              <a:gd name="T108" fmla="*/ 11210239 w 8"/>
              <a:gd name="T109" fmla="*/ 166683539 h 101"/>
              <a:gd name="T110" fmla="*/ 11210239 w 8"/>
              <a:gd name="T111" fmla="*/ 161419515 h 101"/>
              <a:gd name="T112" fmla="*/ 13078612 w 8"/>
              <a:gd name="T113" fmla="*/ 138610063 h 101"/>
              <a:gd name="T114" fmla="*/ 13078612 w 8"/>
              <a:gd name="T115" fmla="*/ 115800612 h 101"/>
              <a:gd name="T116" fmla="*/ 13078612 w 8"/>
              <a:gd name="T117" fmla="*/ 84219107 h 101"/>
              <a:gd name="T118" fmla="*/ 13078612 w 8"/>
              <a:gd name="T119" fmla="*/ 52636282 h 101"/>
              <a:gd name="T120" fmla="*/ 13078612 w 8"/>
              <a:gd name="T121" fmla="*/ 38600204 h 101"/>
              <a:gd name="T122" fmla="*/ 14946985 w 8"/>
              <a:gd name="T123" fmla="*/ 24564126 h 10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01"/>
              <a:gd name="T188" fmla="*/ 8 w 8"/>
              <a:gd name="T189" fmla="*/ 101 h 10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01">
                <a:moveTo>
                  <a:pt x="0" y="46"/>
                </a:moveTo>
                <a:lnTo>
                  <a:pt x="0" y="37"/>
                </a:lnTo>
                <a:lnTo>
                  <a:pt x="0" y="36"/>
                </a:lnTo>
                <a:lnTo>
                  <a:pt x="1" y="35"/>
                </a:lnTo>
                <a:lnTo>
                  <a:pt x="1" y="33"/>
                </a:lnTo>
                <a:lnTo>
                  <a:pt x="1" y="29"/>
                </a:lnTo>
                <a:lnTo>
                  <a:pt x="1" y="21"/>
                </a:lnTo>
                <a:lnTo>
                  <a:pt x="1" y="20"/>
                </a:lnTo>
                <a:lnTo>
                  <a:pt x="1" y="18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2" y="8"/>
                </a:lnTo>
                <a:lnTo>
                  <a:pt x="2" y="9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7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8"/>
                </a:lnTo>
                <a:lnTo>
                  <a:pt x="2" y="31"/>
                </a:lnTo>
                <a:lnTo>
                  <a:pt x="2" y="39"/>
                </a:lnTo>
                <a:lnTo>
                  <a:pt x="2" y="55"/>
                </a:lnTo>
                <a:lnTo>
                  <a:pt x="2" y="56"/>
                </a:lnTo>
                <a:lnTo>
                  <a:pt x="2" y="57"/>
                </a:lnTo>
                <a:lnTo>
                  <a:pt x="2" y="59"/>
                </a:lnTo>
                <a:lnTo>
                  <a:pt x="2" y="62"/>
                </a:lnTo>
                <a:lnTo>
                  <a:pt x="2" y="70"/>
                </a:lnTo>
                <a:lnTo>
                  <a:pt x="2" y="71"/>
                </a:lnTo>
                <a:lnTo>
                  <a:pt x="2" y="72"/>
                </a:lnTo>
                <a:lnTo>
                  <a:pt x="2" y="73"/>
                </a:lnTo>
                <a:lnTo>
                  <a:pt x="2" y="77"/>
                </a:lnTo>
                <a:lnTo>
                  <a:pt x="2" y="83"/>
                </a:lnTo>
                <a:lnTo>
                  <a:pt x="2" y="84"/>
                </a:lnTo>
                <a:lnTo>
                  <a:pt x="2" y="85"/>
                </a:lnTo>
                <a:lnTo>
                  <a:pt x="2" y="86"/>
                </a:lnTo>
                <a:lnTo>
                  <a:pt x="3" y="89"/>
                </a:lnTo>
                <a:lnTo>
                  <a:pt x="3" y="90"/>
                </a:lnTo>
                <a:lnTo>
                  <a:pt x="3" y="92"/>
                </a:lnTo>
                <a:lnTo>
                  <a:pt x="3" y="94"/>
                </a:lnTo>
                <a:lnTo>
                  <a:pt x="3" y="95"/>
                </a:lnTo>
                <a:lnTo>
                  <a:pt x="3" y="96"/>
                </a:lnTo>
                <a:lnTo>
                  <a:pt x="3" y="97"/>
                </a:lnTo>
                <a:lnTo>
                  <a:pt x="3" y="98"/>
                </a:lnTo>
                <a:lnTo>
                  <a:pt x="3" y="99"/>
                </a:lnTo>
                <a:lnTo>
                  <a:pt x="3" y="100"/>
                </a:lnTo>
                <a:lnTo>
                  <a:pt x="3" y="101"/>
                </a:lnTo>
                <a:lnTo>
                  <a:pt x="3" y="100"/>
                </a:lnTo>
                <a:lnTo>
                  <a:pt x="3" y="99"/>
                </a:lnTo>
                <a:lnTo>
                  <a:pt x="3" y="98"/>
                </a:lnTo>
                <a:lnTo>
                  <a:pt x="3" y="97"/>
                </a:lnTo>
                <a:lnTo>
                  <a:pt x="3" y="96"/>
                </a:lnTo>
                <a:lnTo>
                  <a:pt x="3" y="95"/>
                </a:lnTo>
                <a:lnTo>
                  <a:pt x="3" y="94"/>
                </a:lnTo>
                <a:lnTo>
                  <a:pt x="3" y="93"/>
                </a:lnTo>
                <a:lnTo>
                  <a:pt x="3" y="92"/>
                </a:lnTo>
                <a:lnTo>
                  <a:pt x="3" y="91"/>
                </a:lnTo>
                <a:lnTo>
                  <a:pt x="3" y="88"/>
                </a:lnTo>
                <a:lnTo>
                  <a:pt x="3" y="87"/>
                </a:lnTo>
                <a:lnTo>
                  <a:pt x="3" y="86"/>
                </a:lnTo>
                <a:lnTo>
                  <a:pt x="3" y="85"/>
                </a:lnTo>
                <a:lnTo>
                  <a:pt x="3" y="82"/>
                </a:lnTo>
                <a:lnTo>
                  <a:pt x="4" y="75"/>
                </a:lnTo>
                <a:lnTo>
                  <a:pt x="4" y="74"/>
                </a:lnTo>
                <a:lnTo>
                  <a:pt x="4" y="73"/>
                </a:lnTo>
                <a:lnTo>
                  <a:pt x="4" y="71"/>
                </a:lnTo>
                <a:lnTo>
                  <a:pt x="4" y="67"/>
                </a:lnTo>
                <a:lnTo>
                  <a:pt x="4" y="59"/>
                </a:lnTo>
                <a:lnTo>
                  <a:pt x="4" y="43"/>
                </a:lnTo>
                <a:lnTo>
                  <a:pt x="4" y="42"/>
                </a:lnTo>
                <a:lnTo>
                  <a:pt x="4" y="41"/>
                </a:lnTo>
                <a:lnTo>
                  <a:pt x="4" y="39"/>
                </a:lnTo>
                <a:lnTo>
                  <a:pt x="4" y="36"/>
                </a:lnTo>
                <a:lnTo>
                  <a:pt x="4" y="29"/>
                </a:lnTo>
                <a:lnTo>
                  <a:pt x="4" y="28"/>
                </a:lnTo>
                <a:lnTo>
                  <a:pt x="4" y="27"/>
                </a:lnTo>
                <a:lnTo>
                  <a:pt x="4" y="26"/>
                </a:lnTo>
                <a:lnTo>
                  <a:pt x="4" y="23"/>
                </a:lnTo>
                <a:lnTo>
                  <a:pt x="4" y="17"/>
                </a:ln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4"/>
                </a:lnTo>
                <a:lnTo>
                  <a:pt x="5" y="15"/>
                </a:lnTo>
                <a:lnTo>
                  <a:pt x="5" y="16"/>
                </a:lnTo>
                <a:lnTo>
                  <a:pt x="5" y="19"/>
                </a:lnTo>
                <a:lnTo>
                  <a:pt x="5" y="20"/>
                </a:lnTo>
                <a:lnTo>
                  <a:pt x="5" y="22"/>
                </a:lnTo>
                <a:lnTo>
                  <a:pt x="5" y="25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5"/>
                </a:lnTo>
                <a:lnTo>
                  <a:pt x="5" y="38"/>
                </a:lnTo>
                <a:lnTo>
                  <a:pt x="5" y="46"/>
                </a:lnTo>
                <a:lnTo>
                  <a:pt x="5" y="62"/>
                </a:lnTo>
                <a:lnTo>
                  <a:pt x="5" y="63"/>
                </a:lnTo>
                <a:lnTo>
                  <a:pt x="5" y="64"/>
                </a:lnTo>
                <a:lnTo>
                  <a:pt x="6" y="65"/>
                </a:lnTo>
                <a:lnTo>
                  <a:pt x="6" y="69"/>
                </a:lnTo>
                <a:lnTo>
                  <a:pt x="6" y="75"/>
                </a:lnTo>
                <a:lnTo>
                  <a:pt x="6" y="76"/>
                </a:lnTo>
                <a:lnTo>
                  <a:pt x="6" y="77"/>
                </a:lnTo>
                <a:lnTo>
                  <a:pt x="6" y="78"/>
                </a:lnTo>
                <a:lnTo>
                  <a:pt x="6" y="81"/>
                </a:lnTo>
                <a:lnTo>
                  <a:pt x="6" y="82"/>
                </a:lnTo>
                <a:lnTo>
                  <a:pt x="6" y="83"/>
                </a:lnTo>
                <a:lnTo>
                  <a:pt x="6" y="84"/>
                </a:lnTo>
                <a:lnTo>
                  <a:pt x="6" y="86"/>
                </a:lnTo>
                <a:lnTo>
                  <a:pt x="6" y="87"/>
                </a:lnTo>
                <a:lnTo>
                  <a:pt x="6" y="88"/>
                </a:lnTo>
                <a:lnTo>
                  <a:pt x="6" y="89"/>
                </a:lnTo>
                <a:lnTo>
                  <a:pt x="6" y="90"/>
                </a:lnTo>
                <a:lnTo>
                  <a:pt x="6" y="91"/>
                </a:lnTo>
                <a:lnTo>
                  <a:pt x="6" y="92"/>
                </a:lnTo>
                <a:lnTo>
                  <a:pt x="6" y="93"/>
                </a:lnTo>
                <a:lnTo>
                  <a:pt x="6" y="94"/>
                </a:lnTo>
                <a:lnTo>
                  <a:pt x="6" y="95"/>
                </a:lnTo>
                <a:lnTo>
                  <a:pt x="6" y="96"/>
                </a:lnTo>
                <a:lnTo>
                  <a:pt x="6" y="97"/>
                </a:lnTo>
                <a:lnTo>
                  <a:pt x="6" y="98"/>
                </a:lnTo>
                <a:lnTo>
                  <a:pt x="6" y="97"/>
                </a:lnTo>
                <a:lnTo>
                  <a:pt x="6" y="96"/>
                </a:lnTo>
                <a:lnTo>
                  <a:pt x="6" y="95"/>
                </a:lnTo>
                <a:lnTo>
                  <a:pt x="6" y="94"/>
                </a:lnTo>
                <a:lnTo>
                  <a:pt x="6" y="93"/>
                </a:lnTo>
                <a:lnTo>
                  <a:pt x="6" y="92"/>
                </a:lnTo>
                <a:lnTo>
                  <a:pt x="7" y="91"/>
                </a:lnTo>
                <a:lnTo>
                  <a:pt x="7" y="89"/>
                </a:lnTo>
                <a:lnTo>
                  <a:pt x="7" y="88"/>
                </a:lnTo>
                <a:lnTo>
                  <a:pt x="7" y="87"/>
                </a:lnTo>
                <a:lnTo>
                  <a:pt x="7" y="84"/>
                </a:lnTo>
                <a:lnTo>
                  <a:pt x="7" y="79"/>
                </a:lnTo>
                <a:lnTo>
                  <a:pt x="7" y="78"/>
                </a:lnTo>
                <a:lnTo>
                  <a:pt x="7" y="76"/>
                </a:lnTo>
                <a:lnTo>
                  <a:pt x="7" y="73"/>
                </a:lnTo>
                <a:lnTo>
                  <a:pt x="7" y="67"/>
                </a:lnTo>
                <a:lnTo>
                  <a:pt x="7" y="66"/>
                </a:lnTo>
                <a:lnTo>
                  <a:pt x="7" y="65"/>
                </a:lnTo>
                <a:lnTo>
                  <a:pt x="7" y="63"/>
                </a:lnTo>
                <a:lnTo>
                  <a:pt x="7" y="59"/>
                </a:lnTo>
                <a:lnTo>
                  <a:pt x="7" y="52"/>
                </a:lnTo>
                <a:lnTo>
                  <a:pt x="7" y="51"/>
                </a:lnTo>
                <a:lnTo>
                  <a:pt x="7" y="50"/>
                </a:lnTo>
                <a:lnTo>
                  <a:pt x="7" y="48"/>
                </a:lnTo>
                <a:lnTo>
                  <a:pt x="7" y="44"/>
                </a:lnTo>
                <a:lnTo>
                  <a:pt x="7" y="37"/>
                </a:lnTo>
                <a:lnTo>
                  <a:pt x="7" y="36"/>
                </a:lnTo>
                <a:lnTo>
                  <a:pt x="7" y="35"/>
                </a:lnTo>
                <a:lnTo>
                  <a:pt x="7" y="34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7" y="27"/>
                </a:lnTo>
                <a:lnTo>
                  <a:pt x="7" y="25"/>
                </a:lnTo>
                <a:lnTo>
                  <a:pt x="7" y="24"/>
                </a:lnTo>
                <a:lnTo>
                  <a:pt x="7" y="23"/>
                </a:lnTo>
                <a:lnTo>
                  <a:pt x="7" y="22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8" name="Freeform 101"/>
          <p:cNvSpPr>
            <a:spLocks/>
          </p:cNvSpPr>
          <p:nvPr/>
        </p:nvSpPr>
        <p:spPr bwMode="auto">
          <a:xfrm>
            <a:off x="6908684" y="4619721"/>
            <a:ext cx="12199" cy="120249"/>
          </a:xfrm>
          <a:custGeom>
            <a:avLst/>
            <a:gdLst>
              <a:gd name="T0" fmla="*/ 0 w 6"/>
              <a:gd name="T1" fmla="*/ 5310867 h 87"/>
              <a:gd name="T2" fmla="*/ 0 w 6"/>
              <a:gd name="T3" fmla="*/ 1770289 h 87"/>
              <a:gd name="T4" fmla="*/ 0 w 6"/>
              <a:gd name="T5" fmla="*/ 1770289 h 87"/>
              <a:gd name="T6" fmla="*/ 0 w 6"/>
              <a:gd name="T7" fmla="*/ 0 h 87"/>
              <a:gd name="T8" fmla="*/ 0 w 6"/>
              <a:gd name="T9" fmla="*/ 0 h 87"/>
              <a:gd name="T10" fmla="*/ 0 w 6"/>
              <a:gd name="T11" fmla="*/ 0 h 87"/>
              <a:gd name="T12" fmla="*/ 0 w 6"/>
              <a:gd name="T13" fmla="*/ 1770289 h 87"/>
              <a:gd name="T14" fmla="*/ 0 w 6"/>
              <a:gd name="T15" fmla="*/ 5310867 h 87"/>
              <a:gd name="T16" fmla="*/ 0 w 6"/>
              <a:gd name="T17" fmla="*/ 10620403 h 87"/>
              <a:gd name="T18" fmla="*/ 0 w 6"/>
              <a:gd name="T19" fmla="*/ 21242137 h 87"/>
              <a:gd name="T20" fmla="*/ 1779211 w 6"/>
              <a:gd name="T21" fmla="*/ 40713985 h 87"/>
              <a:gd name="T22" fmla="*/ 1779211 w 6"/>
              <a:gd name="T23" fmla="*/ 74346814 h 87"/>
              <a:gd name="T24" fmla="*/ 1779211 w 6"/>
              <a:gd name="T25" fmla="*/ 111520221 h 87"/>
              <a:gd name="T26" fmla="*/ 1779211 w 6"/>
              <a:gd name="T27" fmla="*/ 125681202 h 87"/>
              <a:gd name="T28" fmla="*/ 1779211 w 6"/>
              <a:gd name="T29" fmla="*/ 139843515 h 87"/>
              <a:gd name="T30" fmla="*/ 1779211 w 6"/>
              <a:gd name="T31" fmla="*/ 146923339 h 87"/>
              <a:gd name="T32" fmla="*/ 1779211 w 6"/>
              <a:gd name="T33" fmla="*/ 150463917 h 87"/>
              <a:gd name="T34" fmla="*/ 1779211 w 6"/>
              <a:gd name="T35" fmla="*/ 152234207 h 87"/>
              <a:gd name="T36" fmla="*/ 1779211 w 6"/>
              <a:gd name="T37" fmla="*/ 152234207 h 87"/>
              <a:gd name="T38" fmla="*/ 1779211 w 6"/>
              <a:gd name="T39" fmla="*/ 154004496 h 87"/>
              <a:gd name="T40" fmla="*/ 3558422 w 6"/>
              <a:gd name="T41" fmla="*/ 152234207 h 87"/>
              <a:gd name="T42" fmla="*/ 3558422 w 6"/>
              <a:gd name="T43" fmla="*/ 152234207 h 87"/>
              <a:gd name="T44" fmla="*/ 3558422 w 6"/>
              <a:gd name="T45" fmla="*/ 150463917 h 87"/>
              <a:gd name="T46" fmla="*/ 3558422 w 6"/>
              <a:gd name="T47" fmla="*/ 146923339 h 87"/>
              <a:gd name="T48" fmla="*/ 3558422 w 6"/>
              <a:gd name="T49" fmla="*/ 138073226 h 87"/>
              <a:gd name="T50" fmla="*/ 3558422 w 6"/>
              <a:gd name="T51" fmla="*/ 122141956 h 87"/>
              <a:gd name="T52" fmla="*/ 3558422 w 6"/>
              <a:gd name="T53" fmla="*/ 65496701 h 87"/>
              <a:gd name="T54" fmla="*/ 5337633 w 6"/>
              <a:gd name="T55" fmla="*/ 42484274 h 87"/>
              <a:gd name="T56" fmla="*/ 5337633 w 6"/>
              <a:gd name="T57" fmla="*/ 24782715 h 87"/>
              <a:gd name="T58" fmla="*/ 5337633 w 6"/>
              <a:gd name="T59" fmla="*/ 17701559 h 87"/>
              <a:gd name="T60" fmla="*/ 5337633 w 6"/>
              <a:gd name="T61" fmla="*/ 12390692 h 87"/>
              <a:gd name="T62" fmla="*/ 5337633 w 6"/>
              <a:gd name="T63" fmla="*/ 10620403 h 87"/>
              <a:gd name="T64" fmla="*/ 5337633 w 6"/>
              <a:gd name="T65" fmla="*/ 8851446 h 87"/>
              <a:gd name="T66" fmla="*/ 5337633 w 6"/>
              <a:gd name="T67" fmla="*/ 7081156 h 87"/>
              <a:gd name="T68" fmla="*/ 5337633 w 6"/>
              <a:gd name="T69" fmla="*/ 7081156 h 87"/>
              <a:gd name="T70" fmla="*/ 5337633 w 6"/>
              <a:gd name="T71" fmla="*/ 7081156 h 87"/>
              <a:gd name="T72" fmla="*/ 5337633 w 6"/>
              <a:gd name="T73" fmla="*/ 8851446 h 87"/>
              <a:gd name="T74" fmla="*/ 5337633 w 6"/>
              <a:gd name="T75" fmla="*/ 10620403 h 87"/>
              <a:gd name="T76" fmla="*/ 5337633 w 6"/>
              <a:gd name="T77" fmla="*/ 14160981 h 87"/>
              <a:gd name="T78" fmla="*/ 7116843 w 6"/>
              <a:gd name="T79" fmla="*/ 21242137 h 87"/>
              <a:gd name="T80" fmla="*/ 7116843 w 6"/>
              <a:gd name="T81" fmla="*/ 35403118 h 87"/>
              <a:gd name="T82" fmla="*/ 7116843 w 6"/>
              <a:gd name="T83" fmla="*/ 77887392 h 87"/>
              <a:gd name="T84" fmla="*/ 7116843 w 6"/>
              <a:gd name="T85" fmla="*/ 106209354 h 87"/>
              <a:gd name="T86" fmla="*/ 8896054 w 6"/>
              <a:gd name="T87" fmla="*/ 123912245 h 87"/>
              <a:gd name="T88" fmla="*/ 8896054 w 6"/>
              <a:gd name="T89" fmla="*/ 134532648 h 87"/>
              <a:gd name="T90" fmla="*/ 8896054 w 6"/>
              <a:gd name="T91" fmla="*/ 139843515 h 87"/>
              <a:gd name="T92" fmla="*/ 8896054 w 6"/>
              <a:gd name="T93" fmla="*/ 143384093 h 87"/>
              <a:gd name="T94" fmla="*/ 8896054 w 6"/>
              <a:gd name="T95" fmla="*/ 145153050 h 87"/>
              <a:gd name="T96" fmla="*/ 8896054 w 6"/>
              <a:gd name="T97" fmla="*/ 145153050 h 87"/>
              <a:gd name="T98" fmla="*/ 8896054 w 6"/>
              <a:gd name="T99" fmla="*/ 145153050 h 87"/>
              <a:gd name="T100" fmla="*/ 8896054 w 6"/>
              <a:gd name="T101" fmla="*/ 145153050 h 87"/>
              <a:gd name="T102" fmla="*/ 8896054 w 6"/>
              <a:gd name="T103" fmla="*/ 145153050 h 87"/>
              <a:gd name="T104" fmla="*/ 8896054 w 6"/>
              <a:gd name="T105" fmla="*/ 143384093 h 87"/>
              <a:gd name="T106" fmla="*/ 8896054 w 6"/>
              <a:gd name="T107" fmla="*/ 138073226 h 87"/>
              <a:gd name="T108" fmla="*/ 8896054 w 6"/>
              <a:gd name="T109" fmla="*/ 130992069 h 87"/>
              <a:gd name="T110" fmla="*/ 10675265 w 6"/>
              <a:gd name="T111" fmla="*/ 107979643 h 87"/>
              <a:gd name="T112" fmla="*/ 10675265 w 6"/>
              <a:gd name="T113" fmla="*/ 58415544 h 87"/>
              <a:gd name="T114" fmla="*/ 10675265 w 6"/>
              <a:gd name="T115" fmla="*/ 40713985 h 87"/>
              <a:gd name="T116" fmla="*/ 10675265 w 6"/>
              <a:gd name="T117" fmla="*/ 26553005 h 87"/>
              <a:gd name="T118" fmla="*/ 10675265 w 6"/>
              <a:gd name="T119" fmla="*/ 21242137 h 87"/>
              <a:gd name="T120" fmla="*/ 10675265 w 6"/>
              <a:gd name="T121" fmla="*/ 17701559 h 87"/>
              <a:gd name="T122" fmla="*/ 10675265 w 6"/>
              <a:gd name="T123" fmla="*/ 15931270 h 8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87"/>
              <a:gd name="T188" fmla="*/ 6 w 6"/>
              <a:gd name="T189" fmla="*/ 87 h 8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87">
                <a:moveTo>
                  <a:pt x="0" y="6"/>
                </a:move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6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8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1" y="38"/>
                </a:lnTo>
                <a:lnTo>
                  <a:pt x="1" y="42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3"/>
                </a:lnTo>
                <a:lnTo>
                  <a:pt x="1" y="56"/>
                </a:lnTo>
                <a:lnTo>
                  <a:pt x="1" y="63"/>
                </a:lnTo>
                <a:lnTo>
                  <a:pt x="1" y="64"/>
                </a:lnTo>
                <a:lnTo>
                  <a:pt x="1" y="66"/>
                </a:lnTo>
                <a:lnTo>
                  <a:pt x="1" y="68"/>
                </a:lnTo>
                <a:lnTo>
                  <a:pt x="1" y="69"/>
                </a:lnTo>
                <a:lnTo>
                  <a:pt x="1" y="70"/>
                </a:lnTo>
                <a:lnTo>
                  <a:pt x="1" y="71"/>
                </a:lnTo>
                <a:lnTo>
                  <a:pt x="1" y="74"/>
                </a:lnTo>
                <a:lnTo>
                  <a:pt x="1" y="75"/>
                </a:lnTo>
                <a:lnTo>
                  <a:pt x="1" y="76"/>
                </a:lnTo>
                <a:lnTo>
                  <a:pt x="1" y="78"/>
                </a:lnTo>
                <a:lnTo>
                  <a:pt x="1" y="79"/>
                </a:lnTo>
                <a:lnTo>
                  <a:pt x="1" y="80"/>
                </a:lnTo>
                <a:lnTo>
                  <a:pt x="1" y="82"/>
                </a:lnTo>
                <a:lnTo>
                  <a:pt x="1" y="83"/>
                </a:lnTo>
                <a:lnTo>
                  <a:pt x="1" y="84"/>
                </a:lnTo>
                <a:lnTo>
                  <a:pt x="1" y="85"/>
                </a:lnTo>
                <a:lnTo>
                  <a:pt x="1" y="86"/>
                </a:lnTo>
                <a:lnTo>
                  <a:pt x="1" y="87"/>
                </a:lnTo>
                <a:lnTo>
                  <a:pt x="2" y="87"/>
                </a:lnTo>
                <a:lnTo>
                  <a:pt x="2" y="86"/>
                </a:lnTo>
                <a:lnTo>
                  <a:pt x="2" y="85"/>
                </a:lnTo>
                <a:lnTo>
                  <a:pt x="2" y="84"/>
                </a:lnTo>
                <a:lnTo>
                  <a:pt x="2" y="83"/>
                </a:lnTo>
                <a:lnTo>
                  <a:pt x="2" y="82"/>
                </a:lnTo>
                <a:lnTo>
                  <a:pt x="2" y="81"/>
                </a:lnTo>
                <a:lnTo>
                  <a:pt x="2" y="79"/>
                </a:lnTo>
                <a:lnTo>
                  <a:pt x="2" y="78"/>
                </a:lnTo>
                <a:lnTo>
                  <a:pt x="2" y="77"/>
                </a:lnTo>
                <a:lnTo>
                  <a:pt x="2" y="74"/>
                </a:lnTo>
                <a:lnTo>
                  <a:pt x="2" y="73"/>
                </a:lnTo>
                <a:lnTo>
                  <a:pt x="2" y="72"/>
                </a:lnTo>
                <a:lnTo>
                  <a:pt x="2" y="69"/>
                </a:lnTo>
                <a:lnTo>
                  <a:pt x="2" y="63"/>
                </a:lnTo>
                <a:lnTo>
                  <a:pt x="2" y="51"/>
                </a:lnTo>
                <a:lnTo>
                  <a:pt x="2" y="50"/>
                </a:lnTo>
                <a:lnTo>
                  <a:pt x="2" y="48"/>
                </a:lnTo>
                <a:lnTo>
                  <a:pt x="2" y="44"/>
                </a:lnTo>
                <a:lnTo>
                  <a:pt x="2" y="37"/>
                </a:lnTo>
                <a:lnTo>
                  <a:pt x="2" y="36"/>
                </a:lnTo>
                <a:lnTo>
                  <a:pt x="3" y="34"/>
                </a:lnTo>
                <a:lnTo>
                  <a:pt x="3" y="31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2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5"/>
                </a:lnTo>
                <a:lnTo>
                  <a:pt x="4" y="30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8"/>
                </a:lnTo>
                <a:lnTo>
                  <a:pt x="4" y="54"/>
                </a:lnTo>
                <a:lnTo>
                  <a:pt x="4" y="55"/>
                </a:lnTo>
                <a:lnTo>
                  <a:pt x="4" y="57"/>
                </a:lnTo>
                <a:lnTo>
                  <a:pt x="4" y="60"/>
                </a:lnTo>
                <a:lnTo>
                  <a:pt x="4" y="65"/>
                </a:lnTo>
                <a:lnTo>
                  <a:pt x="4" y="66"/>
                </a:lnTo>
                <a:lnTo>
                  <a:pt x="4" y="67"/>
                </a:lnTo>
                <a:lnTo>
                  <a:pt x="5" y="70"/>
                </a:lnTo>
                <a:lnTo>
                  <a:pt x="5" y="71"/>
                </a:lnTo>
                <a:lnTo>
                  <a:pt x="5" y="72"/>
                </a:lnTo>
                <a:lnTo>
                  <a:pt x="5" y="74"/>
                </a:lnTo>
                <a:lnTo>
                  <a:pt x="5" y="75"/>
                </a:lnTo>
                <a:lnTo>
                  <a:pt x="5" y="76"/>
                </a:lnTo>
                <a:lnTo>
                  <a:pt x="5" y="77"/>
                </a:lnTo>
                <a:lnTo>
                  <a:pt x="5" y="78"/>
                </a:lnTo>
                <a:lnTo>
                  <a:pt x="5" y="79"/>
                </a:lnTo>
                <a:lnTo>
                  <a:pt x="5" y="80"/>
                </a:lnTo>
                <a:lnTo>
                  <a:pt x="5" y="81"/>
                </a:lnTo>
                <a:lnTo>
                  <a:pt x="5" y="82"/>
                </a:lnTo>
                <a:lnTo>
                  <a:pt x="5" y="81"/>
                </a:lnTo>
                <a:lnTo>
                  <a:pt x="5" y="80"/>
                </a:lnTo>
                <a:lnTo>
                  <a:pt x="5" y="79"/>
                </a:lnTo>
                <a:lnTo>
                  <a:pt x="5" y="78"/>
                </a:lnTo>
                <a:lnTo>
                  <a:pt x="5" y="77"/>
                </a:lnTo>
                <a:lnTo>
                  <a:pt x="5" y="75"/>
                </a:lnTo>
                <a:lnTo>
                  <a:pt x="5" y="74"/>
                </a:lnTo>
                <a:lnTo>
                  <a:pt x="5" y="73"/>
                </a:lnTo>
                <a:lnTo>
                  <a:pt x="5" y="71"/>
                </a:lnTo>
                <a:lnTo>
                  <a:pt x="6" y="66"/>
                </a:lnTo>
                <a:lnTo>
                  <a:pt x="6" y="65"/>
                </a:lnTo>
                <a:lnTo>
                  <a:pt x="6" y="64"/>
                </a:lnTo>
                <a:lnTo>
                  <a:pt x="6" y="61"/>
                </a:lnTo>
                <a:lnTo>
                  <a:pt x="6" y="56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39"/>
                </a:lnTo>
                <a:lnTo>
                  <a:pt x="6" y="33"/>
                </a:lnTo>
                <a:lnTo>
                  <a:pt x="6" y="32"/>
                </a:lnTo>
                <a:lnTo>
                  <a:pt x="6" y="31"/>
                </a:lnTo>
                <a:lnTo>
                  <a:pt x="6" y="28"/>
                </a:lnTo>
                <a:lnTo>
                  <a:pt x="6" y="23"/>
                </a:lnTo>
                <a:lnTo>
                  <a:pt x="6" y="22"/>
                </a:lnTo>
                <a:lnTo>
                  <a:pt x="6" y="21"/>
                </a:lnTo>
                <a:lnTo>
                  <a:pt x="6" y="19"/>
                </a:lnTo>
                <a:lnTo>
                  <a:pt x="6" y="18"/>
                </a:lnTo>
                <a:lnTo>
                  <a:pt x="6" y="17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9" name="Freeform 102"/>
          <p:cNvSpPr>
            <a:spLocks/>
          </p:cNvSpPr>
          <p:nvPr/>
        </p:nvSpPr>
        <p:spPr bwMode="auto">
          <a:xfrm>
            <a:off x="6920883" y="4632898"/>
            <a:ext cx="14640" cy="95540"/>
          </a:xfrm>
          <a:custGeom>
            <a:avLst/>
            <a:gdLst>
              <a:gd name="T0" fmla="*/ 0 w 7"/>
              <a:gd name="T1" fmla="*/ 0 h 69"/>
              <a:gd name="T2" fmla="*/ 1830161 w 7"/>
              <a:gd name="T3" fmla="*/ 0 h 69"/>
              <a:gd name="T4" fmla="*/ 1830161 w 7"/>
              <a:gd name="T5" fmla="*/ 0 h 69"/>
              <a:gd name="T6" fmla="*/ 1830161 w 7"/>
              <a:gd name="T7" fmla="*/ 0 h 69"/>
              <a:gd name="T8" fmla="*/ 1830161 w 7"/>
              <a:gd name="T9" fmla="*/ 1773445 h 69"/>
              <a:gd name="T10" fmla="*/ 1830161 w 7"/>
              <a:gd name="T11" fmla="*/ 3546889 h 69"/>
              <a:gd name="T12" fmla="*/ 1830161 w 7"/>
              <a:gd name="T13" fmla="*/ 8867223 h 69"/>
              <a:gd name="T14" fmla="*/ 1830161 w 7"/>
              <a:gd name="T15" fmla="*/ 30147223 h 69"/>
              <a:gd name="T16" fmla="*/ 1830161 w 7"/>
              <a:gd name="T17" fmla="*/ 69160335 h 69"/>
              <a:gd name="T18" fmla="*/ 3660321 w 7"/>
              <a:gd name="T19" fmla="*/ 88666891 h 69"/>
              <a:gd name="T20" fmla="*/ 3660321 w 7"/>
              <a:gd name="T21" fmla="*/ 109946891 h 69"/>
              <a:gd name="T22" fmla="*/ 3660321 w 7"/>
              <a:gd name="T23" fmla="*/ 117039335 h 69"/>
              <a:gd name="T24" fmla="*/ 3660321 w 7"/>
              <a:gd name="T25" fmla="*/ 120586224 h 69"/>
              <a:gd name="T26" fmla="*/ 3660321 w 7"/>
              <a:gd name="T27" fmla="*/ 120586224 h 69"/>
              <a:gd name="T28" fmla="*/ 3660321 w 7"/>
              <a:gd name="T29" fmla="*/ 122359668 h 69"/>
              <a:gd name="T30" fmla="*/ 3660321 w 7"/>
              <a:gd name="T31" fmla="*/ 122359668 h 69"/>
              <a:gd name="T32" fmla="*/ 3660321 w 7"/>
              <a:gd name="T33" fmla="*/ 122359668 h 69"/>
              <a:gd name="T34" fmla="*/ 3660321 w 7"/>
              <a:gd name="T35" fmla="*/ 120586224 h 69"/>
              <a:gd name="T36" fmla="*/ 3660321 w 7"/>
              <a:gd name="T37" fmla="*/ 120586224 h 69"/>
              <a:gd name="T38" fmla="*/ 3660321 w 7"/>
              <a:gd name="T39" fmla="*/ 117039335 h 69"/>
              <a:gd name="T40" fmla="*/ 5490482 w 7"/>
              <a:gd name="T41" fmla="*/ 109946891 h 69"/>
              <a:gd name="T42" fmla="*/ 5490482 w 7"/>
              <a:gd name="T43" fmla="*/ 101079668 h 69"/>
              <a:gd name="T44" fmla="*/ 5490482 w 7"/>
              <a:gd name="T45" fmla="*/ 72705889 h 69"/>
              <a:gd name="T46" fmla="*/ 5490482 w 7"/>
              <a:gd name="T47" fmla="*/ 35466222 h 69"/>
              <a:gd name="T48" fmla="*/ 7320643 w 7"/>
              <a:gd name="T49" fmla="*/ 21280000 h 69"/>
              <a:gd name="T50" fmla="*/ 7320643 w 7"/>
              <a:gd name="T51" fmla="*/ 15959667 h 69"/>
              <a:gd name="T52" fmla="*/ 7320643 w 7"/>
              <a:gd name="T53" fmla="*/ 10639333 h 69"/>
              <a:gd name="T54" fmla="*/ 7320643 w 7"/>
              <a:gd name="T55" fmla="*/ 8867223 h 69"/>
              <a:gd name="T56" fmla="*/ 7320643 w 7"/>
              <a:gd name="T57" fmla="*/ 7093778 h 69"/>
              <a:gd name="T58" fmla="*/ 7320643 w 7"/>
              <a:gd name="T59" fmla="*/ 7093778 h 69"/>
              <a:gd name="T60" fmla="*/ 7320643 w 7"/>
              <a:gd name="T61" fmla="*/ 7093778 h 69"/>
              <a:gd name="T62" fmla="*/ 7320643 w 7"/>
              <a:gd name="T63" fmla="*/ 7093778 h 69"/>
              <a:gd name="T64" fmla="*/ 7320643 w 7"/>
              <a:gd name="T65" fmla="*/ 8867223 h 69"/>
              <a:gd name="T66" fmla="*/ 7320643 w 7"/>
              <a:gd name="T67" fmla="*/ 10639333 h 69"/>
              <a:gd name="T68" fmla="*/ 7320643 w 7"/>
              <a:gd name="T69" fmla="*/ 15959667 h 69"/>
              <a:gd name="T70" fmla="*/ 7320643 w 7"/>
              <a:gd name="T71" fmla="*/ 28373779 h 69"/>
              <a:gd name="T72" fmla="*/ 9150804 w 7"/>
              <a:gd name="T73" fmla="*/ 49653779 h 69"/>
              <a:gd name="T74" fmla="*/ 9150804 w 7"/>
              <a:gd name="T75" fmla="*/ 78026223 h 69"/>
              <a:gd name="T76" fmla="*/ 9150804 w 7"/>
              <a:gd name="T77" fmla="*/ 88666891 h 69"/>
              <a:gd name="T78" fmla="*/ 9150804 w 7"/>
              <a:gd name="T79" fmla="*/ 99306224 h 69"/>
              <a:gd name="T80" fmla="*/ 9150804 w 7"/>
              <a:gd name="T81" fmla="*/ 106400002 h 69"/>
              <a:gd name="T82" fmla="*/ 9150804 w 7"/>
              <a:gd name="T83" fmla="*/ 109946891 h 69"/>
              <a:gd name="T84" fmla="*/ 9150804 w 7"/>
              <a:gd name="T85" fmla="*/ 111720336 h 69"/>
              <a:gd name="T86" fmla="*/ 9150804 w 7"/>
              <a:gd name="T87" fmla="*/ 113492446 h 69"/>
              <a:gd name="T88" fmla="*/ 9150804 w 7"/>
              <a:gd name="T89" fmla="*/ 113492446 h 69"/>
              <a:gd name="T90" fmla="*/ 10980964 w 7"/>
              <a:gd name="T91" fmla="*/ 113492446 h 69"/>
              <a:gd name="T92" fmla="*/ 10980964 w 7"/>
              <a:gd name="T93" fmla="*/ 113492446 h 69"/>
              <a:gd name="T94" fmla="*/ 10980964 w 7"/>
              <a:gd name="T95" fmla="*/ 113492446 h 69"/>
              <a:gd name="T96" fmla="*/ 10980964 w 7"/>
              <a:gd name="T97" fmla="*/ 111720336 h 69"/>
              <a:gd name="T98" fmla="*/ 10980964 w 7"/>
              <a:gd name="T99" fmla="*/ 108173446 h 69"/>
              <a:gd name="T100" fmla="*/ 10980964 w 7"/>
              <a:gd name="T101" fmla="*/ 101079668 h 69"/>
              <a:gd name="T102" fmla="*/ 10980964 w 7"/>
              <a:gd name="T103" fmla="*/ 85120001 h 69"/>
              <a:gd name="T104" fmla="*/ 10980964 w 7"/>
              <a:gd name="T105" fmla="*/ 60293112 h 69"/>
              <a:gd name="T106" fmla="*/ 12811125 w 7"/>
              <a:gd name="T107" fmla="*/ 42560001 h 69"/>
              <a:gd name="T108" fmla="*/ 12811125 w 7"/>
              <a:gd name="T109" fmla="*/ 30147223 h 69"/>
              <a:gd name="T110" fmla="*/ 12811125 w 7"/>
              <a:gd name="T111" fmla="*/ 23053445 h 69"/>
              <a:gd name="T112" fmla="*/ 12811125 w 7"/>
              <a:gd name="T113" fmla="*/ 19506556 h 69"/>
              <a:gd name="T114" fmla="*/ 12811125 w 7"/>
              <a:gd name="T115" fmla="*/ 17733111 h 69"/>
              <a:gd name="T116" fmla="*/ 12811125 w 7"/>
              <a:gd name="T117" fmla="*/ 15959667 h 69"/>
              <a:gd name="T118" fmla="*/ 12811125 w 7"/>
              <a:gd name="T119" fmla="*/ 15959667 h 69"/>
              <a:gd name="T120" fmla="*/ 12811125 w 7"/>
              <a:gd name="T121" fmla="*/ 14186222 h 69"/>
              <a:gd name="T122" fmla="*/ 12811125 w 7"/>
              <a:gd name="T123" fmla="*/ 15959667 h 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69"/>
              <a:gd name="T188" fmla="*/ 7 w 7"/>
              <a:gd name="T189" fmla="*/ 69 h 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6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1" y="17"/>
                </a:lnTo>
                <a:lnTo>
                  <a:pt x="1" y="18"/>
                </a:lnTo>
                <a:lnTo>
                  <a:pt x="1" y="20"/>
                </a:lnTo>
                <a:lnTo>
                  <a:pt x="1" y="22"/>
                </a:lnTo>
                <a:lnTo>
                  <a:pt x="1" y="28"/>
                </a:lnTo>
                <a:lnTo>
                  <a:pt x="1" y="39"/>
                </a:lnTo>
                <a:lnTo>
                  <a:pt x="1" y="40"/>
                </a:lnTo>
                <a:lnTo>
                  <a:pt x="1" y="42"/>
                </a:lnTo>
                <a:lnTo>
                  <a:pt x="2" y="44"/>
                </a:lnTo>
                <a:lnTo>
                  <a:pt x="2" y="49"/>
                </a:lnTo>
                <a:lnTo>
                  <a:pt x="2" y="50"/>
                </a:lnTo>
                <a:lnTo>
                  <a:pt x="2" y="52"/>
                </a:lnTo>
                <a:lnTo>
                  <a:pt x="2" y="54"/>
                </a:lnTo>
                <a:lnTo>
                  <a:pt x="2" y="58"/>
                </a:lnTo>
                <a:lnTo>
                  <a:pt x="2" y="59"/>
                </a:lnTo>
                <a:lnTo>
                  <a:pt x="2" y="60"/>
                </a:lnTo>
                <a:lnTo>
                  <a:pt x="2" y="62"/>
                </a:lnTo>
                <a:lnTo>
                  <a:pt x="2" y="63"/>
                </a:lnTo>
                <a:lnTo>
                  <a:pt x="2" y="65"/>
                </a:lnTo>
                <a:lnTo>
                  <a:pt x="2" y="66"/>
                </a:lnTo>
                <a:lnTo>
                  <a:pt x="2" y="67"/>
                </a:lnTo>
                <a:lnTo>
                  <a:pt x="2" y="68"/>
                </a:lnTo>
                <a:lnTo>
                  <a:pt x="2" y="69"/>
                </a:lnTo>
                <a:lnTo>
                  <a:pt x="2" y="68"/>
                </a:lnTo>
                <a:lnTo>
                  <a:pt x="2" y="67"/>
                </a:lnTo>
                <a:lnTo>
                  <a:pt x="2" y="66"/>
                </a:lnTo>
                <a:lnTo>
                  <a:pt x="3" y="65"/>
                </a:lnTo>
                <a:lnTo>
                  <a:pt x="3" y="64"/>
                </a:lnTo>
                <a:lnTo>
                  <a:pt x="3" y="63"/>
                </a:lnTo>
                <a:lnTo>
                  <a:pt x="3" y="62"/>
                </a:lnTo>
                <a:lnTo>
                  <a:pt x="3" y="61"/>
                </a:lnTo>
                <a:lnTo>
                  <a:pt x="3" y="59"/>
                </a:lnTo>
                <a:lnTo>
                  <a:pt x="3" y="58"/>
                </a:lnTo>
                <a:lnTo>
                  <a:pt x="3" y="57"/>
                </a:lnTo>
                <a:lnTo>
                  <a:pt x="3" y="55"/>
                </a:lnTo>
                <a:lnTo>
                  <a:pt x="3" y="51"/>
                </a:lnTo>
                <a:lnTo>
                  <a:pt x="3" y="50"/>
                </a:lnTo>
                <a:lnTo>
                  <a:pt x="3" y="49"/>
                </a:lnTo>
                <a:lnTo>
                  <a:pt x="3" y="46"/>
                </a:lnTo>
                <a:lnTo>
                  <a:pt x="3" y="41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5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6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5"/>
                </a:lnTo>
                <a:lnTo>
                  <a:pt x="4" y="16"/>
                </a:lnTo>
                <a:lnTo>
                  <a:pt x="5" y="17"/>
                </a:lnTo>
                <a:lnTo>
                  <a:pt x="5" y="19"/>
                </a:lnTo>
                <a:lnTo>
                  <a:pt x="5" y="24"/>
                </a:lnTo>
                <a:lnTo>
                  <a:pt x="5" y="25"/>
                </a:lnTo>
                <a:lnTo>
                  <a:pt x="5" y="26"/>
                </a:lnTo>
                <a:lnTo>
                  <a:pt x="5" y="28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8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8"/>
                </a:lnTo>
                <a:lnTo>
                  <a:pt x="5" y="49"/>
                </a:lnTo>
                <a:lnTo>
                  <a:pt x="5" y="50"/>
                </a:lnTo>
                <a:lnTo>
                  <a:pt x="5" y="52"/>
                </a:lnTo>
                <a:lnTo>
                  <a:pt x="5" y="53"/>
                </a:lnTo>
                <a:lnTo>
                  <a:pt x="5" y="55"/>
                </a:lnTo>
                <a:lnTo>
                  <a:pt x="5" y="56"/>
                </a:lnTo>
                <a:lnTo>
                  <a:pt x="5" y="57"/>
                </a:lnTo>
                <a:lnTo>
                  <a:pt x="5" y="58"/>
                </a:lnTo>
                <a:lnTo>
                  <a:pt x="5" y="59"/>
                </a:lnTo>
                <a:lnTo>
                  <a:pt x="5" y="60"/>
                </a:lnTo>
                <a:lnTo>
                  <a:pt x="5" y="61"/>
                </a:lnTo>
                <a:lnTo>
                  <a:pt x="5" y="62"/>
                </a:lnTo>
                <a:lnTo>
                  <a:pt x="5" y="63"/>
                </a:lnTo>
                <a:lnTo>
                  <a:pt x="5" y="64"/>
                </a:lnTo>
                <a:lnTo>
                  <a:pt x="6" y="64"/>
                </a:lnTo>
                <a:lnTo>
                  <a:pt x="6" y="63"/>
                </a:lnTo>
                <a:lnTo>
                  <a:pt x="6" y="62"/>
                </a:lnTo>
                <a:lnTo>
                  <a:pt x="6" y="61"/>
                </a:lnTo>
                <a:lnTo>
                  <a:pt x="6" y="60"/>
                </a:lnTo>
                <a:lnTo>
                  <a:pt x="6" y="59"/>
                </a:lnTo>
                <a:lnTo>
                  <a:pt x="6" y="58"/>
                </a:lnTo>
                <a:lnTo>
                  <a:pt x="6" y="57"/>
                </a:lnTo>
                <a:lnTo>
                  <a:pt x="6" y="56"/>
                </a:lnTo>
                <a:lnTo>
                  <a:pt x="6" y="55"/>
                </a:lnTo>
                <a:lnTo>
                  <a:pt x="6" y="51"/>
                </a:lnTo>
                <a:lnTo>
                  <a:pt x="6" y="50"/>
                </a:lnTo>
                <a:lnTo>
                  <a:pt x="6" y="49"/>
                </a:lnTo>
                <a:lnTo>
                  <a:pt x="6" y="48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39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7" y="29"/>
                </a:lnTo>
                <a:lnTo>
                  <a:pt x="7" y="25"/>
                </a:lnTo>
                <a:lnTo>
                  <a:pt x="7" y="24"/>
                </a:lnTo>
                <a:lnTo>
                  <a:pt x="7" y="23"/>
                </a:lnTo>
                <a:lnTo>
                  <a:pt x="7" y="21"/>
                </a:lnTo>
                <a:lnTo>
                  <a:pt x="7" y="20"/>
                </a:lnTo>
                <a:lnTo>
                  <a:pt x="7" y="19"/>
                </a:lnTo>
                <a:lnTo>
                  <a:pt x="7" y="18"/>
                </a:lnTo>
                <a:lnTo>
                  <a:pt x="7" y="17"/>
                </a:lnTo>
                <a:lnTo>
                  <a:pt x="7" y="16"/>
                </a:lnTo>
                <a:lnTo>
                  <a:pt x="7" y="15"/>
                </a:lnTo>
                <a:lnTo>
                  <a:pt x="7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0" name="Freeform 103"/>
          <p:cNvSpPr>
            <a:spLocks/>
          </p:cNvSpPr>
          <p:nvPr/>
        </p:nvSpPr>
        <p:spPr bwMode="auto">
          <a:xfrm>
            <a:off x="6935522" y="4646076"/>
            <a:ext cx="14640" cy="69184"/>
          </a:xfrm>
          <a:custGeom>
            <a:avLst/>
            <a:gdLst>
              <a:gd name="T0" fmla="*/ 0 w 7"/>
              <a:gd name="T1" fmla="*/ 0 h 51"/>
              <a:gd name="T2" fmla="*/ 0 w 7"/>
              <a:gd name="T3" fmla="*/ 1737472 h 51"/>
              <a:gd name="T4" fmla="*/ 1830161 w 7"/>
              <a:gd name="T5" fmla="*/ 5212416 h 51"/>
              <a:gd name="T6" fmla="*/ 1830161 w 7"/>
              <a:gd name="T7" fmla="*/ 12160997 h 51"/>
              <a:gd name="T8" fmla="*/ 1830161 w 7"/>
              <a:gd name="T9" fmla="*/ 36484299 h 51"/>
              <a:gd name="T10" fmla="*/ 1830161 w 7"/>
              <a:gd name="T11" fmla="*/ 52120240 h 51"/>
              <a:gd name="T12" fmla="*/ 1830161 w 7"/>
              <a:gd name="T13" fmla="*/ 71231125 h 51"/>
              <a:gd name="T14" fmla="*/ 3660321 w 7"/>
              <a:gd name="T15" fmla="*/ 78181013 h 51"/>
              <a:gd name="T16" fmla="*/ 3660321 w 7"/>
              <a:gd name="T17" fmla="*/ 83392122 h 51"/>
              <a:gd name="T18" fmla="*/ 3660321 w 7"/>
              <a:gd name="T19" fmla="*/ 85129594 h 51"/>
              <a:gd name="T20" fmla="*/ 3660321 w 7"/>
              <a:gd name="T21" fmla="*/ 86867066 h 51"/>
              <a:gd name="T22" fmla="*/ 3660321 w 7"/>
              <a:gd name="T23" fmla="*/ 88604538 h 51"/>
              <a:gd name="T24" fmla="*/ 3660321 w 7"/>
              <a:gd name="T25" fmla="*/ 88604538 h 51"/>
              <a:gd name="T26" fmla="*/ 3660321 w 7"/>
              <a:gd name="T27" fmla="*/ 88604538 h 51"/>
              <a:gd name="T28" fmla="*/ 3660321 w 7"/>
              <a:gd name="T29" fmla="*/ 88604538 h 51"/>
              <a:gd name="T30" fmla="*/ 3660321 w 7"/>
              <a:gd name="T31" fmla="*/ 88604538 h 51"/>
              <a:gd name="T32" fmla="*/ 3660321 w 7"/>
              <a:gd name="T33" fmla="*/ 86867066 h 51"/>
              <a:gd name="T34" fmla="*/ 3660321 w 7"/>
              <a:gd name="T35" fmla="*/ 85129594 h 51"/>
              <a:gd name="T36" fmla="*/ 3660321 w 7"/>
              <a:gd name="T37" fmla="*/ 78181013 h 51"/>
              <a:gd name="T38" fmla="*/ 5490482 w 7"/>
              <a:gd name="T39" fmla="*/ 72968597 h 51"/>
              <a:gd name="T40" fmla="*/ 5490482 w 7"/>
              <a:gd name="T41" fmla="*/ 46907824 h 51"/>
              <a:gd name="T42" fmla="*/ 5490482 w 7"/>
              <a:gd name="T43" fmla="*/ 26060774 h 51"/>
              <a:gd name="T44" fmla="*/ 5490482 w 7"/>
              <a:gd name="T45" fmla="*/ 19110885 h 51"/>
              <a:gd name="T46" fmla="*/ 5490482 w 7"/>
              <a:gd name="T47" fmla="*/ 13898469 h 51"/>
              <a:gd name="T48" fmla="*/ 5490482 w 7"/>
              <a:gd name="T49" fmla="*/ 10423525 h 51"/>
              <a:gd name="T50" fmla="*/ 5490482 w 7"/>
              <a:gd name="T51" fmla="*/ 8687360 h 51"/>
              <a:gd name="T52" fmla="*/ 5490482 w 7"/>
              <a:gd name="T53" fmla="*/ 6949888 h 51"/>
              <a:gd name="T54" fmla="*/ 7320643 w 7"/>
              <a:gd name="T55" fmla="*/ 6949888 h 51"/>
              <a:gd name="T56" fmla="*/ 7320643 w 7"/>
              <a:gd name="T57" fmla="*/ 6949888 h 51"/>
              <a:gd name="T58" fmla="*/ 7320643 w 7"/>
              <a:gd name="T59" fmla="*/ 6949888 h 51"/>
              <a:gd name="T60" fmla="*/ 7320643 w 7"/>
              <a:gd name="T61" fmla="*/ 6949888 h 51"/>
              <a:gd name="T62" fmla="*/ 7320643 w 7"/>
              <a:gd name="T63" fmla="*/ 6949888 h 51"/>
              <a:gd name="T64" fmla="*/ 7320643 w 7"/>
              <a:gd name="T65" fmla="*/ 10423525 h 51"/>
              <a:gd name="T66" fmla="*/ 7320643 w 7"/>
              <a:gd name="T67" fmla="*/ 13898469 h 51"/>
              <a:gd name="T68" fmla="*/ 7320643 w 7"/>
              <a:gd name="T69" fmla="*/ 22585829 h 51"/>
              <a:gd name="T70" fmla="*/ 7320643 w 7"/>
              <a:gd name="T71" fmla="*/ 45170351 h 51"/>
              <a:gd name="T72" fmla="*/ 9150804 w 7"/>
              <a:gd name="T73" fmla="*/ 60807600 h 51"/>
              <a:gd name="T74" fmla="*/ 9150804 w 7"/>
              <a:gd name="T75" fmla="*/ 71231125 h 51"/>
              <a:gd name="T76" fmla="*/ 9150804 w 7"/>
              <a:gd name="T77" fmla="*/ 76443541 h 51"/>
              <a:gd name="T78" fmla="*/ 9150804 w 7"/>
              <a:gd name="T79" fmla="*/ 79917178 h 51"/>
              <a:gd name="T80" fmla="*/ 9150804 w 7"/>
              <a:gd name="T81" fmla="*/ 81654650 h 51"/>
              <a:gd name="T82" fmla="*/ 9150804 w 7"/>
              <a:gd name="T83" fmla="*/ 81654650 h 51"/>
              <a:gd name="T84" fmla="*/ 9150804 w 7"/>
              <a:gd name="T85" fmla="*/ 81654650 h 51"/>
              <a:gd name="T86" fmla="*/ 9150804 w 7"/>
              <a:gd name="T87" fmla="*/ 81654650 h 51"/>
              <a:gd name="T88" fmla="*/ 9150804 w 7"/>
              <a:gd name="T89" fmla="*/ 81654650 h 51"/>
              <a:gd name="T90" fmla="*/ 9150804 w 7"/>
              <a:gd name="T91" fmla="*/ 81654650 h 51"/>
              <a:gd name="T92" fmla="*/ 9150804 w 7"/>
              <a:gd name="T93" fmla="*/ 79917178 h 51"/>
              <a:gd name="T94" fmla="*/ 10980964 w 7"/>
              <a:gd name="T95" fmla="*/ 78181013 h 51"/>
              <a:gd name="T96" fmla="*/ 10980964 w 7"/>
              <a:gd name="T97" fmla="*/ 72968597 h 51"/>
              <a:gd name="T98" fmla="*/ 10980964 w 7"/>
              <a:gd name="T99" fmla="*/ 60807600 h 51"/>
              <a:gd name="T100" fmla="*/ 10980964 w 7"/>
              <a:gd name="T101" fmla="*/ 33009354 h 51"/>
              <a:gd name="T102" fmla="*/ 12811125 w 7"/>
              <a:gd name="T103" fmla="*/ 24323301 h 51"/>
              <a:gd name="T104" fmla="*/ 12811125 w 7"/>
              <a:gd name="T105" fmla="*/ 17373413 h 51"/>
              <a:gd name="T106" fmla="*/ 12811125 w 7"/>
              <a:gd name="T107" fmla="*/ 15635941 h 51"/>
              <a:gd name="T108" fmla="*/ 12811125 w 7"/>
              <a:gd name="T109" fmla="*/ 13898469 h 51"/>
              <a:gd name="T110" fmla="*/ 12811125 w 7"/>
              <a:gd name="T111" fmla="*/ 13898469 h 51"/>
              <a:gd name="T112" fmla="*/ 12811125 w 7"/>
              <a:gd name="T113" fmla="*/ 12160997 h 51"/>
              <a:gd name="T114" fmla="*/ 12811125 w 7"/>
              <a:gd name="T115" fmla="*/ 12160997 h 51"/>
              <a:gd name="T116" fmla="*/ 12811125 w 7"/>
              <a:gd name="T117" fmla="*/ 12160997 h 51"/>
              <a:gd name="T118" fmla="*/ 12811125 w 7"/>
              <a:gd name="T119" fmla="*/ 13898469 h 51"/>
              <a:gd name="T120" fmla="*/ 12811125 w 7"/>
              <a:gd name="T121" fmla="*/ 13898469 h 51"/>
              <a:gd name="T122" fmla="*/ 12811125 w 7"/>
              <a:gd name="T123" fmla="*/ 15635941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51"/>
              <a:gd name="T188" fmla="*/ 7 w 7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5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4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2" y="51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2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6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3" y="18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9"/>
                </a:lnTo>
                <a:lnTo>
                  <a:pt x="4" y="25"/>
                </a:lnTo>
                <a:lnTo>
                  <a:pt x="4" y="26"/>
                </a:lnTo>
                <a:lnTo>
                  <a:pt x="4" y="27"/>
                </a:lnTo>
                <a:lnTo>
                  <a:pt x="4" y="29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8"/>
                </a:lnTo>
                <a:lnTo>
                  <a:pt x="5" y="39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6"/>
                </a:lnTo>
                <a:lnTo>
                  <a:pt x="5" y="47"/>
                </a:lnTo>
                <a:lnTo>
                  <a:pt x="5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38"/>
                </a:lnTo>
                <a:lnTo>
                  <a:pt x="6" y="37"/>
                </a:lnTo>
                <a:lnTo>
                  <a:pt x="6" y="36"/>
                </a:lnTo>
                <a:lnTo>
                  <a:pt x="6" y="35"/>
                </a:lnTo>
                <a:lnTo>
                  <a:pt x="6" y="32"/>
                </a:lnTo>
                <a:lnTo>
                  <a:pt x="6" y="25"/>
                </a:lnTo>
                <a:lnTo>
                  <a:pt x="6" y="24"/>
                </a:lnTo>
                <a:lnTo>
                  <a:pt x="6" y="22"/>
                </a:lnTo>
                <a:lnTo>
                  <a:pt x="6" y="19"/>
                </a:lnTo>
                <a:lnTo>
                  <a:pt x="6" y="18"/>
                </a:lnTo>
                <a:lnTo>
                  <a:pt x="6" y="16"/>
                </a:lnTo>
                <a:lnTo>
                  <a:pt x="7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  <a:lnTo>
                  <a:pt x="7" y="10"/>
                </a:lnTo>
                <a:lnTo>
                  <a:pt x="7" y="1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1" name="Freeform 104"/>
          <p:cNvSpPr>
            <a:spLocks/>
          </p:cNvSpPr>
          <p:nvPr/>
        </p:nvSpPr>
        <p:spPr bwMode="auto">
          <a:xfrm>
            <a:off x="6950162" y="4660902"/>
            <a:ext cx="14640" cy="44475"/>
          </a:xfrm>
          <a:custGeom>
            <a:avLst/>
            <a:gdLst>
              <a:gd name="T0" fmla="*/ 0 w 7"/>
              <a:gd name="T1" fmla="*/ 3452339 h 33"/>
              <a:gd name="T2" fmla="*/ 1830161 w 7"/>
              <a:gd name="T3" fmla="*/ 15534228 h 33"/>
              <a:gd name="T4" fmla="*/ 1830161 w 7"/>
              <a:gd name="T5" fmla="*/ 39699304 h 33"/>
              <a:gd name="T6" fmla="*/ 1830161 w 7"/>
              <a:gd name="T7" fmla="*/ 48328853 h 33"/>
              <a:gd name="T8" fmla="*/ 1830161 w 7"/>
              <a:gd name="T9" fmla="*/ 50055023 h 33"/>
              <a:gd name="T10" fmla="*/ 1830161 w 7"/>
              <a:gd name="T11" fmla="*/ 53507362 h 33"/>
              <a:gd name="T12" fmla="*/ 1830161 w 7"/>
              <a:gd name="T13" fmla="*/ 55233532 h 33"/>
              <a:gd name="T14" fmla="*/ 1830161 w 7"/>
              <a:gd name="T15" fmla="*/ 55233532 h 33"/>
              <a:gd name="T16" fmla="*/ 3660321 w 7"/>
              <a:gd name="T17" fmla="*/ 56959701 h 33"/>
              <a:gd name="T18" fmla="*/ 3660321 w 7"/>
              <a:gd name="T19" fmla="*/ 56959701 h 33"/>
              <a:gd name="T20" fmla="*/ 3660321 w 7"/>
              <a:gd name="T21" fmla="*/ 55233532 h 33"/>
              <a:gd name="T22" fmla="*/ 3660321 w 7"/>
              <a:gd name="T23" fmla="*/ 55233532 h 33"/>
              <a:gd name="T24" fmla="*/ 3660321 w 7"/>
              <a:gd name="T25" fmla="*/ 55233532 h 33"/>
              <a:gd name="T26" fmla="*/ 3660321 w 7"/>
              <a:gd name="T27" fmla="*/ 51781193 h 33"/>
              <a:gd name="T28" fmla="*/ 3660321 w 7"/>
              <a:gd name="T29" fmla="*/ 46603982 h 33"/>
              <a:gd name="T30" fmla="*/ 3660321 w 7"/>
              <a:gd name="T31" fmla="*/ 37973134 h 33"/>
              <a:gd name="T32" fmla="*/ 3660321 w 7"/>
              <a:gd name="T33" fmla="*/ 27617415 h 33"/>
              <a:gd name="T34" fmla="*/ 5490482 w 7"/>
              <a:gd name="T35" fmla="*/ 12081889 h 33"/>
              <a:gd name="T36" fmla="*/ 5490482 w 7"/>
              <a:gd name="T37" fmla="*/ 8630848 h 33"/>
              <a:gd name="T38" fmla="*/ 5490482 w 7"/>
              <a:gd name="T39" fmla="*/ 3452339 h 33"/>
              <a:gd name="T40" fmla="*/ 5490482 w 7"/>
              <a:gd name="T41" fmla="*/ 1726170 h 33"/>
              <a:gd name="T42" fmla="*/ 5490482 w 7"/>
              <a:gd name="T43" fmla="*/ 0 h 33"/>
              <a:gd name="T44" fmla="*/ 5490482 w 7"/>
              <a:gd name="T45" fmla="*/ 0 h 33"/>
              <a:gd name="T46" fmla="*/ 5490482 w 7"/>
              <a:gd name="T47" fmla="*/ 0 h 33"/>
              <a:gd name="T48" fmla="*/ 5490482 w 7"/>
              <a:gd name="T49" fmla="*/ 0 h 33"/>
              <a:gd name="T50" fmla="*/ 5490482 w 7"/>
              <a:gd name="T51" fmla="*/ 0 h 33"/>
              <a:gd name="T52" fmla="*/ 5490482 w 7"/>
              <a:gd name="T53" fmla="*/ 0 h 33"/>
              <a:gd name="T54" fmla="*/ 5490482 w 7"/>
              <a:gd name="T55" fmla="*/ 1726170 h 33"/>
              <a:gd name="T56" fmla="*/ 7320643 w 7"/>
              <a:gd name="T57" fmla="*/ 3452339 h 33"/>
              <a:gd name="T58" fmla="*/ 7320643 w 7"/>
              <a:gd name="T59" fmla="*/ 6904679 h 33"/>
              <a:gd name="T60" fmla="*/ 7320643 w 7"/>
              <a:gd name="T61" fmla="*/ 18986567 h 33"/>
              <a:gd name="T62" fmla="*/ 7320643 w 7"/>
              <a:gd name="T63" fmla="*/ 27617415 h 33"/>
              <a:gd name="T64" fmla="*/ 7320643 w 7"/>
              <a:gd name="T65" fmla="*/ 36246965 h 33"/>
              <a:gd name="T66" fmla="*/ 9150804 w 7"/>
              <a:gd name="T67" fmla="*/ 41425474 h 33"/>
              <a:gd name="T68" fmla="*/ 9150804 w 7"/>
              <a:gd name="T69" fmla="*/ 46603982 h 33"/>
              <a:gd name="T70" fmla="*/ 9150804 w 7"/>
              <a:gd name="T71" fmla="*/ 48328853 h 33"/>
              <a:gd name="T72" fmla="*/ 9150804 w 7"/>
              <a:gd name="T73" fmla="*/ 50055023 h 33"/>
              <a:gd name="T74" fmla="*/ 9150804 w 7"/>
              <a:gd name="T75" fmla="*/ 50055023 h 33"/>
              <a:gd name="T76" fmla="*/ 9150804 w 7"/>
              <a:gd name="T77" fmla="*/ 50055023 h 33"/>
              <a:gd name="T78" fmla="*/ 9150804 w 7"/>
              <a:gd name="T79" fmla="*/ 50055023 h 33"/>
              <a:gd name="T80" fmla="*/ 9150804 w 7"/>
              <a:gd name="T81" fmla="*/ 50055023 h 33"/>
              <a:gd name="T82" fmla="*/ 9150804 w 7"/>
              <a:gd name="T83" fmla="*/ 50055023 h 33"/>
              <a:gd name="T84" fmla="*/ 9150804 w 7"/>
              <a:gd name="T85" fmla="*/ 50055023 h 33"/>
              <a:gd name="T86" fmla="*/ 9150804 w 7"/>
              <a:gd name="T87" fmla="*/ 48328853 h 33"/>
              <a:gd name="T88" fmla="*/ 9150804 w 7"/>
              <a:gd name="T89" fmla="*/ 46603982 h 33"/>
              <a:gd name="T90" fmla="*/ 9150804 w 7"/>
              <a:gd name="T91" fmla="*/ 41425474 h 33"/>
              <a:gd name="T92" fmla="*/ 10980964 w 7"/>
              <a:gd name="T93" fmla="*/ 32794625 h 33"/>
              <a:gd name="T94" fmla="*/ 10980964 w 7"/>
              <a:gd name="T95" fmla="*/ 24165076 h 33"/>
              <a:gd name="T96" fmla="*/ 10980964 w 7"/>
              <a:gd name="T97" fmla="*/ 13808058 h 33"/>
              <a:gd name="T98" fmla="*/ 10980964 w 7"/>
              <a:gd name="T99" fmla="*/ 10355719 h 33"/>
              <a:gd name="T100" fmla="*/ 10980964 w 7"/>
              <a:gd name="T101" fmla="*/ 8630848 h 33"/>
              <a:gd name="T102" fmla="*/ 10980964 w 7"/>
              <a:gd name="T103" fmla="*/ 6904679 h 33"/>
              <a:gd name="T104" fmla="*/ 10980964 w 7"/>
              <a:gd name="T105" fmla="*/ 5178509 h 33"/>
              <a:gd name="T106" fmla="*/ 12811125 w 7"/>
              <a:gd name="T107" fmla="*/ 5178509 h 33"/>
              <a:gd name="T108" fmla="*/ 12811125 w 7"/>
              <a:gd name="T109" fmla="*/ 5178509 h 33"/>
              <a:gd name="T110" fmla="*/ 12811125 w 7"/>
              <a:gd name="T111" fmla="*/ 5178509 h 33"/>
              <a:gd name="T112" fmla="*/ 12811125 w 7"/>
              <a:gd name="T113" fmla="*/ 5178509 h 33"/>
              <a:gd name="T114" fmla="*/ 12811125 w 7"/>
              <a:gd name="T115" fmla="*/ 5178509 h 33"/>
              <a:gd name="T116" fmla="*/ 12811125 w 7"/>
              <a:gd name="T117" fmla="*/ 6904679 h 33"/>
              <a:gd name="T118" fmla="*/ 12811125 w 7"/>
              <a:gd name="T119" fmla="*/ 8630848 h 33"/>
              <a:gd name="T120" fmla="*/ 12811125 w 7"/>
              <a:gd name="T121" fmla="*/ 10355719 h 33"/>
              <a:gd name="T122" fmla="*/ 12811125 w 7"/>
              <a:gd name="T123" fmla="*/ 24165076 h 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3"/>
              <a:gd name="T188" fmla="*/ 7 w 7"/>
              <a:gd name="T189" fmla="*/ 33 h 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1" y="11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2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5" y="23"/>
                </a:lnTo>
                <a:lnTo>
                  <a:pt x="5" y="24"/>
                </a:lnTo>
                <a:lnTo>
                  <a:pt x="5" y="25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6" y="21"/>
                </a:lnTo>
                <a:lnTo>
                  <a:pt x="6" y="19"/>
                </a:lnTo>
                <a:lnTo>
                  <a:pt x="6" y="18"/>
                </a:lnTo>
                <a:lnTo>
                  <a:pt x="6" y="17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4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2" name="Freeform 105"/>
          <p:cNvSpPr>
            <a:spLocks/>
          </p:cNvSpPr>
          <p:nvPr/>
        </p:nvSpPr>
        <p:spPr bwMode="auto">
          <a:xfrm>
            <a:off x="6964802" y="4667491"/>
            <a:ext cx="17080" cy="29650"/>
          </a:xfrm>
          <a:custGeom>
            <a:avLst/>
            <a:gdLst>
              <a:gd name="T0" fmla="*/ 1868373 w 8"/>
              <a:gd name="T1" fmla="*/ 24165358 h 22"/>
              <a:gd name="T2" fmla="*/ 1868373 w 8"/>
              <a:gd name="T3" fmla="*/ 29342628 h 22"/>
              <a:gd name="T4" fmla="*/ 1868373 w 8"/>
              <a:gd name="T5" fmla="*/ 32795008 h 22"/>
              <a:gd name="T6" fmla="*/ 1868373 w 8"/>
              <a:gd name="T7" fmla="*/ 34521198 h 22"/>
              <a:gd name="T8" fmla="*/ 1868373 w 8"/>
              <a:gd name="T9" fmla="*/ 36247388 h 22"/>
              <a:gd name="T10" fmla="*/ 1868373 w 8"/>
              <a:gd name="T11" fmla="*/ 36247388 h 22"/>
              <a:gd name="T12" fmla="*/ 1868373 w 8"/>
              <a:gd name="T13" fmla="*/ 36247388 h 22"/>
              <a:gd name="T14" fmla="*/ 1868373 w 8"/>
              <a:gd name="T15" fmla="*/ 37973577 h 22"/>
              <a:gd name="T16" fmla="*/ 1868373 w 8"/>
              <a:gd name="T17" fmla="*/ 37973577 h 22"/>
              <a:gd name="T18" fmla="*/ 1868373 w 8"/>
              <a:gd name="T19" fmla="*/ 36247388 h 22"/>
              <a:gd name="T20" fmla="*/ 1868373 w 8"/>
              <a:gd name="T21" fmla="*/ 36247388 h 22"/>
              <a:gd name="T22" fmla="*/ 3736746 w 8"/>
              <a:gd name="T23" fmla="*/ 36247388 h 22"/>
              <a:gd name="T24" fmla="*/ 3736746 w 8"/>
              <a:gd name="T25" fmla="*/ 34521198 h 22"/>
              <a:gd name="T26" fmla="*/ 3736746 w 8"/>
              <a:gd name="T27" fmla="*/ 31068818 h 22"/>
              <a:gd name="T28" fmla="*/ 3736746 w 8"/>
              <a:gd name="T29" fmla="*/ 18986789 h 22"/>
              <a:gd name="T30" fmla="*/ 3736746 w 8"/>
              <a:gd name="T31" fmla="*/ 13808219 h 22"/>
              <a:gd name="T32" fmla="*/ 5605119 w 8"/>
              <a:gd name="T33" fmla="*/ 6904759 h 22"/>
              <a:gd name="T34" fmla="*/ 5605119 w 8"/>
              <a:gd name="T35" fmla="*/ 3452380 h 22"/>
              <a:gd name="T36" fmla="*/ 5605119 w 8"/>
              <a:gd name="T37" fmla="*/ 1726190 h 22"/>
              <a:gd name="T38" fmla="*/ 5605119 w 8"/>
              <a:gd name="T39" fmla="*/ 1726190 h 22"/>
              <a:gd name="T40" fmla="*/ 5605119 w 8"/>
              <a:gd name="T41" fmla="*/ 1726190 h 22"/>
              <a:gd name="T42" fmla="*/ 5605119 w 8"/>
              <a:gd name="T43" fmla="*/ 0 h 22"/>
              <a:gd name="T44" fmla="*/ 5605119 w 8"/>
              <a:gd name="T45" fmla="*/ 0 h 22"/>
              <a:gd name="T46" fmla="*/ 5605119 w 8"/>
              <a:gd name="T47" fmla="*/ 0 h 22"/>
              <a:gd name="T48" fmla="*/ 5605119 w 8"/>
              <a:gd name="T49" fmla="*/ 1726190 h 22"/>
              <a:gd name="T50" fmla="*/ 5605119 w 8"/>
              <a:gd name="T51" fmla="*/ 1726190 h 22"/>
              <a:gd name="T52" fmla="*/ 5605119 w 8"/>
              <a:gd name="T53" fmla="*/ 1726190 h 22"/>
              <a:gd name="T54" fmla="*/ 5605119 w 8"/>
              <a:gd name="T55" fmla="*/ 5178569 h 22"/>
              <a:gd name="T56" fmla="*/ 5605119 w 8"/>
              <a:gd name="T57" fmla="*/ 8630949 h 22"/>
              <a:gd name="T58" fmla="*/ 7473493 w 8"/>
              <a:gd name="T59" fmla="*/ 18986789 h 22"/>
              <a:gd name="T60" fmla="*/ 7473493 w 8"/>
              <a:gd name="T61" fmla="*/ 25891548 h 22"/>
              <a:gd name="T62" fmla="*/ 7473493 w 8"/>
              <a:gd name="T63" fmla="*/ 29342628 h 22"/>
              <a:gd name="T64" fmla="*/ 7473493 w 8"/>
              <a:gd name="T65" fmla="*/ 31068818 h 22"/>
              <a:gd name="T66" fmla="*/ 7473493 w 8"/>
              <a:gd name="T67" fmla="*/ 32795008 h 22"/>
              <a:gd name="T68" fmla="*/ 9341866 w 8"/>
              <a:gd name="T69" fmla="*/ 32795008 h 22"/>
              <a:gd name="T70" fmla="*/ 9341866 w 8"/>
              <a:gd name="T71" fmla="*/ 32795008 h 22"/>
              <a:gd name="T72" fmla="*/ 9341866 w 8"/>
              <a:gd name="T73" fmla="*/ 32795008 h 22"/>
              <a:gd name="T74" fmla="*/ 9341866 w 8"/>
              <a:gd name="T75" fmla="*/ 32795008 h 22"/>
              <a:gd name="T76" fmla="*/ 9341866 w 8"/>
              <a:gd name="T77" fmla="*/ 32795008 h 22"/>
              <a:gd name="T78" fmla="*/ 9341866 w 8"/>
              <a:gd name="T79" fmla="*/ 32795008 h 22"/>
              <a:gd name="T80" fmla="*/ 9341866 w 8"/>
              <a:gd name="T81" fmla="*/ 31068818 h 22"/>
              <a:gd name="T82" fmla="*/ 9341866 w 8"/>
              <a:gd name="T83" fmla="*/ 29342628 h 22"/>
              <a:gd name="T84" fmla="*/ 9341866 w 8"/>
              <a:gd name="T85" fmla="*/ 25891548 h 22"/>
              <a:gd name="T86" fmla="*/ 11210239 w 8"/>
              <a:gd name="T87" fmla="*/ 15534409 h 22"/>
              <a:gd name="T88" fmla="*/ 11210239 w 8"/>
              <a:gd name="T89" fmla="*/ 12082030 h 22"/>
              <a:gd name="T90" fmla="*/ 11210239 w 8"/>
              <a:gd name="T91" fmla="*/ 8630949 h 22"/>
              <a:gd name="T92" fmla="*/ 11210239 w 8"/>
              <a:gd name="T93" fmla="*/ 6904759 h 22"/>
              <a:gd name="T94" fmla="*/ 11210239 w 8"/>
              <a:gd name="T95" fmla="*/ 5178569 h 22"/>
              <a:gd name="T96" fmla="*/ 11210239 w 8"/>
              <a:gd name="T97" fmla="*/ 5178569 h 22"/>
              <a:gd name="T98" fmla="*/ 11210239 w 8"/>
              <a:gd name="T99" fmla="*/ 5178569 h 22"/>
              <a:gd name="T100" fmla="*/ 11210239 w 8"/>
              <a:gd name="T101" fmla="*/ 5178569 h 22"/>
              <a:gd name="T102" fmla="*/ 11210239 w 8"/>
              <a:gd name="T103" fmla="*/ 5178569 h 22"/>
              <a:gd name="T104" fmla="*/ 11210239 w 8"/>
              <a:gd name="T105" fmla="*/ 5178569 h 22"/>
              <a:gd name="T106" fmla="*/ 11210239 w 8"/>
              <a:gd name="T107" fmla="*/ 5178569 h 22"/>
              <a:gd name="T108" fmla="*/ 13078612 w 8"/>
              <a:gd name="T109" fmla="*/ 5178569 h 22"/>
              <a:gd name="T110" fmla="*/ 13078612 w 8"/>
              <a:gd name="T111" fmla="*/ 6904759 h 22"/>
              <a:gd name="T112" fmla="*/ 13078612 w 8"/>
              <a:gd name="T113" fmla="*/ 8630949 h 22"/>
              <a:gd name="T114" fmla="*/ 13078612 w 8"/>
              <a:gd name="T115" fmla="*/ 12082030 h 22"/>
              <a:gd name="T116" fmla="*/ 13078612 w 8"/>
              <a:gd name="T117" fmla="*/ 17260599 h 22"/>
              <a:gd name="T118" fmla="*/ 13078612 w 8"/>
              <a:gd name="T119" fmla="*/ 22439168 h 22"/>
              <a:gd name="T120" fmla="*/ 14946985 w 8"/>
              <a:gd name="T121" fmla="*/ 24165358 h 22"/>
              <a:gd name="T122" fmla="*/ 14946985 w 8"/>
              <a:gd name="T123" fmla="*/ 27617737 h 2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22"/>
              <a:gd name="T188" fmla="*/ 8 w 8"/>
              <a:gd name="T189" fmla="*/ 22 h 2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22">
                <a:moveTo>
                  <a:pt x="0" y="9"/>
                </a:move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1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4" y="6"/>
                </a:lnTo>
                <a:lnTo>
                  <a:pt x="4" y="8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2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3"/>
                </a:lnTo>
                <a:lnTo>
                  <a:pt x="7" y="14"/>
                </a:lnTo>
                <a:lnTo>
                  <a:pt x="8" y="14"/>
                </a:lnTo>
                <a:lnTo>
                  <a:pt x="8" y="15"/>
                </a:lnTo>
                <a:lnTo>
                  <a:pt x="8" y="16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" name="Freeform 106"/>
          <p:cNvSpPr>
            <a:spLocks/>
          </p:cNvSpPr>
          <p:nvPr/>
        </p:nvSpPr>
        <p:spPr bwMode="auto">
          <a:xfrm>
            <a:off x="6981882" y="4674080"/>
            <a:ext cx="12199" cy="16472"/>
          </a:xfrm>
          <a:custGeom>
            <a:avLst/>
            <a:gdLst>
              <a:gd name="T0" fmla="*/ 0 w 6"/>
              <a:gd name="T1" fmla="*/ 19338396 h 12"/>
              <a:gd name="T2" fmla="*/ 0 w 6"/>
              <a:gd name="T3" fmla="*/ 21096552 h 12"/>
              <a:gd name="T4" fmla="*/ 0 w 6"/>
              <a:gd name="T5" fmla="*/ 21096552 h 12"/>
              <a:gd name="T6" fmla="*/ 0 w 6"/>
              <a:gd name="T7" fmla="*/ 21096552 h 12"/>
              <a:gd name="T8" fmla="*/ 0 w 6"/>
              <a:gd name="T9" fmla="*/ 21096552 h 12"/>
              <a:gd name="T10" fmla="*/ 0 w 6"/>
              <a:gd name="T11" fmla="*/ 21096552 h 12"/>
              <a:gd name="T12" fmla="*/ 0 w 6"/>
              <a:gd name="T13" fmla="*/ 21096552 h 12"/>
              <a:gd name="T14" fmla="*/ 0 w 6"/>
              <a:gd name="T15" fmla="*/ 21096552 h 12"/>
              <a:gd name="T16" fmla="*/ 0 w 6"/>
              <a:gd name="T17" fmla="*/ 21096552 h 12"/>
              <a:gd name="T18" fmla="*/ 0 w 6"/>
              <a:gd name="T19" fmla="*/ 19338396 h 12"/>
              <a:gd name="T20" fmla="*/ 0 w 6"/>
              <a:gd name="T21" fmla="*/ 15822083 h 12"/>
              <a:gd name="T22" fmla="*/ 1779211 w 6"/>
              <a:gd name="T23" fmla="*/ 12305771 h 12"/>
              <a:gd name="T24" fmla="*/ 1779211 w 6"/>
              <a:gd name="T25" fmla="*/ 7032625 h 12"/>
              <a:gd name="T26" fmla="*/ 1779211 w 6"/>
              <a:gd name="T27" fmla="*/ 3516313 h 12"/>
              <a:gd name="T28" fmla="*/ 1779211 w 6"/>
              <a:gd name="T29" fmla="*/ 1758156 h 12"/>
              <a:gd name="T30" fmla="*/ 1779211 w 6"/>
              <a:gd name="T31" fmla="*/ 0 h 12"/>
              <a:gd name="T32" fmla="*/ 1779211 w 6"/>
              <a:gd name="T33" fmla="*/ 0 h 12"/>
              <a:gd name="T34" fmla="*/ 1779211 w 6"/>
              <a:gd name="T35" fmla="*/ 0 h 12"/>
              <a:gd name="T36" fmla="*/ 3558422 w 6"/>
              <a:gd name="T37" fmla="*/ 0 h 12"/>
              <a:gd name="T38" fmla="*/ 3558422 w 6"/>
              <a:gd name="T39" fmla="*/ 0 h 12"/>
              <a:gd name="T40" fmla="*/ 3558422 w 6"/>
              <a:gd name="T41" fmla="*/ 0 h 12"/>
              <a:gd name="T42" fmla="*/ 3558422 w 6"/>
              <a:gd name="T43" fmla="*/ 0 h 12"/>
              <a:gd name="T44" fmla="*/ 3558422 w 6"/>
              <a:gd name="T45" fmla="*/ 0 h 12"/>
              <a:gd name="T46" fmla="*/ 3558422 w 6"/>
              <a:gd name="T47" fmla="*/ 0 h 12"/>
              <a:gd name="T48" fmla="*/ 3558422 w 6"/>
              <a:gd name="T49" fmla="*/ 0 h 12"/>
              <a:gd name="T50" fmla="*/ 3558422 w 6"/>
              <a:gd name="T51" fmla="*/ 1758156 h 12"/>
              <a:gd name="T52" fmla="*/ 3558422 w 6"/>
              <a:gd name="T53" fmla="*/ 5274469 h 12"/>
              <a:gd name="T54" fmla="*/ 5337633 w 6"/>
              <a:gd name="T55" fmla="*/ 8790781 h 12"/>
              <a:gd name="T56" fmla="*/ 5337633 w 6"/>
              <a:gd name="T57" fmla="*/ 12305771 h 12"/>
              <a:gd name="T58" fmla="*/ 5337633 w 6"/>
              <a:gd name="T59" fmla="*/ 15822083 h 12"/>
              <a:gd name="T60" fmla="*/ 5337633 w 6"/>
              <a:gd name="T61" fmla="*/ 17580240 h 12"/>
              <a:gd name="T62" fmla="*/ 5337633 w 6"/>
              <a:gd name="T63" fmla="*/ 17580240 h 12"/>
              <a:gd name="T64" fmla="*/ 5337633 w 6"/>
              <a:gd name="T65" fmla="*/ 17580240 h 12"/>
              <a:gd name="T66" fmla="*/ 5337633 w 6"/>
              <a:gd name="T67" fmla="*/ 17580240 h 12"/>
              <a:gd name="T68" fmla="*/ 5337633 w 6"/>
              <a:gd name="T69" fmla="*/ 17580240 h 12"/>
              <a:gd name="T70" fmla="*/ 5337633 w 6"/>
              <a:gd name="T71" fmla="*/ 17580240 h 12"/>
              <a:gd name="T72" fmla="*/ 5337633 w 6"/>
              <a:gd name="T73" fmla="*/ 17580240 h 12"/>
              <a:gd name="T74" fmla="*/ 5337633 w 6"/>
              <a:gd name="T75" fmla="*/ 17580240 h 12"/>
              <a:gd name="T76" fmla="*/ 7116843 w 6"/>
              <a:gd name="T77" fmla="*/ 17580240 h 12"/>
              <a:gd name="T78" fmla="*/ 7116843 w 6"/>
              <a:gd name="T79" fmla="*/ 17580240 h 12"/>
              <a:gd name="T80" fmla="*/ 7116843 w 6"/>
              <a:gd name="T81" fmla="*/ 15822083 h 12"/>
              <a:gd name="T82" fmla="*/ 7116843 w 6"/>
              <a:gd name="T83" fmla="*/ 10548938 h 12"/>
              <a:gd name="T84" fmla="*/ 7116843 w 6"/>
              <a:gd name="T85" fmla="*/ 8790781 h 12"/>
              <a:gd name="T86" fmla="*/ 7116843 w 6"/>
              <a:gd name="T87" fmla="*/ 5274469 h 12"/>
              <a:gd name="T88" fmla="*/ 7116843 w 6"/>
              <a:gd name="T89" fmla="*/ 3516313 h 12"/>
              <a:gd name="T90" fmla="*/ 8896054 w 6"/>
              <a:gd name="T91" fmla="*/ 3516313 h 12"/>
              <a:gd name="T92" fmla="*/ 8896054 w 6"/>
              <a:gd name="T93" fmla="*/ 1758156 h 12"/>
              <a:gd name="T94" fmla="*/ 8896054 w 6"/>
              <a:gd name="T95" fmla="*/ 1758156 h 12"/>
              <a:gd name="T96" fmla="*/ 8896054 w 6"/>
              <a:gd name="T97" fmla="*/ 1758156 h 12"/>
              <a:gd name="T98" fmla="*/ 8896054 w 6"/>
              <a:gd name="T99" fmla="*/ 1758156 h 12"/>
              <a:gd name="T100" fmla="*/ 8896054 w 6"/>
              <a:gd name="T101" fmla="*/ 1758156 h 12"/>
              <a:gd name="T102" fmla="*/ 8896054 w 6"/>
              <a:gd name="T103" fmla="*/ 1758156 h 12"/>
              <a:gd name="T104" fmla="*/ 8896054 w 6"/>
              <a:gd name="T105" fmla="*/ 1758156 h 12"/>
              <a:gd name="T106" fmla="*/ 8896054 w 6"/>
              <a:gd name="T107" fmla="*/ 1758156 h 12"/>
              <a:gd name="T108" fmla="*/ 8896054 w 6"/>
              <a:gd name="T109" fmla="*/ 1758156 h 12"/>
              <a:gd name="T110" fmla="*/ 8896054 w 6"/>
              <a:gd name="T111" fmla="*/ 3516313 h 12"/>
              <a:gd name="T112" fmla="*/ 10675265 w 6"/>
              <a:gd name="T113" fmla="*/ 7032625 h 12"/>
              <a:gd name="T114" fmla="*/ 10675265 w 6"/>
              <a:gd name="T115" fmla="*/ 10548938 h 12"/>
              <a:gd name="T116" fmla="*/ 10675265 w 6"/>
              <a:gd name="T117" fmla="*/ 14063927 h 12"/>
              <a:gd name="T118" fmla="*/ 10675265 w 6"/>
              <a:gd name="T119" fmla="*/ 14063927 h 12"/>
              <a:gd name="T120" fmla="*/ 10675265 w 6"/>
              <a:gd name="T121" fmla="*/ 15822083 h 12"/>
              <a:gd name="T122" fmla="*/ 10675265 w 6"/>
              <a:gd name="T123" fmla="*/ 15822083 h 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"/>
              <a:gd name="T187" fmla="*/ 0 h 12"/>
              <a:gd name="T188" fmla="*/ 6 w 6"/>
              <a:gd name="T189" fmla="*/ 12 h 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" h="12">
                <a:moveTo>
                  <a:pt x="0" y="11"/>
                </a:moveTo>
                <a:lnTo>
                  <a:pt x="0" y="11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Freeform 107"/>
          <p:cNvSpPr>
            <a:spLocks/>
          </p:cNvSpPr>
          <p:nvPr/>
        </p:nvSpPr>
        <p:spPr bwMode="auto">
          <a:xfrm>
            <a:off x="6994081" y="4677375"/>
            <a:ext cx="14640" cy="9883"/>
          </a:xfrm>
          <a:custGeom>
            <a:avLst/>
            <a:gdLst>
              <a:gd name="T0" fmla="*/ 1830161 w 7"/>
              <a:gd name="T1" fmla="*/ 12657364 h 7"/>
              <a:gd name="T2" fmla="*/ 1830161 w 7"/>
              <a:gd name="T3" fmla="*/ 12657364 h 7"/>
              <a:gd name="T4" fmla="*/ 1830161 w 7"/>
              <a:gd name="T5" fmla="*/ 12657364 h 7"/>
              <a:gd name="T6" fmla="*/ 1830161 w 7"/>
              <a:gd name="T7" fmla="*/ 12657364 h 7"/>
              <a:gd name="T8" fmla="*/ 1830161 w 7"/>
              <a:gd name="T9" fmla="*/ 12657364 h 7"/>
              <a:gd name="T10" fmla="*/ 1830161 w 7"/>
              <a:gd name="T11" fmla="*/ 12657364 h 7"/>
              <a:gd name="T12" fmla="*/ 1830161 w 7"/>
              <a:gd name="T13" fmla="*/ 12657364 h 7"/>
              <a:gd name="T14" fmla="*/ 1830161 w 7"/>
              <a:gd name="T15" fmla="*/ 12657364 h 7"/>
              <a:gd name="T16" fmla="*/ 1830161 w 7"/>
              <a:gd name="T17" fmla="*/ 9040586 h 7"/>
              <a:gd name="T18" fmla="*/ 3660321 w 7"/>
              <a:gd name="T19" fmla="*/ 5425168 h 7"/>
              <a:gd name="T20" fmla="*/ 3660321 w 7"/>
              <a:gd name="T21" fmla="*/ 1808389 h 7"/>
              <a:gd name="T22" fmla="*/ 3660321 w 7"/>
              <a:gd name="T23" fmla="*/ 1808389 h 7"/>
              <a:gd name="T24" fmla="*/ 3660321 w 7"/>
              <a:gd name="T25" fmla="*/ 0 h 7"/>
              <a:gd name="T26" fmla="*/ 3660321 w 7"/>
              <a:gd name="T27" fmla="*/ 0 h 7"/>
              <a:gd name="T28" fmla="*/ 3660321 w 7"/>
              <a:gd name="T29" fmla="*/ 0 h 7"/>
              <a:gd name="T30" fmla="*/ 3660321 w 7"/>
              <a:gd name="T31" fmla="*/ 0 h 7"/>
              <a:gd name="T32" fmla="*/ 3660321 w 7"/>
              <a:gd name="T33" fmla="*/ 0 h 7"/>
              <a:gd name="T34" fmla="*/ 3660321 w 7"/>
              <a:gd name="T35" fmla="*/ 0 h 7"/>
              <a:gd name="T36" fmla="*/ 3660321 w 7"/>
              <a:gd name="T37" fmla="*/ 0 h 7"/>
              <a:gd name="T38" fmla="*/ 5490482 w 7"/>
              <a:gd name="T39" fmla="*/ 0 h 7"/>
              <a:gd name="T40" fmla="*/ 5490482 w 7"/>
              <a:gd name="T41" fmla="*/ 0 h 7"/>
              <a:gd name="T42" fmla="*/ 5490482 w 7"/>
              <a:gd name="T43" fmla="*/ 1808389 h 7"/>
              <a:gd name="T44" fmla="*/ 5490482 w 7"/>
              <a:gd name="T45" fmla="*/ 1808389 h 7"/>
              <a:gd name="T46" fmla="*/ 5490482 w 7"/>
              <a:gd name="T47" fmla="*/ 7232196 h 7"/>
              <a:gd name="T48" fmla="*/ 5490482 w 7"/>
              <a:gd name="T49" fmla="*/ 9040586 h 7"/>
              <a:gd name="T50" fmla="*/ 7320643 w 7"/>
              <a:gd name="T51" fmla="*/ 9040586 h 7"/>
              <a:gd name="T52" fmla="*/ 7320643 w 7"/>
              <a:gd name="T53" fmla="*/ 10848975 h 7"/>
              <a:gd name="T54" fmla="*/ 7320643 w 7"/>
              <a:gd name="T55" fmla="*/ 10848975 h 7"/>
              <a:gd name="T56" fmla="*/ 7320643 w 7"/>
              <a:gd name="T57" fmla="*/ 10848975 h 7"/>
              <a:gd name="T58" fmla="*/ 7320643 w 7"/>
              <a:gd name="T59" fmla="*/ 10848975 h 7"/>
              <a:gd name="T60" fmla="*/ 7320643 w 7"/>
              <a:gd name="T61" fmla="*/ 10848975 h 7"/>
              <a:gd name="T62" fmla="*/ 7320643 w 7"/>
              <a:gd name="T63" fmla="*/ 10848975 h 7"/>
              <a:gd name="T64" fmla="*/ 7320643 w 7"/>
              <a:gd name="T65" fmla="*/ 10848975 h 7"/>
              <a:gd name="T66" fmla="*/ 7320643 w 7"/>
              <a:gd name="T67" fmla="*/ 10848975 h 7"/>
              <a:gd name="T68" fmla="*/ 7320643 w 7"/>
              <a:gd name="T69" fmla="*/ 10848975 h 7"/>
              <a:gd name="T70" fmla="*/ 7320643 w 7"/>
              <a:gd name="T71" fmla="*/ 10848975 h 7"/>
              <a:gd name="T72" fmla="*/ 7320643 w 7"/>
              <a:gd name="T73" fmla="*/ 9040586 h 7"/>
              <a:gd name="T74" fmla="*/ 9150804 w 7"/>
              <a:gd name="T75" fmla="*/ 9040586 h 7"/>
              <a:gd name="T76" fmla="*/ 9150804 w 7"/>
              <a:gd name="T77" fmla="*/ 7232196 h 7"/>
              <a:gd name="T78" fmla="*/ 9150804 w 7"/>
              <a:gd name="T79" fmla="*/ 3616779 h 7"/>
              <a:gd name="T80" fmla="*/ 9150804 w 7"/>
              <a:gd name="T81" fmla="*/ 3616779 h 7"/>
              <a:gd name="T82" fmla="*/ 9150804 w 7"/>
              <a:gd name="T83" fmla="*/ 3616779 h 7"/>
              <a:gd name="T84" fmla="*/ 9150804 w 7"/>
              <a:gd name="T85" fmla="*/ 1808389 h 7"/>
              <a:gd name="T86" fmla="*/ 9150804 w 7"/>
              <a:gd name="T87" fmla="*/ 1808389 h 7"/>
              <a:gd name="T88" fmla="*/ 10980964 w 7"/>
              <a:gd name="T89" fmla="*/ 1808389 h 7"/>
              <a:gd name="T90" fmla="*/ 10980964 w 7"/>
              <a:gd name="T91" fmla="*/ 1808389 h 7"/>
              <a:gd name="T92" fmla="*/ 10980964 w 7"/>
              <a:gd name="T93" fmla="*/ 1808389 h 7"/>
              <a:gd name="T94" fmla="*/ 10980964 w 7"/>
              <a:gd name="T95" fmla="*/ 1808389 h 7"/>
              <a:gd name="T96" fmla="*/ 10980964 w 7"/>
              <a:gd name="T97" fmla="*/ 1808389 h 7"/>
              <a:gd name="T98" fmla="*/ 10980964 w 7"/>
              <a:gd name="T99" fmla="*/ 1808389 h 7"/>
              <a:gd name="T100" fmla="*/ 10980964 w 7"/>
              <a:gd name="T101" fmla="*/ 1808389 h 7"/>
              <a:gd name="T102" fmla="*/ 10980964 w 7"/>
              <a:gd name="T103" fmla="*/ 1808389 h 7"/>
              <a:gd name="T104" fmla="*/ 10980964 w 7"/>
              <a:gd name="T105" fmla="*/ 3616779 h 7"/>
              <a:gd name="T106" fmla="*/ 12811125 w 7"/>
              <a:gd name="T107" fmla="*/ 5425168 h 7"/>
              <a:gd name="T108" fmla="*/ 12811125 w 7"/>
              <a:gd name="T109" fmla="*/ 7232196 h 7"/>
              <a:gd name="T110" fmla="*/ 12811125 w 7"/>
              <a:gd name="T111" fmla="*/ 7232196 h 7"/>
              <a:gd name="T112" fmla="*/ 12811125 w 7"/>
              <a:gd name="T113" fmla="*/ 9040586 h 7"/>
              <a:gd name="T114" fmla="*/ 12811125 w 7"/>
              <a:gd name="T115" fmla="*/ 9040586 h 7"/>
              <a:gd name="T116" fmla="*/ 12811125 w 7"/>
              <a:gd name="T117" fmla="*/ 9040586 h 7"/>
              <a:gd name="T118" fmla="*/ 12811125 w 7"/>
              <a:gd name="T119" fmla="*/ 9040586 h 7"/>
              <a:gd name="T120" fmla="*/ 12811125 w 7"/>
              <a:gd name="T121" fmla="*/ 9040586 h 7"/>
              <a:gd name="T122" fmla="*/ 12811125 w 7"/>
              <a:gd name="T123" fmla="*/ 9040586 h 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7"/>
              <a:gd name="T188" fmla="*/ 7 w 7"/>
              <a:gd name="T189" fmla="*/ 7 h 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4"/>
                </a:lnTo>
                <a:lnTo>
                  <a:pt x="3" y="5"/>
                </a:lnTo>
                <a:lnTo>
                  <a:pt x="4" y="5"/>
                </a:lnTo>
                <a:lnTo>
                  <a:pt x="4" y="6"/>
                </a:lnTo>
                <a:lnTo>
                  <a:pt x="4" y="5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108"/>
          <p:cNvSpPr>
            <a:spLocks/>
          </p:cNvSpPr>
          <p:nvPr/>
        </p:nvSpPr>
        <p:spPr bwMode="auto">
          <a:xfrm>
            <a:off x="7008721" y="4679021"/>
            <a:ext cx="14640" cy="4942"/>
          </a:xfrm>
          <a:custGeom>
            <a:avLst/>
            <a:gdLst>
              <a:gd name="T0" fmla="*/ 0 w 7"/>
              <a:gd name="T1" fmla="*/ 6330027 h 3"/>
              <a:gd name="T2" fmla="*/ 0 w 7"/>
              <a:gd name="T3" fmla="*/ 6330027 h 3"/>
              <a:gd name="T4" fmla="*/ 1830161 w 7"/>
              <a:gd name="T5" fmla="*/ 6330027 h 3"/>
              <a:gd name="T6" fmla="*/ 1830161 w 7"/>
              <a:gd name="T7" fmla="*/ 6330027 h 3"/>
              <a:gd name="T8" fmla="*/ 1830161 w 7"/>
              <a:gd name="T9" fmla="*/ 6330027 h 3"/>
              <a:gd name="T10" fmla="*/ 1830161 w 7"/>
              <a:gd name="T11" fmla="*/ 6330027 h 3"/>
              <a:gd name="T12" fmla="*/ 1830161 w 7"/>
              <a:gd name="T13" fmla="*/ 4220018 h 3"/>
              <a:gd name="T14" fmla="*/ 1830161 w 7"/>
              <a:gd name="T15" fmla="*/ 2110009 h 3"/>
              <a:gd name="T16" fmla="*/ 1830161 w 7"/>
              <a:gd name="T17" fmla="*/ 0 h 3"/>
              <a:gd name="T18" fmla="*/ 3660321 w 7"/>
              <a:gd name="T19" fmla="*/ 0 h 3"/>
              <a:gd name="T20" fmla="*/ 3660321 w 7"/>
              <a:gd name="T21" fmla="*/ 0 h 3"/>
              <a:gd name="T22" fmla="*/ 3660321 w 7"/>
              <a:gd name="T23" fmla="*/ 0 h 3"/>
              <a:gd name="T24" fmla="*/ 3660321 w 7"/>
              <a:gd name="T25" fmla="*/ 0 h 3"/>
              <a:gd name="T26" fmla="*/ 3660321 w 7"/>
              <a:gd name="T27" fmla="*/ 0 h 3"/>
              <a:gd name="T28" fmla="*/ 3660321 w 7"/>
              <a:gd name="T29" fmla="*/ 0 h 3"/>
              <a:gd name="T30" fmla="*/ 3660321 w 7"/>
              <a:gd name="T31" fmla="*/ 0 h 3"/>
              <a:gd name="T32" fmla="*/ 3660321 w 7"/>
              <a:gd name="T33" fmla="*/ 0 h 3"/>
              <a:gd name="T34" fmla="*/ 3660321 w 7"/>
              <a:gd name="T35" fmla="*/ 0 h 3"/>
              <a:gd name="T36" fmla="*/ 3660321 w 7"/>
              <a:gd name="T37" fmla="*/ 0 h 3"/>
              <a:gd name="T38" fmla="*/ 3660321 w 7"/>
              <a:gd name="T39" fmla="*/ 0 h 3"/>
              <a:gd name="T40" fmla="*/ 3660321 w 7"/>
              <a:gd name="T41" fmla="*/ 0 h 3"/>
              <a:gd name="T42" fmla="*/ 5490482 w 7"/>
              <a:gd name="T43" fmla="*/ 2110009 h 3"/>
              <a:gd name="T44" fmla="*/ 5490482 w 7"/>
              <a:gd name="T45" fmla="*/ 4220018 h 3"/>
              <a:gd name="T46" fmla="*/ 5490482 w 7"/>
              <a:gd name="T47" fmla="*/ 4220018 h 3"/>
              <a:gd name="T48" fmla="*/ 5490482 w 7"/>
              <a:gd name="T49" fmla="*/ 4220018 h 3"/>
              <a:gd name="T50" fmla="*/ 5490482 w 7"/>
              <a:gd name="T51" fmla="*/ 6330027 h 3"/>
              <a:gd name="T52" fmla="*/ 7320643 w 7"/>
              <a:gd name="T53" fmla="*/ 6330027 h 3"/>
              <a:gd name="T54" fmla="*/ 7320643 w 7"/>
              <a:gd name="T55" fmla="*/ 6330027 h 3"/>
              <a:gd name="T56" fmla="*/ 7320643 w 7"/>
              <a:gd name="T57" fmla="*/ 6330027 h 3"/>
              <a:gd name="T58" fmla="*/ 7320643 w 7"/>
              <a:gd name="T59" fmla="*/ 6330027 h 3"/>
              <a:gd name="T60" fmla="*/ 7320643 w 7"/>
              <a:gd name="T61" fmla="*/ 6330027 h 3"/>
              <a:gd name="T62" fmla="*/ 7320643 w 7"/>
              <a:gd name="T63" fmla="*/ 6330027 h 3"/>
              <a:gd name="T64" fmla="*/ 7320643 w 7"/>
              <a:gd name="T65" fmla="*/ 6330027 h 3"/>
              <a:gd name="T66" fmla="*/ 7320643 w 7"/>
              <a:gd name="T67" fmla="*/ 6330027 h 3"/>
              <a:gd name="T68" fmla="*/ 7320643 w 7"/>
              <a:gd name="T69" fmla="*/ 6330027 h 3"/>
              <a:gd name="T70" fmla="*/ 7320643 w 7"/>
              <a:gd name="T71" fmla="*/ 4220018 h 3"/>
              <a:gd name="T72" fmla="*/ 9150804 w 7"/>
              <a:gd name="T73" fmla="*/ 2110009 h 3"/>
              <a:gd name="T74" fmla="*/ 9150804 w 7"/>
              <a:gd name="T75" fmla="*/ 2110009 h 3"/>
              <a:gd name="T76" fmla="*/ 9150804 w 7"/>
              <a:gd name="T77" fmla="*/ 2110009 h 3"/>
              <a:gd name="T78" fmla="*/ 9150804 w 7"/>
              <a:gd name="T79" fmla="*/ 0 h 3"/>
              <a:gd name="T80" fmla="*/ 9150804 w 7"/>
              <a:gd name="T81" fmla="*/ 0 h 3"/>
              <a:gd name="T82" fmla="*/ 9150804 w 7"/>
              <a:gd name="T83" fmla="*/ 0 h 3"/>
              <a:gd name="T84" fmla="*/ 9150804 w 7"/>
              <a:gd name="T85" fmla="*/ 0 h 3"/>
              <a:gd name="T86" fmla="*/ 9150804 w 7"/>
              <a:gd name="T87" fmla="*/ 0 h 3"/>
              <a:gd name="T88" fmla="*/ 9150804 w 7"/>
              <a:gd name="T89" fmla="*/ 0 h 3"/>
              <a:gd name="T90" fmla="*/ 9150804 w 7"/>
              <a:gd name="T91" fmla="*/ 0 h 3"/>
              <a:gd name="T92" fmla="*/ 9150804 w 7"/>
              <a:gd name="T93" fmla="*/ 0 h 3"/>
              <a:gd name="T94" fmla="*/ 10980964 w 7"/>
              <a:gd name="T95" fmla="*/ 0 h 3"/>
              <a:gd name="T96" fmla="*/ 10980964 w 7"/>
              <a:gd name="T97" fmla="*/ 0 h 3"/>
              <a:gd name="T98" fmla="*/ 10980964 w 7"/>
              <a:gd name="T99" fmla="*/ 0 h 3"/>
              <a:gd name="T100" fmla="*/ 10980964 w 7"/>
              <a:gd name="T101" fmla="*/ 2110009 h 3"/>
              <a:gd name="T102" fmla="*/ 10980964 w 7"/>
              <a:gd name="T103" fmla="*/ 2110009 h 3"/>
              <a:gd name="T104" fmla="*/ 10980964 w 7"/>
              <a:gd name="T105" fmla="*/ 4220018 h 3"/>
              <a:gd name="T106" fmla="*/ 12811125 w 7"/>
              <a:gd name="T107" fmla="*/ 4220018 h 3"/>
              <a:gd name="T108" fmla="*/ 12811125 w 7"/>
              <a:gd name="T109" fmla="*/ 4220018 h 3"/>
              <a:gd name="T110" fmla="*/ 12811125 w 7"/>
              <a:gd name="T111" fmla="*/ 4220018 h 3"/>
              <a:gd name="T112" fmla="*/ 12811125 w 7"/>
              <a:gd name="T113" fmla="*/ 4220018 h 3"/>
              <a:gd name="T114" fmla="*/ 12811125 w 7"/>
              <a:gd name="T115" fmla="*/ 4220018 h 3"/>
              <a:gd name="T116" fmla="*/ 12811125 w 7"/>
              <a:gd name="T117" fmla="*/ 4220018 h 3"/>
              <a:gd name="T118" fmla="*/ 12811125 w 7"/>
              <a:gd name="T119" fmla="*/ 4220018 h 3"/>
              <a:gd name="T120" fmla="*/ 12811125 w 7"/>
              <a:gd name="T121" fmla="*/ 4220018 h 3"/>
              <a:gd name="T122" fmla="*/ 12811125 w 7"/>
              <a:gd name="T123" fmla="*/ 4220018 h 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3"/>
              <a:gd name="T188" fmla="*/ 7 w 7"/>
              <a:gd name="T189" fmla="*/ 3 h 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3">
                <a:moveTo>
                  <a:pt x="0" y="3"/>
                </a:move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6" name="Freeform 109"/>
          <p:cNvSpPr>
            <a:spLocks/>
          </p:cNvSpPr>
          <p:nvPr/>
        </p:nvSpPr>
        <p:spPr bwMode="auto">
          <a:xfrm>
            <a:off x="7023360" y="4679021"/>
            <a:ext cx="14640" cy="3294"/>
          </a:xfrm>
          <a:custGeom>
            <a:avLst/>
            <a:gdLst>
              <a:gd name="T0" fmla="*/ 0 w 7"/>
              <a:gd name="T1" fmla="*/ 4219575 h 2"/>
              <a:gd name="T2" fmla="*/ 0 w 7"/>
              <a:gd name="T3" fmla="*/ 4219575 h 2"/>
              <a:gd name="T4" fmla="*/ 0 w 7"/>
              <a:gd name="T5" fmla="*/ 4219575 h 2"/>
              <a:gd name="T6" fmla="*/ 1830161 w 7"/>
              <a:gd name="T7" fmla="*/ 2109788 h 2"/>
              <a:gd name="T8" fmla="*/ 1830161 w 7"/>
              <a:gd name="T9" fmla="*/ 2109788 h 2"/>
              <a:gd name="T10" fmla="*/ 1830161 w 7"/>
              <a:gd name="T11" fmla="*/ 2109788 h 2"/>
              <a:gd name="T12" fmla="*/ 1830161 w 7"/>
              <a:gd name="T13" fmla="*/ 2109788 h 2"/>
              <a:gd name="T14" fmla="*/ 1830161 w 7"/>
              <a:gd name="T15" fmla="*/ 2109788 h 2"/>
              <a:gd name="T16" fmla="*/ 3660321 w 7"/>
              <a:gd name="T17" fmla="*/ 0 h 2"/>
              <a:gd name="T18" fmla="*/ 3660321 w 7"/>
              <a:gd name="T19" fmla="*/ 0 h 2"/>
              <a:gd name="T20" fmla="*/ 3660321 w 7"/>
              <a:gd name="T21" fmla="*/ 0 h 2"/>
              <a:gd name="T22" fmla="*/ 3660321 w 7"/>
              <a:gd name="T23" fmla="*/ 0 h 2"/>
              <a:gd name="T24" fmla="*/ 3660321 w 7"/>
              <a:gd name="T25" fmla="*/ 0 h 2"/>
              <a:gd name="T26" fmla="*/ 3660321 w 7"/>
              <a:gd name="T27" fmla="*/ 0 h 2"/>
              <a:gd name="T28" fmla="*/ 3660321 w 7"/>
              <a:gd name="T29" fmla="*/ 2109788 h 2"/>
              <a:gd name="T30" fmla="*/ 3660321 w 7"/>
              <a:gd name="T31" fmla="*/ 2109788 h 2"/>
              <a:gd name="T32" fmla="*/ 3660321 w 7"/>
              <a:gd name="T33" fmla="*/ 2109788 h 2"/>
              <a:gd name="T34" fmla="*/ 5490482 w 7"/>
              <a:gd name="T35" fmla="*/ 2109788 h 2"/>
              <a:gd name="T36" fmla="*/ 5490482 w 7"/>
              <a:gd name="T37" fmla="*/ 4219575 h 2"/>
              <a:gd name="T38" fmla="*/ 5490482 w 7"/>
              <a:gd name="T39" fmla="*/ 4219575 h 2"/>
              <a:gd name="T40" fmla="*/ 5490482 w 7"/>
              <a:gd name="T41" fmla="*/ 4219575 h 2"/>
              <a:gd name="T42" fmla="*/ 5490482 w 7"/>
              <a:gd name="T43" fmla="*/ 4219575 h 2"/>
              <a:gd name="T44" fmla="*/ 5490482 w 7"/>
              <a:gd name="T45" fmla="*/ 4219575 h 2"/>
              <a:gd name="T46" fmla="*/ 5490482 w 7"/>
              <a:gd name="T47" fmla="*/ 4219575 h 2"/>
              <a:gd name="T48" fmla="*/ 5490482 w 7"/>
              <a:gd name="T49" fmla="*/ 4219575 h 2"/>
              <a:gd name="T50" fmla="*/ 5490482 w 7"/>
              <a:gd name="T51" fmla="*/ 4219575 h 2"/>
              <a:gd name="T52" fmla="*/ 5490482 w 7"/>
              <a:gd name="T53" fmla="*/ 4219575 h 2"/>
              <a:gd name="T54" fmla="*/ 5490482 w 7"/>
              <a:gd name="T55" fmla="*/ 4219575 h 2"/>
              <a:gd name="T56" fmla="*/ 5490482 w 7"/>
              <a:gd name="T57" fmla="*/ 4219575 h 2"/>
              <a:gd name="T58" fmla="*/ 7320643 w 7"/>
              <a:gd name="T59" fmla="*/ 4219575 h 2"/>
              <a:gd name="T60" fmla="*/ 7320643 w 7"/>
              <a:gd name="T61" fmla="*/ 4219575 h 2"/>
              <a:gd name="T62" fmla="*/ 7320643 w 7"/>
              <a:gd name="T63" fmla="*/ 4219575 h 2"/>
              <a:gd name="T64" fmla="*/ 7320643 w 7"/>
              <a:gd name="T65" fmla="*/ 2109788 h 2"/>
              <a:gd name="T66" fmla="*/ 7320643 w 7"/>
              <a:gd name="T67" fmla="*/ 2109788 h 2"/>
              <a:gd name="T68" fmla="*/ 9150804 w 7"/>
              <a:gd name="T69" fmla="*/ 2109788 h 2"/>
              <a:gd name="T70" fmla="*/ 9150804 w 7"/>
              <a:gd name="T71" fmla="*/ 2109788 h 2"/>
              <a:gd name="T72" fmla="*/ 9150804 w 7"/>
              <a:gd name="T73" fmla="*/ 2109788 h 2"/>
              <a:gd name="T74" fmla="*/ 9150804 w 7"/>
              <a:gd name="T75" fmla="*/ 2109788 h 2"/>
              <a:gd name="T76" fmla="*/ 9150804 w 7"/>
              <a:gd name="T77" fmla="*/ 2109788 h 2"/>
              <a:gd name="T78" fmla="*/ 9150804 w 7"/>
              <a:gd name="T79" fmla="*/ 2109788 h 2"/>
              <a:gd name="T80" fmla="*/ 9150804 w 7"/>
              <a:gd name="T81" fmla="*/ 2109788 h 2"/>
              <a:gd name="T82" fmla="*/ 9150804 w 7"/>
              <a:gd name="T83" fmla="*/ 2109788 h 2"/>
              <a:gd name="T84" fmla="*/ 9150804 w 7"/>
              <a:gd name="T85" fmla="*/ 2109788 h 2"/>
              <a:gd name="T86" fmla="*/ 9150804 w 7"/>
              <a:gd name="T87" fmla="*/ 2109788 h 2"/>
              <a:gd name="T88" fmla="*/ 9150804 w 7"/>
              <a:gd name="T89" fmla="*/ 2109788 h 2"/>
              <a:gd name="T90" fmla="*/ 9150804 w 7"/>
              <a:gd name="T91" fmla="*/ 2109788 h 2"/>
              <a:gd name="T92" fmla="*/ 10980964 w 7"/>
              <a:gd name="T93" fmla="*/ 2109788 h 2"/>
              <a:gd name="T94" fmla="*/ 10980964 w 7"/>
              <a:gd name="T95" fmla="*/ 2109788 h 2"/>
              <a:gd name="T96" fmla="*/ 10980964 w 7"/>
              <a:gd name="T97" fmla="*/ 2109788 h 2"/>
              <a:gd name="T98" fmla="*/ 10980964 w 7"/>
              <a:gd name="T99" fmla="*/ 4219575 h 2"/>
              <a:gd name="T100" fmla="*/ 10980964 w 7"/>
              <a:gd name="T101" fmla="*/ 4219575 h 2"/>
              <a:gd name="T102" fmla="*/ 10980964 w 7"/>
              <a:gd name="T103" fmla="*/ 4219575 h 2"/>
              <a:gd name="T104" fmla="*/ 12811125 w 7"/>
              <a:gd name="T105" fmla="*/ 4219575 h 2"/>
              <a:gd name="T106" fmla="*/ 12811125 w 7"/>
              <a:gd name="T107" fmla="*/ 4219575 h 2"/>
              <a:gd name="T108" fmla="*/ 12811125 w 7"/>
              <a:gd name="T109" fmla="*/ 4219575 h 2"/>
              <a:gd name="T110" fmla="*/ 12811125 w 7"/>
              <a:gd name="T111" fmla="*/ 4219575 h 2"/>
              <a:gd name="T112" fmla="*/ 12811125 w 7"/>
              <a:gd name="T113" fmla="*/ 4219575 h 2"/>
              <a:gd name="T114" fmla="*/ 12811125 w 7"/>
              <a:gd name="T115" fmla="*/ 4219575 h 2"/>
              <a:gd name="T116" fmla="*/ 12811125 w 7"/>
              <a:gd name="T117" fmla="*/ 4219575 h 2"/>
              <a:gd name="T118" fmla="*/ 12811125 w 7"/>
              <a:gd name="T119" fmla="*/ 4219575 h 2"/>
              <a:gd name="T120" fmla="*/ 12811125 w 7"/>
              <a:gd name="T121" fmla="*/ 4219575 h 2"/>
              <a:gd name="T122" fmla="*/ 12811125 w 7"/>
              <a:gd name="T123" fmla="*/ 4219575 h 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"/>
              <a:gd name="T187" fmla="*/ 0 h 2"/>
              <a:gd name="T188" fmla="*/ 7 w 7"/>
              <a:gd name="T189" fmla="*/ 2 h 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" h="2">
                <a:moveTo>
                  <a:pt x="0" y="2"/>
                </a:move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7" name="Freeform 110"/>
          <p:cNvSpPr>
            <a:spLocks/>
          </p:cNvSpPr>
          <p:nvPr/>
        </p:nvSpPr>
        <p:spPr bwMode="auto">
          <a:xfrm>
            <a:off x="7038000" y="4680669"/>
            <a:ext cx="4880" cy="1647"/>
          </a:xfrm>
          <a:custGeom>
            <a:avLst/>
            <a:gdLst>
              <a:gd name="T0" fmla="*/ 0 w 3"/>
              <a:gd name="T1" fmla="*/ 2109123 h 1"/>
              <a:gd name="T2" fmla="*/ 0 w 3"/>
              <a:gd name="T3" fmla="*/ 0 h 1"/>
              <a:gd name="T4" fmla="*/ 1423458 w 3"/>
              <a:gd name="T5" fmla="*/ 0 h 1"/>
              <a:gd name="T6" fmla="*/ 1423458 w 3"/>
              <a:gd name="T7" fmla="*/ 0 h 1"/>
              <a:gd name="T8" fmla="*/ 1423458 w 3"/>
              <a:gd name="T9" fmla="*/ 0 h 1"/>
              <a:gd name="T10" fmla="*/ 1423458 w 3"/>
              <a:gd name="T11" fmla="*/ 0 h 1"/>
              <a:gd name="T12" fmla="*/ 1423458 w 3"/>
              <a:gd name="T13" fmla="*/ 0 h 1"/>
              <a:gd name="T14" fmla="*/ 1423458 w 3"/>
              <a:gd name="T15" fmla="*/ 0 h 1"/>
              <a:gd name="T16" fmla="*/ 1423458 w 3"/>
              <a:gd name="T17" fmla="*/ 0 h 1"/>
              <a:gd name="T18" fmla="*/ 1423458 w 3"/>
              <a:gd name="T19" fmla="*/ 0 h 1"/>
              <a:gd name="T20" fmla="*/ 1423458 w 3"/>
              <a:gd name="T21" fmla="*/ 0 h 1"/>
              <a:gd name="T22" fmla="*/ 1423458 w 3"/>
              <a:gd name="T23" fmla="*/ 0 h 1"/>
              <a:gd name="T24" fmla="*/ 1423458 w 3"/>
              <a:gd name="T25" fmla="*/ 0 h 1"/>
              <a:gd name="T26" fmla="*/ 1423458 w 3"/>
              <a:gd name="T27" fmla="*/ 0 h 1"/>
              <a:gd name="T28" fmla="*/ 1423458 w 3"/>
              <a:gd name="T29" fmla="*/ 0 h 1"/>
              <a:gd name="T30" fmla="*/ 1423458 w 3"/>
              <a:gd name="T31" fmla="*/ 0 h 1"/>
              <a:gd name="T32" fmla="*/ 1423458 w 3"/>
              <a:gd name="T33" fmla="*/ 0 h 1"/>
              <a:gd name="T34" fmla="*/ 1423458 w 3"/>
              <a:gd name="T35" fmla="*/ 0 h 1"/>
              <a:gd name="T36" fmla="*/ 1423458 w 3"/>
              <a:gd name="T37" fmla="*/ 0 h 1"/>
              <a:gd name="T38" fmla="*/ 1423458 w 3"/>
              <a:gd name="T39" fmla="*/ 0 h 1"/>
              <a:gd name="T40" fmla="*/ 1423458 w 3"/>
              <a:gd name="T41" fmla="*/ 0 h 1"/>
              <a:gd name="T42" fmla="*/ 1423458 w 3"/>
              <a:gd name="T43" fmla="*/ 0 h 1"/>
              <a:gd name="T44" fmla="*/ 1423458 w 3"/>
              <a:gd name="T45" fmla="*/ 0 h 1"/>
              <a:gd name="T46" fmla="*/ 1423458 w 3"/>
              <a:gd name="T47" fmla="*/ 0 h 1"/>
              <a:gd name="T48" fmla="*/ 1423458 w 3"/>
              <a:gd name="T49" fmla="*/ 0 h 1"/>
              <a:gd name="T50" fmla="*/ 1423458 w 3"/>
              <a:gd name="T51" fmla="*/ 0 h 1"/>
              <a:gd name="T52" fmla="*/ 1423458 w 3"/>
              <a:gd name="T53" fmla="*/ 0 h 1"/>
              <a:gd name="T54" fmla="*/ 2846917 w 3"/>
              <a:gd name="T55" fmla="*/ 0 h 1"/>
              <a:gd name="T56" fmla="*/ 2846917 w 3"/>
              <a:gd name="T57" fmla="*/ 0 h 1"/>
              <a:gd name="T58" fmla="*/ 2846917 w 3"/>
              <a:gd name="T59" fmla="*/ 0 h 1"/>
              <a:gd name="T60" fmla="*/ 2846917 w 3"/>
              <a:gd name="T61" fmla="*/ 0 h 1"/>
              <a:gd name="T62" fmla="*/ 2846917 w 3"/>
              <a:gd name="T63" fmla="*/ 0 h 1"/>
              <a:gd name="T64" fmla="*/ 2846917 w 3"/>
              <a:gd name="T65" fmla="*/ 0 h 1"/>
              <a:gd name="T66" fmla="*/ 2846917 w 3"/>
              <a:gd name="T67" fmla="*/ 0 h 1"/>
              <a:gd name="T68" fmla="*/ 2846917 w 3"/>
              <a:gd name="T69" fmla="*/ 0 h 1"/>
              <a:gd name="T70" fmla="*/ 2846917 w 3"/>
              <a:gd name="T71" fmla="*/ 2109123 h 1"/>
              <a:gd name="T72" fmla="*/ 4270375 w 3"/>
              <a:gd name="T73" fmla="*/ 2109123 h 1"/>
              <a:gd name="T74" fmla="*/ 4270375 w 3"/>
              <a:gd name="T75" fmla="*/ 2109123 h 1"/>
              <a:gd name="T76" fmla="*/ 4270375 w 3"/>
              <a:gd name="T77" fmla="*/ 2109123 h 1"/>
              <a:gd name="T78" fmla="*/ 4270375 w 3"/>
              <a:gd name="T79" fmla="*/ 2109123 h 1"/>
              <a:gd name="T80" fmla="*/ 4270375 w 3"/>
              <a:gd name="T81" fmla="*/ 2109123 h 1"/>
              <a:gd name="T82" fmla="*/ 4270375 w 3"/>
              <a:gd name="T83" fmla="*/ 2109123 h 1"/>
              <a:gd name="T84" fmla="*/ 4270375 w 3"/>
              <a:gd name="T85" fmla="*/ 2109123 h 1"/>
              <a:gd name="T86" fmla="*/ 4270375 w 3"/>
              <a:gd name="T87" fmla="*/ 2109123 h 1"/>
              <a:gd name="T88" fmla="*/ 4270375 w 3"/>
              <a:gd name="T89" fmla="*/ 2109123 h 1"/>
              <a:gd name="T90" fmla="*/ 4270375 w 3"/>
              <a:gd name="T91" fmla="*/ 2109123 h 1"/>
              <a:gd name="T92" fmla="*/ 4270375 w 3"/>
              <a:gd name="T93" fmla="*/ 2109123 h 1"/>
              <a:gd name="T94" fmla="*/ 4270375 w 3"/>
              <a:gd name="T95" fmla="*/ 2109123 h 1"/>
              <a:gd name="T96" fmla="*/ 4270375 w 3"/>
              <a:gd name="T97" fmla="*/ 2109123 h 1"/>
              <a:gd name="T98" fmla="*/ 4270375 w 3"/>
              <a:gd name="T99" fmla="*/ 2109123 h 1"/>
              <a:gd name="T100" fmla="*/ 4270375 w 3"/>
              <a:gd name="T101" fmla="*/ 2109123 h 1"/>
              <a:gd name="T102" fmla="*/ 4270375 w 3"/>
              <a:gd name="T103" fmla="*/ 2109123 h 1"/>
              <a:gd name="T104" fmla="*/ 4270375 w 3"/>
              <a:gd name="T105" fmla="*/ 2109123 h 1"/>
              <a:gd name="T106" fmla="*/ 4270375 w 3"/>
              <a:gd name="T107" fmla="*/ 2109123 h 1"/>
              <a:gd name="T108" fmla="*/ 4270375 w 3"/>
              <a:gd name="T109" fmla="*/ 2109123 h 1"/>
              <a:gd name="T110" fmla="*/ 4270375 w 3"/>
              <a:gd name="T111" fmla="*/ 2109123 h 1"/>
              <a:gd name="T112" fmla="*/ 4270375 w 3"/>
              <a:gd name="T113" fmla="*/ 2109123 h 1"/>
              <a:gd name="T114" fmla="*/ 4270375 w 3"/>
              <a:gd name="T115" fmla="*/ 2109123 h 1"/>
              <a:gd name="T116" fmla="*/ 4270375 w 3"/>
              <a:gd name="T117" fmla="*/ 2109123 h 1"/>
              <a:gd name="T118" fmla="*/ 4270375 w 3"/>
              <a:gd name="T119" fmla="*/ 2109123 h 1"/>
              <a:gd name="T120" fmla="*/ 4270375 w 3"/>
              <a:gd name="T121" fmla="*/ 2109123 h 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"/>
              <a:gd name="T184" fmla="*/ 0 h 1"/>
              <a:gd name="T185" fmla="*/ 3 w 3"/>
              <a:gd name="T186" fmla="*/ 1 h 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"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noFill/>
          <a:ln w="3175" cap="sq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8" name="Freeform 111"/>
          <p:cNvSpPr>
            <a:spLocks/>
          </p:cNvSpPr>
          <p:nvPr/>
        </p:nvSpPr>
        <p:spPr bwMode="auto">
          <a:xfrm>
            <a:off x="7469872" y="3802689"/>
            <a:ext cx="56118" cy="1648"/>
          </a:xfrm>
          <a:custGeom>
            <a:avLst/>
            <a:gdLst>
              <a:gd name="T0" fmla="*/ 9094193 w 27"/>
              <a:gd name="T1" fmla="*/ 0 h 1"/>
              <a:gd name="T2" fmla="*/ 23644901 w 27"/>
              <a:gd name="T3" fmla="*/ 0 h 1"/>
              <a:gd name="T4" fmla="*/ 30918903 w 27"/>
              <a:gd name="T5" fmla="*/ 0 h 1"/>
              <a:gd name="T6" fmla="*/ 30918903 w 27"/>
              <a:gd name="T7" fmla="*/ 0 h 1"/>
              <a:gd name="T8" fmla="*/ 30918903 w 27"/>
              <a:gd name="T9" fmla="*/ 0 h 1"/>
              <a:gd name="T10" fmla="*/ 30918903 w 27"/>
              <a:gd name="T11" fmla="*/ 0 h 1"/>
              <a:gd name="T12" fmla="*/ 32737741 w 27"/>
              <a:gd name="T13" fmla="*/ 0 h 1"/>
              <a:gd name="T14" fmla="*/ 32737741 w 27"/>
              <a:gd name="T15" fmla="*/ 0 h 1"/>
              <a:gd name="T16" fmla="*/ 32737741 w 27"/>
              <a:gd name="T17" fmla="*/ 0 h 1"/>
              <a:gd name="T18" fmla="*/ 32737741 w 27"/>
              <a:gd name="T19" fmla="*/ 0 h 1"/>
              <a:gd name="T20" fmla="*/ 32737741 w 27"/>
              <a:gd name="T21" fmla="*/ 0 h 1"/>
              <a:gd name="T22" fmla="*/ 32737741 w 27"/>
              <a:gd name="T23" fmla="*/ 0 h 1"/>
              <a:gd name="T24" fmla="*/ 34556580 w 27"/>
              <a:gd name="T25" fmla="*/ 0 h 1"/>
              <a:gd name="T26" fmla="*/ 34556580 w 27"/>
              <a:gd name="T27" fmla="*/ 0 h 1"/>
              <a:gd name="T28" fmla="*/ 34556580 w 27"/>
              <a:gd name="T29" fmla="*/ 0 h 1"/>
              <a:gd name="T30" fmla="*/ 34556580 w 27"/>
              <a:gd name="T31" fmla="*/ 0 h 1"/>
              <a:gd name="T32" fmla="*/ 34556580 w 27"/>
              <a:gd name="T33" fmla="*/ 0 h 1"/>
              <a:gd name="T34" fmla="*/ 36375418 w 27"/>
              <a:gd name="T35" fmla="*/ 0 h 1"/>
              <a:gd name="T36" fmla="*/ 36375418 w 27"/>
              <a:gd name="T37" fmla="*/ 0 h 1"/>
              <a:gd name="T38" fmla="*/ 36375418 w 27"/>
              <a:gd name="T39" fmla="*/ 0 h 1"/>
              <a:gd name="T40" fmla="*/ 36375418 w 27"/>
              <a:gd name="T41" fmla="*/ 0 h 1"/>
              <a:gd name="T42" fmla="*/ 36375418 w 27"/>
              <a:gd name="T43" fmla="*/ 0 h 1"/>
              <a:gd name="T44" fmla="*/ 36375418 w 27"/>
              <a:gd name="T45" fmla="*/ 0 h 1"/>
              <a:gd name="T46" fmla="*/ 36375418 w 27"/>
              <a:gd name="T47" fmla="*/ 0 h 1"/>
              <a:gd name="T48" fmla="*/ 38194257 w 27"/>
              <a:gd name="T49" fmla="*/ 0 h 1"/>
              <a:gd name="T50" fmla="*/ 38194257 w 27"/>
              <a:gd name="T51" fmla="*/ 2110452 h 1"/>
              <a:gd name="T52" fmla="*/ 38194257 w 27"/>
              <a:gd name="T53" fmla="*/ 2110452 h 1"/>
              <a:gd name="T54" fmla="*/ 38194257 w 27"/>
              <a:gd name="T55" fmla="*/ 2110452 h 1"/>
              <a:gd name="T56" fmla="*/ 38194257 w 27"/>
              <a:gd name="T57" fmla="*/ 2110452 h 1"/>
              <a:gd name="T58" fmla="*/ 38194257 w 27"/>
              <a:gd name="T59" fmla="*/ 2110452 h 1"/>
              <a:gd name="T60" fmla="*/ 40013095 w 27"/>
              <a:gd name="T61" fmla="*/ 2110452 h 1"/>
              <a:gd name="T62" fmla="*/ 40013095 w 27"/>
              <a:gd name="T63" fmla="*/ 0 h 1"/>
              <a:gd name="T64" fmla="*/ 40013095 w 27"/>
              <a:gd name="T65" fmla="*/ 0 h 1"/>
              <a:gd name="T66" fmla="*/ 40013095 w 27"/>
              <a:gd name="T67" fmla="*/ 0 h 1"/>
              <a:gd name="T68" fmla="*/ 40013095 w 27"/>
              <a:gd name="T69" fmla="*/ 0 h 1"/>
              <a:gd name="T70" fmla="*/ 41831934 w 27"/>
              <a:gd name="T71" fmla="*/ 0 h 1"/>
              <a:gd name="T72" fmla="*/ 41831934 w 27"/>
              <a:gd name="T73" fmla="*/ 0 h 1"/>
              <a:gd name="T74" fmla="*/ 41831934 w 27"/>
              <a:gd name="T75" fmla="*/ 0 h 1"/>
              <a:gd name="T76" fmla="*/ 41831934 w 27"/>
              <a:gd name="T77" fmla="*/ 0 h 1"/>
              <a:gd name="T78" fmla="*/ 41831934 w 27"/>
              <a:gd name="T79" fmla="*/ 0 h 1"/>
              <a:gd name="T80" fmla="*/ 43650772 w 27"/>
              <a:gd name="T81" fmla="*/ 0 h 1"/>
              <a:gd name="T82" fmla="*/ 43650772 w 27"/>
              <a:gd name="T83" fmla="*/ 2110452 h 1"/>
              <a:gd name="T84" fmla="*/ 43650772 w 27"/>
              <a:gd name="T85" fmla="*/ 2110452 h 1"/>
              <a:gd name="T86" fmla="*/ 43650772 w 27"/>
              <a:gd name="T87" fmla="*/ 2110452 h 1"/>
              <a:gd name="T88" fmla="*/ 43650772 w 27"/>
              <a:gd name="T89" fmla="*/ 2110452 h 1"/>
              <a:gd name="T90" fmla="*/ 43650772 w 27"/>
              <a:gd name="T91" fmla="*/ 2110452 h 1"/>
              <a:gd name="T92" fmla="*/ 43650772 w 27"/>
              <a:gd name="T93" fmla="*/ 2110452 h 1"/>
              <a:gd name="T94" fmla="*/ 45469611 w 27"/>
              <a:gd name="T95" fmla="*/ 2110452 h 1"/>
              <a:gd name="T96" fmla="*/ 45469611 w 27"/>
              <a:gd name="T97" fmla="*/ 0 h 1"/>
              <a:gd name="T98" fmla="*/ 45469611 w 27"/>
              <a:gd name="T99" fmla="*/ 0 h 1"/>
              <a:gd name="T100" fmla="*/ 45469611 w 27"/>
              <a:gd name="T101" fmla="*/ 0 h 1"/>
              <a:gd name="T102" fmla="*/ 45469611 w 27"/>
              <a:gd name="T103" fmla="*/ 0 h 1"/>
              <a:gd name="T104" fmla="*/ 45469611 w 27"/>
              <a:gd name="T105" fmla="*/ 0 h 1"/>
              <a:gd name="T106" fmla="*/ 47288449 w 27"/>
              <a:gd name="T107" fmla="*/ 0 h 1"/>
              <a:gd name="T108" fmla="*/ 47288449 w 27"/>
              <a:gd name="T109" fmla="*/ 0 h 1"/>
              <a:gd name="T110" fmla="*/ 47288449 w 27"/>
              <a:gd name="T111" fmla="*/ 0 h 1"/>
              <a:gd name="T112" fmla="*/ 47288449 w 27"/>
              <a:gd name="T113" fmla="*/ 0 h 1"/>
              <a:gd name="T114" fmla="*/ 47288449 w 27"/>
              <a:gd name="T115" fmla="*/ 2110452 h 1"/>
              <a:gd name="T116" fmla="*/ 49107288 w 27"/>
              <a:gd name="T117" fmla="*/ 2110452 h 1"/>
              <a:gd name="T118" fmla="*/ 49107288 w 27"/>
              <a:gd name="T119" fmla="*/ 2110452 h 1"/>
              <a:gd name="T120" fmla="*/ 49107288 w 27"/>
              <a:gd name="T121" fmla="*/ 2110452 h 1"/>
              <a:gd name="T122" fmla="*/ 49107288 w 27"/>
              <a:gd name="T123" fmla="*/ 2110452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"/>
              <a:gd name="T187" fmla="*/ 0 h 1"/>
              <a:gd name="T188" fmla="*/ 27 w 27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1"/>
                </a:lnTo>
                <a:lnTo>
                  <a:pt x="22" y="1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4" y="1"/>
                </a:lnTo>
                <a:lnTo>
                  <a:pt x="25" y="1"/>
                </a:lnTo>
                <a:lnTo>
                  <a:pt x="25" y="0"/>
                </a:lnTo>
                <a:lnTo>
                  <a:pt x="26" y="0"/>
                </a:lnTo>
                <a:lnTo>
                  <a:pt x="26" y="1"/>
                </a:lnTo>
                <a:lnTo>
                  <a:pt x="27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Freeform 112"/>
          <p:cNvSpPr>
            <a:spLocks/>
          </p:cNvSpPr>
          <p:nvPr/>
        </p:nvSpPr>
        <p:spPr bwMode="auto">
          <a:xfrm>
            <a:off x="7525990" y="3801042"/>
            <a:ext cx="24399" cy="4941"/>
          </a:xfrm>
          <a:custGeom>
            <a:avLst/>
            <a:gdLst>
              <a:gd name="T0" fmla="*/ 0 w 12"/>
              <a:gd name="T1" fmla="*/ 4219132 h 3"/>
              <a:gd name="T2" fmla="*/ 0 w 12"/>
              <a:gd name="T3" fmla="*/ 4219132 h 3"/>
              <a:gd name="T4" fmla="*/ 0 w 12"/>
              <a:gd name="T5" fmla="*/ 4219132 h 3"/>
              <a:gd name="T6" fmla="*/ 1779323 w 12"/>
              <a:gd name="T7" fmla="*/ 2109566 h 3"/>
              <a:gd name="T8" fmla="*/ 1779323 w 12"/>
              <a:gd name="T9" fmla="*/ 2109566 h 3"/>
              <a:gd name="T10" fmla="*/ 1779323 w 12"/>
              <a:gd name="T11" fmla="*/ 2109566 h 3"/>
              <a:gd name="T12" fmla="*/ 1779323 w 12"/>
              <a:gd name="T13" fmla="*/ 0 h 3"/>
              <a:gd name="T14" fmla="*/ 1779323 w 12"/>
              <a:gd name="T15" fmla="*/ 0 h 3"/>
              <a:gd name="T16" fmla="*/ 3558646 w 12"/>
              <a:gd name="T17" fmla="*/ 0 h 3"/>
              <a:gd name="T18" fmla="*/ 3558646 w 12"/>
              <a:gd name="T19" fmla="*/ 2109566 h 3"/>
              <a:gd name="T20" fmla="*/ 3558646 w 12"/>
              <a:gd name="T21" fmla="*/ 2109566 h 3"/>
              <a:gd name="T22" fmla="*/ 3558646 w 12"/>
              <a:gd name="T23" fmla="*/ 4219132 h 3"/>
              <a:gd name="T24" fmla="*/ 5337969 w 12"/>
              <a:gd name="T25" fmla="*/ 4219132 h 3"/>
              <a:gd name="T26" fmla="*/ 5337969 w 12"/>
              <a:gd name="T27" fmla="*/ 4219132 h 3"/>
              <a:gd name="T28" fmla="*/ 5337969 w 12"/>
              <a:gd name="T29" fmla="*/ 4219132 h 3"/>
              <a:gd name="T30" fmla="*/ 5337969 w 12"/>
              <a:gd name="T31" fmla="*/ 4219132 h 3"/>
              <a:gd name="T32" fmla="*/ 5337969 w 12"/>
              <a:gd name="T33" fmla="*/ 4219132 h 3"/>
              <a:gd name="T34" fmla="*/ 5337969 w 12"/>
              <a:gd name="T35" fmla="*/ 4219132 h 3"/>
              <a:gd name="T36" fmla="*/ 5337969 w 12"/>
              <a:gd name="T37" fmla="*/ 4219132 h 3"/>
              <a:gd name="T38" fmla="*/ 7117292 w 12"/>
              <a:gd name="T39" fmla="*/ 2109566 h 3"/>
              <a:gd name="T40" fmla="*/ 7117292 w 12"/>
              <a:gd name="T41" fmla="*/ 0 h 3"/>
              <a:gd name="T42" fmla="*/ 7117292 w 12"/>
              <a:gd name="T43" fmla="*/ 0 h 3"/>
              <a:gd name="T44" fmla="*/ 7117292 w 12"/>
              <a:gd name="T45" fmla="*/ 0 h 3"/>
              <a:gd name="T46" fmla="*/ 7117292 w 12"/>
              <a:gd name="T47" fmla="*/ 0 h 3"/>
              <a:gd name="T48" fmla="*/ 7117292 w 12"/>
              <a:gd name="T49" fmla="*/ 0 h 3"/>
              <a:gd name="T50" fmla="*/ 8896615 w 12"/>
              <a:gd name="T51" fmla="*/ 0 h 3"/>
              <a:gd name="T52" fmla="*/ 8896615 w 12"/>
              <a:gd name="T53" fmla="*/ 2109566 h 3"/>
              <a:gd name="T54" fmla="*/ 8896615 w 12"/>
              <a:gd name="T55" fmla="*/ 4219132 h 3"/>
              <a:gd name="T56" fmla="*/ 8896615 w 12"/>
              <a:gd name="T57" fmla="*/ 4219132 h 3"/>
              <a:gd name="T58" fmla="*/ 10675938 w 12"/>
              <a:gd name="T59" fmla="*/ 4219132 h 3"/>
              <a:gd name="T60" fmla="*/ 10675938 w 12"/>
              <a:gd name="T61" fmla="*/ 4219132 h 3"/>
              <a:gd name="T62" fmla="*/ 10675938 w 12"/>
              <a:gd name="T63" fmla="*/ 4219132 h 3"/>
              <a:gd name="T64" fmla="*/ 10675938 w 12"/>
              <a:gd name="T65" fmla="*/ 4219132 h 3"/>
              <a:gd name="T66" fmla="*/ 10675938 w 12"/>
              <a:gd name="T67" fmla="*/ 4219132 h 3"/>
              <a:gd name="T68" fmla="*/ 10675938 w 12"/>
              <a:gd name="T69" fmla="*/ 2109566 h 3"/>
              <a:gd name="T70" fmla="*/ 12455260 w 12"/>
              <a:gd name="T71" fmla="*/ 0 h 3"/>
              <a:gd name="T72" fmla="*/ 12455260 w 12"/>
              <a:gd name="T73" fmla="*/ 0 h 3"/>
              <a:gd name="T74" fmla="*/ 12455260 w 12"/>
              <a:gd name="T75" fmla="*/ 0 h 3"/>
              <a:gd name="T76" fmla="*/ 12455260 w 12"/>
              <a:gd name="T77" fmla="*/ 0 h 3"/>
              <a:gd name="T78" fmla="*/ 12455260 w 12"/>
              <a:gd name="T79" fmla="*/ 0 h 3"/>
              <a:gd name="T80" fmla="*/ 12455260 w 12"/>
              <a:gd name="T81" fmla="*/ 0 h 3"/>
              <a:gd name="T82" fmla="*/ 14234583 w 12"/>
              <a:gd name="T83" fmla="*/ 0 h 3"/>
              <a:gd name="T84" fmla="*/ 14234583 w 12"/>
              <a:gd name="T85" fmla="*/ 2109566 h 3"/>
              <a:gd name="T86" fmla="*/ 14234583 w 12"/>
              <a:gd name="T87" fmla="*/ 4219132 h 3"/>
              <a:gd name="T88" fmla="*/ 14234583 w 12"/>
              <a:gd name="T89" fmla="*/ 6328698 h 3"/>
              <a:gd name="T90" fmla="*/ 14234583 w 12"/>
              <a:gd name="T91" fmla="*/ 6328698 h 3"/>
              <a:gd name="T92" fmla="*/ 14234583 w 12"/>
              <a:gd name="T93" fmla="*/ 6328698 h 3"/>
              <a:gd name="T94" fmla="*/ 16013906 w 12"/>
              <a:gd name="T95" fmla="*/ 6328698 h 3"/>
              <a:gd name="T96" fmla="*/ 16013906 w 12"/>
              <a:gd name="T97" fmla="*/ 4219132 h 3"/>
              <a:gd name="T98" fmla="*/ 16013906 w 12"/>
              <a:gd name="T99" fmla="*/ 4219132 h 3"/>
              <a:gd name="T100" fmla="*/ 16013906 w 12"/>
              <a:gd name="T101" fmla="*/ 2109566 h 3"/>
              <a:gd name="T102" fmla="*/ 17793229 w 12"/>
              <a:gd name="T103" fmla="*/ 0 h 3"/>
              <a:gd name="T104" fmla="*/ 17793229 w 12"/>
              <a:gd name="T105" fmla="*/ 0 h 3"/>
              <a:gd name="T106" fmla="*/ 17793229 w 12"/>
              <a:gd name="T107" fmla="*/ 0 h 3"/>
              <a:gd name="T108" fmla="*/ 17793229 w 12"/>
              <a:gd name="T109" fmla="*/ 0 h 3"/>
              <a:gd name="T110" fmla="*/ 17793229 w 12"/>
              <a:gd name="T111" fmla="*/ 0 h 3"/>
              <a:gd name="T112" fmla="*/ 17793229 w 12"/>
              <a:gd name="T113" fmla="*/ 0 h 3"/>
              <a:gd name="T114" fmla="*/ 19572552 w 12"/>
              <a:gd name="T115" fmla="*/ 4219132 h 3"/>
              <a:gd name="T116" fmla="*/ 19572552 w 12"/>
              <a:gd name="T117" fmla="*/ 6328698 h 3"/>
              <a:gd name="T118" fmla="*/ 19572552 w 12"/>
              <a:gd name="T119" fmla="*/ 6328698 h 3"/>
              <a:gd name="T120" fmla="*/ 19572552 w 12"/>
              <a:gd name="T121" fmla="*/ 6328698 h 3"/>
              <a:gd name="T122" fmla="*/ 21351875 w 12"/>
              <a:gd name="T123" fmla="*/ 6328698 h 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"/>
              <a:gd name="T188" fmla="*/ 12 w 12"/>
              <a:gd name="T189" fmla="*/ 3 h 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">
                <a:moveTo>
                  <a:pt x="0" y="2"/>
                </a:move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10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2" y="3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0" name="Freeform 113"/>
          <p:cNvSpPr>
            <a:spLocks/>
          </p:cNvSpPr>
          <p:nvPr/>
        </p:nvSpPr>
        <p:spPr bwMode="auto">
          <a:xfrm>
            <a:off x="7550390" y="3799394"/>
            <a:ext cx="21960" cy="8237"/>
          </a:xfrm>
          <a:custGeom>
            <a:avLst/>
            <a:gdLst>
              <a:gd name="T0" fmla="*/ 0 w 11"/>
              <a:gd name="T1" fmla="*/ 8439682 h 5"/>
              <a:gd name="T2" fmla="*/ 0 w 11"/>
              <a:gd name="T3" fmla="*/ 6329761 h 5"/>
              <a:gd name="T4" fmla="*/ 0 w 11"/>
              <a:gd name="T5" fmla="*/ 4219841 h 5"/>
              <a:gd name="T6" fmla="*/ 1747033 w 11"/>
              <a:gd name="T7" fmla="*/ 2109920 h 5"/>
              <a:gd name="T8" fmla="*/ 1747033 w 11"/>
              <a:gd name="T9" fmla="*/ 2109920 h 5"/>
              <a:gd name="T10" fmla="*/ 1747033 w 11"/>
              <a:gd name="T11" fmla="*/ 2109920 h 5"/>
              <a:gd name="T12" fmla="*/ 1747033 w 11"/>
              <a:gd name="T13" fmla="*/ 2109920 h 5"/>
              <a:gd name="T14" fmla="*/ 1747033 w 11"/>
              <a:gd name="T15" fmla="*/ 2109920 h 5"/>
              <a:gd name="T16" fmla="*/ 1747033 w 11"/>
              <a:gd name="T17" fmla="*/ 2109920 h 5"/>
              <a:gd name="T18" fmla="*/ 1747033 w 11"/>
              <a:gd name="T19" fmla="*/ 4219841 h 5"/>
              <a:gd name="T20" fmla="*/ 3494065 w 11"/>
              <a:gd name="T21" fmla="*/ 6329761 h 5"/>
              <a:gd name="T22" fmla="*/ 3494065 w 11"/>
              <a:gd name="T23" fmla="*/ 8439682 h 5"/>
              <a:gd name="T24" fmla="*/ 3494065 w 11"/>
              <a:gd name="T25" fmla="*/ 8439682 h 5"/>
              <a:gd name="T26" fmla="*/ 3494065 w 11"/>
              <a:gd name="T27" fmla="*/ 8439682 h 5"/>
              <a:gd name="T28" fmla="*/ 3494065 w 11"/>
              <a:gd name="T29" fmla="*/ 8439682 h 5"/>
              <a:gd name="T30" fmla="*/ 3494065 w 11"/>
              <a:gd name="T31" fmla="*/ 8439682 h 5"/>
              <a:gd name="T32" fmla="*/ 5241098 w 11"/>
              <a:gd name="T33" fmla="*/ 8439682 h 5"/>
              <a:gd name="T34" fmla="*/ 5241098 w 11"/>
              <a:gd name="T35" fmla="*/ 6329761 h 5"/>
              <a:gd name="T36" fmla="*/ 5241098 w 11"/>
              <a:gd name="T37" fmla="*/ 4219841 h 5"/>
              <a:gd name="T38" fmla="*/ 5241098 w 11"/>
              <a:gd name="T39" fmla="*/ 2109920 h 5"/>
              <a:gd name="T40" fmla="*/ 5241098 w 11"/>
              <a:gd name="T41" fmla="*/ 2109920 h 5"/>
              <a:gd name="T42" fmla="*/ 6988131 w 11"/>
              <a:gd name="T43" fmla="*/ 0 h 5"/>
              <a:gd name="T44" fmla="*/ 6988131 w 11"/>
              <a:gd name="T45" fmla="*/ 0 h 5"/>
              <a:gd name="T46" fmla="*/ 6988131 w 11"/>
              <a:gd name="T47" fmla="*/ 0 h 5"/>
              <a:gd name="T48" fmla="*/ 6988131 w 11"/>
              <a:gd name="T49" fmla="*/ 2109920 h 5"/>
              <a:gd name="T50" fmla="*/ 6988131 w 11"/>
              <a:gd name="T51" fmla="*/ 2109920 h 5"/>
              <a:gd name="T52" fmla="*/ 6988131 w 11"/>
              <a:gd name="T53" fmla="*/ 4219841 h 5"/>
              <a:gd name="T54" fmla="*/ 8735164 w 11"/>
              <a:gd name="T55" fmla="*/ 6329761 h 5"/>
              <a:gd name="T56" fmla="*/ 8735164 w 11"/>
              <a:gd name="T57" fmla="*/ 8439682 h 5"/>
              <a:gd name="T58" fmla="*/ 8735164 w 11"/>
              <a:gd name="T59" fmla="*/ 8439682 h 5"/>
              <a:gd name="T60" fmla="*/ 8735164 w 11"/>
              <a:gd name="T61" fmla="*/ 8439682 h 5"/>
              <a:gd name="T62" fmla="*/ 8735164 w 11"/>
              <a:gd name="T63" fmla="*/ 8439682 h 5"/>
              <a:gd name="T64" fmla="*/ 8735164 w 11"/>
              <a:gd name="T65" fmla="*/ 8439682 h 5"/>
              <a:gd name="T66" fmla="*/ 10482196 w 11"/>
              <a:gd name="T67" fmla="*/ 8439682 h 5"/>
              <a:gd name="T68" fmla="*/ 10482196 w 11"/>
              <a:gd name="T69" fmla="*/ 4219841 h 5"/>
              <a:gd name="T70" fmla="*/ 10482196 w 11"/>
              <a:gd name="T71" fmla="*/ 2109920 h 5"/>
              <a:gd name="T72" fmla="*/ 10482196 w 11"/>
              <a:gd name="T73" fmla="*/ 0 h 5"/>
              <a:gd name="T74" fmla="*/ 10482196 w 11"/>
              <a:gd name="T75" fmla="*/ 0 h 5"/>
              <a:gd name="T76" fmla="*/ 12229229 w 11"/>
              <a:gd name="T77" fmla="*/ 0 h 5"/>
              <a:gd name="T78" fmla="*/ 12229229 w 11"/>
              <a:gd name="T79" fmla="*/ 0 h 5"/>
              <a:gd name="T80" fmla="*/ 12229229 w 11"/>
              <a:gd name="T81" fmla="*/ 2109920 h 5"/>
              <a:gd name="T82" fmla="*/ 12229229 w 11"/>
              <a:gd name="T83" fmla="*/ 2109920 h 5"/>
              <a:gd name="T84" fmla="*/ 12229229 w 11"/>
              <a:gd name="T85" fmla="*/ 6329761 h 5"/>
              <a:gd name="T86" fmla="*/ 13976262 w 11"/>
              <a:gd name="T87" fmla="*/ 8439682 h 5"/>
              <a:gd name="T88" fmla="*/ 13976262 w 11"/>
              <a:gd name="T89" fmla="*/ 8439682 h 5"/>
              <a:gd name="T90" fmla="*/ 13976262 w 11"/>
              <a:gd name="T91" fmla="*/ 8439682 h 5"/>
              <a:gd name="T92" fmla="*/ 13976262 w 11"/>
              <a:gd name="T93" fmla="*/ 8439682 h 5"/>
              <a:gd name="T94" fmla="*/ 13976262 w 11"/>
              <a:gd name="T95" fmla="*/ 8439682 h 5"/>
              <a:gd name="T96" fmla="*/ 13976262 w 11"/>
              <a:gd name="T97" fmla="*/ 8439682 h 5"/>
              <a:gd name="T98" fmla="*/ 15723295 w 11"/>
              <a:gd name="T99" fmla="*/ 6329761 h 5"/>
              <a:gd name="T100" fmla="*/ 15723295 w 11"/>
              <a:gd name="T101" fmla="*/ 2109920 h 5"/>
              <a:gd name="T102" fmla="*/ 15723295 w 11"/>
              <a:gd name="T103" fmla="*/ 0 h 5"/>
              <a:gd name="T104" fmla="*/ 15723295 w 11"/>
              <a:gd name="T105" fmla="*/ 0 h 5"/>
              <a:gd name="T106" fmla="*/ 15723295 w 11"/>
              <a:gd name="T107" fmla="*/ 0 h 5"/>
              <a:gd name="T108" fmla="*/ 17470327 w 11"/>
              <a:gd name="T109" fmla="*/ 0 h 5"/>
              <a:gd name="T110" fmla="*/ 17470327 w 11"/>
              <a:gd name="T111" fmla="*/ 0 h 5"/>
              <a:gd name="T112" fmla="*/ 17470327 w 11"/>
              <a:gd name="T113" fmla="*/ 2109920 h 5"/>
              <a:gd name="T114" fmla="*/ 17470327 w 11"/>
              <a:gd name="T115" fmla="*/ 4219841 h 5"/>
              <a:gd name="T116" fmla="*/ 17470327 w 11"/>
              <a:gd name="T117" fmla="*/ 6329761 h 5"/>
              <a:gd name="T118" fmla="*/ 17470327 w 11"/>
              <a:gd name="T119" fmla="*/ 8439682 h 5"/>
              <a:gd name="T120" fmla="*/ 19217360 w 11"/>
              <a:gd name="T121" fmla="*/ 8439682 h 5"/>
              <a:gd name="T122" fmla="*/ 19217360 w 11"/>
              <a:gd name="T123" fmla="*/ 10549602 h 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"/>
              <a:gd name="T188" fmla="*/ 11 w 11"/>
              <a:gd name="T189" fmla="*/ 5 h 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8" y="4"/>
                </a:lnTo>
                <a:lnTo>
                  <a:pt x="8" y="3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1" y="4"/>
                </a:lnTo>
                <a:lnTo>
                  <a:pt x="11" y="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1" name="Freeform 114"/>
          <p:cNvSpPr>
            <a:spLocks/>
          </p:cNvSpPr>
          <p:nvPr/>
        </p:nvSpPr>
        <p:spPr bwMode="auto">
          <a:xfrm>
            <a:off x="7572350" y="3799394"/>
            <a:ext cx="21959" cy="8237"/>
          </a:xfrm>
          <a:custGeom>
            <a:avLst/>
            <a:gdLst>
              <a:gd name="T0" fmla="*/ 0 w 11"/>
              <a:gd name="T1" fmla="*/ 9041382 h 7"/>
              <a:gd name="T2" fmla="*/ 0 w 11"/>
              <a:gd name="T3" fmla="*/ 7534296 h 7"/>
              <a:gd name="T4" fmla="*/ 0 w 11"/>
              <a:gd name="T5" fmla="*/ 7534296 h 7"/>
              <a:gd name="T6" fmla="*/ 1746910 w 11"/>
              <a:gd name="T7" fmla="*/ 4521258 h 7"/>
              <a:gd name="T8" fmla="*/ 1746910 w 11"/>
              <a:gd name="T9" fmla="*/ 1507086 h 7"/>
              <a:gd name="T10" fmla="*/ 1746910 w 11"/>
              <a:gd name="T11" fmla="*/ 1507086 h 7"/>
              <a:gd name="T12" fmla="*/ 1746910 w 11"/>
              <a:gd name="T13" fmla="*/ 1507086 h 7"/>
              <a:gd name="T14" fmla="*/ 1746910 w 11"/>
              <a:gd name="T15" fmla="*/ 1507086 h 7"/>
              <a:gd name="T16" fmla="*/ 1746910 w 11"/>
              <a:gd name="T17" fmla="*/ 1507086 h 7"/>
              <a:gd name="T18" fmla="*/ 1746910 w 11"/>
              <a:gd name="T19" fmla="*/ 1507086 h 7"/>
              <a:gd name="T20" fmla="*/ 3493821 w 11"/>
              <a:gd name="T21" fmla="*/ 3014172 h 7"/>
              <a:gd name="T22" fmla="*/ 3493821 w 11"/>
              <a:gd name="T23" fmla="*/ 6027210 h 7"/>
              <a:gd name="T24" fmla="*/ 3493821 w 11"/>
              <a:gd name="T25" fmla="*/ 7534296 h 7"/>
              <a:gd name="T26" fmla="*/ 3493821 w 11"/>
              <a:gd name="T27" fmla="*/ 7534296 h 7"/>
              <a:gd name="T28" fmla="*/ 5240731 w 11"/>
              <a:gd name="T29" fmla="*/ 9041382 h 7"/>
              <a:gd name="T30" fmla="*/ 5240731 w 11"/>
              <a:gd name="T31" fmla="*/ 9041382 h 7"/>
              <a:gd name="T32" fmla="*/ 5240731 w 11"/>
              <a:gd name="T33" fmla="*/ 9041382 h 7"/>
              <a:gd name="T34" fmla="*/ 5240731 w 11"/>
              <a:gd name="T35" fmla="*/ 7534296 h 7"/>
              <a:gd name="T36" fmla="*/ 5240731 w 11"/>
              <a:gd name="T37" fmla="*/ 7534296 h 7"/>
              <a:gd name="T38" fmla="*/ 5240731 w 11"/>
              <a:gd name="T39" fmla="*/ 4521258 h 7"/>
              <a:gd name="T40" fmla="*/ 6987642 w 11"/>
              <a:gd name="T41" fmla="*/ 1507086 h 7"/>
              <a:gd name="T42" fmla="*/ 6987642 w 11"/>
              <a:gd name="T43" fmla="*/ 1507086 h 7"/>
              <a:gd name="T44" fmla="*/ 6987642 w 11"/>
              <a:gd name="T45" fmla="*/ 1507086 h 7"/>
              <a:gd name="T46" fmla="*/ 6987642 w 11"/>
              <a:gd name="T47" fmla="*/ 0 h 7"/>
              <a:gd name="T48" fmla="*/ 6987642 w 11"/>
              <a:gd name="T49" fmla="*/ 0 h 7"/>
              <a:gd name="T50" fmla="*/ 6987642 w 11"/>
              <a:gd name="T51" fmla="*/ 1507086 h 7"/>
              <a:gd name="T52" fmla="*/ 6987642 w 11"/>
              <a:gd name="T53" fmla="*/ 1507086 h 7"/>
              <a:gd name="T54" fmla="*/ 8734552 w 11"/>
              <a:gd name="T55" fmla="*/ 4521258 h 7"/>
              <a:gd name="T56" fmla="*/ 8734552 w 11"/>
              <a:gd name="T57" fmla="*/ 7534296 h 7"/>
              <a:gd name="T58" fmla="*/ 8734552 w 11"/>
              <a:gd name="T59" fmla="*/ 9041382 h 7"/>
              <a:gd name="T60" fmla="*/ 8734552 w 11"/>
              <a:gd name="T61" fmla="*/ 9041382 h 7"/>
              <a:gd name="T62" fmla="*/ 10481463 w 11"/>
              <a:gd name="T63" fmla="*/ 9041382 h 7"/>
              <a:gd name="T64" fmla="*/ 10481463 w 11"/>
              <a:gd name="T65" fmla="*/ 9041382 h 7"/>
              <a:gd name="T66" fmla="*/ 10481463 w 11"/>
              <a:gd name="T67" fmla="*/ 7534296 h 7"/>
              <a:gd name="T68" fmla="*/ 10481463 w 11"/>
              <a:gd name="T69" fmla="*/ 6027210 h 7"/>
              <a:gd name="T70" fmla="*/ 12228373 w 11"/>
              <a:gd name="T71" fmla="*/ 1507086 h 7"/>
              <a:gd name="T72" fmla="*/ 12228373 w 11"/>
              <a:gd name="T73" fmla="*/ 1507086 h 7"/>
              <a:gd name="T74" fmla="*/ 12228373 w 11"/>
              <a:gd name="T75" fmla="*/ 0 h 7"/>
              <a:gd name="T76" fmla="*/ 12228373 w 11"/>
              <a:gd name="T77" fmla="*/ 0 h 7"/>
              <a:gd name="T78" fmla="*/ 12228373 w 11"/>
              <a:gd name="T79" fmla="*/ 0 h 7"/>
              <a:gd name="T80" fmla="*/ 12228373 w 11"/>
              <a:gd name="T81" fmla="*/ 1507086 h 7"/>
              <a:gd name="T82" fmla="*/ 13975284 w 11"/>
              <a:gd name="T83" fmla="*/ 4521258 h 7"/>
              <a:gd name="T84" fmla="*/ 13975284 w 11"/>
              <a:gd name="T85" fmla="*/ 7534296 h 7"/>
              <a:gd name="T86" fmla="*/ 13975284 w 11"/>
              <a:gd name="T87" fmla="*/ 9041382 h 7"/>
              <a:gd name="T88" fmla="*/ 13975284 w 11"/>
              <a:gd name="T89" fmla="*/ 9041382 h 7"/>
              <a:gd name="T90" fmla="*/ 13975284 w 11"/>
              <a:gd name="T91" fmla="*/ 9041382 h 7"/>
              <a:gd name="T92" fmla="*/ 15722194 w 11"/>
              <a:gd name="T93" fmla="*/ 9041382 h 7"/>
              <a:gd name="T94" fmla="*/ 15722194 w 11"/>
              <a:gd name="T95" fmla="*/ 9041382 h 7"/>
              <a:gd name="T96" fmla="*/ 15722194 w 11"/>
              <a:gd name="T97" fmla="*/ 7534296 h 7"/>
              <a:gd name="T98" fmla="*/ 15722194 w 11"/>
              <a:gd name="T99" fmla="*/ 3014172 h 7"/>
              <a:gd name="T100" fmla="*/ 15722194 w 11"/>
              <a:gd name="T101" fmla="*/ 1507086 h 7"/>
              <a:gd name="T102" fmla="*/ 17469105 w 11"/>
              <a:gd name="T103" fmla="*/ 0 h 7"/>
              <a:gd name="T104" fmla="*/ 17469105 w 11"/>
              <a:gd name="T105" fmla="*/ 0 h 7"/>
              <a:gd name="T106" fmla="*/ 17469105 w 11"/>
              <a:gd name="T107" fmla="*/ 0 h 7"/>
              <a:gd name="T108" fmla="*/ 17469105 w 11"/>
              <a:gd name="T109" fmla="*/ 0 h 7"/>
              <a:gd name="T110" fmla="*/ 17469105 w 11"/>
              <a:gd name="T111" fmla="*/ 1507086 h 7"/>
              <a:gd name="T112" fmla="*/ 17469105 w 11"/>
              <a:gd name="T113" fmla="*/ 3014172 h 7"/>
              <a:gd name="T114" fmla="*/ 19216015 w 11"/>
              <a:gd name="T115" fmla="*/ 7534296 h 7"/>
              <a:gd name="T116" fmla="*/ 19216015 w 11"/>
              <a:gd name="T117" fmla="*/ 9041382 h 7"/>
              <a:gd name="T118" fmla="*/ 19216015 w 11"/>
              <a:gd name="T119" fmla="*/ 9041382 h 7"/>
              <a:gd name="T120" fmla="*/ 19216015 w 11"/>
              <a:gd name="T121" fmla="*/ 9041382 h 7"/>
              <a:gd name="T122" fmla="*/ 19216015 w 11"/>
              <a:gd name="T123" fmla="*/ 9041382 h 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7"/>
              <a:gd name="T188" fmla="*/ 11 w 11"/>
              <a:gd name="T189" fmla="*/ 7 h 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7">
                <a:moveTo>
                  <a:pt x="0" y="6"/>
                </a:move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6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2" name="Freeform 115"/>
          <p:cNvSpPr>
            <a:spLocks/>
          </p:cNvSpPr>
          <p:nvPr/>
        </p:nvSpPr>
        <p:spPr bwMode="auto">
          <a:xfrm>
            <a:off x="7594309" y="3797747"/>
            <a:ext cx="26840" cy="9883"/>
          </a:xfrm>
          <a:custGeom>
            <a:avLst/>
            <a:gdLst>
              <a:gd name="T0" fmla="*/ 0 w 12"/>
              <a:gd name="T1" fmla="*/ 11075194 h 8"/>
              <a:gd name="T2" fmla="*/ 1957311 w 12"/>
              <a:gd name="T3" fmla="*/ 11075194 h 8"/>
              <a:gd name="T4" fmla="*/ 1957311 w 12"/>
              <a:gd name="T5" fmla="*/ 9492853 h 8"/>
              <a:gd name="T6" fmla="*/ 1957311 w 12"/>
              <a:gd name="T7" fmla="*/ 4747022 h 8"/>
              <a:gd name="T8" fmla="*/ 1957311 w 12"/>
              <a:gd name="T9" fmla="*/ 3164681 h 8"/>
              <a:gd name="T10" fmla="*/ 1957311 w 12"/>
              <a:gd name="T11" fmla="*/ 1582341 h 8"/>
              <a:gd name="T12" fmla="*/ 3914623 w 12"/>
              <a:gd name="T13" fmla="*/ 1582341 h 8"/>
              <a:gd name="T14" fmla="*/ 3914623 w 12"/>
              <a:gd name="T15" fmla="*/ 1582341 h 8"/>
              <a:gd name="T16" fmla="*/ 3914623 w 12"/>
              <a:gd name="T17" fmla="*/ 1582341 h 8"/>
              <a:gd name="T18" fmla="*/ 3914623 w 12"/>
              <a:gd name="T19" fmla="*/ 1582341 h 8"/>
              <a:gd name="T20" fmla="*/ 3914623 w 12"/>
              <a:gd name="T21" fmla="*/ 3164681 h 8"/>
              <a:gd name="T22" fmla="*/ 5871934 w 12"/>
              <a:gd name="T23" fmla="*/ 7910513 h 8"/>
              <a:gd name="T24" fmla="*/ 5871934 w 12"/>
              <a:gd name="T25" fmla="*/ 11075194 h 8"/>
              <a:gd name="T26" fmla="*/ 5871934 w 12"/>
              <a:gd name="T27" fmla="*/ 11075194 h 8"/>
              <a:gd name="T28" fmla="*/ 5871934 w 12"/>
              <a:gd name="T29" fmla="*/ 12657534 h 8"/>
              <a:gd name="T30" fmla="*/ 5871934 w 12"/>
              <a:gd name="T31" fmla="*/ 12657534 h 8"/>
              <a:gd name="T32" fmla="*/ 5871934 w 12"/>
              <a:gd name="T33" fmla="*/ 11075194 h 8"/>
              <a:gd name="T34" fmla="*/ 5871934 w 12"/>
              <a:gd name="T35" fmla="*/ 11075194 h 8"/>
              <a:gd name="T36" fmla="*/ 7829245 w 12"/>
              <a:gd name="T37" fmla="*/ 7910513 h 8"/>
              <a:gd name="T38" fmla="*/ 7829245 w 12"/>
              <a:gd name="T39" fmla="*/ 3164681 h 8"/>
              <a:gd name="T40" fmla="*/ 7829245 w 12"/>
              <a:gd name="T41" fmla="*/ 1582341 h 8"/>
              <a:gd name="T42" fmla="*/ 7829245 w 12"/>
              <a:gd name="T43" fmla="*/ 1582341 h 8"/>
              <a:gd name="T44" fmla="*/ 7829245 w 12"/>
              <a:gd name="T45" fmla="*/ 1582341 h 8"/>
              <a:gd name="T46" fmla="*/ 9786556 w 12"/>
              <a:gd name="T47" fmla="*/ 1582341 h 8"/>
              <a:gd name="T48" fmla="*/ 9786556 w 12"/>
              <a:gd name="T49" fmla="*/ 1582341 h 8"/>
              <a:gd name="T50" fmla="*/ 9786556 w 12"/>
              <a:gd name="T51" fmla="*/ 3164681 h 8"/>
              <a:gd name="T52" fmla="*/ 9786556 w 12"/>
              <a:gd name="T53" fmla="*/ 7910513 h 8"/>
              <a:gd name="T54" fmla="*/ 11743868 w 12"/>
              <a:gd name="T55" fmla="*/ 11075194 h 8"/>
              <a:gd name="T56" fmla="*/ 11743868 w 12"/>
              <a:gd name="T57" fmla="*/ 11075194 h 8"/>
              <a:gd name="T58" fmla="*/ 11743868 w 12"/>
              <a:gd name="T59" fmla="*/ 12657534 h 8"/>
              <a:gd name="T60" fmla="*/ 11743868 w 12"/>
              <a:gd name="T61" fmla="*/ 12657534 h 8"/>
              <a:gd name="T62" fmla="*/ 11743868 w 12"/>
              <a:gd name="T63" fmla="*/ 12657534 h 8"/>
              <a:gd name="T64" fmla="*/ 11743868 w 12"/>
              <a:gd name="T65" fmla="*/ 11075194 h 8"/>
              <a:gd name="T66" fmla="*/ 11743868 w 12"/>
              <a:gd name="T67" fmla="*/ 9492853 h 8"/>
              <a:gd name="T68" fmla="*/ 13701179 w 12"/>
              <a:gd name="T69" fmla="*/ 6329363 h 8"/>
              <a:gd name="T70" fmla="*/ 13701179 w 12"/>
              <a:gd name="T71" fmla="*/ 1582341 h 8"/>
              <a:gd name="T72" fmla="*/ 13701179 w 12"/>
              <a:gd name="T73" fmla="*/ 1582341 h 8"/>
              <a:gd name="T74" fmla="*/ 13701179 w 12"/>
              <a:gd name="T75" fmla="*/ 1582341 h 8"/>
              <a:gd name="T76" fmla="*/ 13701179 w 12"/>
              <a:gd name="T77" fmla="*/ 0 h 8"/>
              <a:gd name="T78" fmla="*/ 13701179 w 12"/>
              <a:gd name="T79" fmla="*/ 1582341 h 8"/>
              <a:gd name="T80" fmla="*/ 15658490 w 12"/>
              <a:gd name="T81" fmla="*/ 1582341 h 8"/>
              <a:gd name="T82" fmla="*/ 15658490 w 12"/>
              <a:gd name="T83" fmla="*/ 4747022 h 8"/>
              <a:gd name="T84" fmla="*/ 15658490 w 12"/>
              <a:gd name="T85" fmla="*/ 9492853 h 8"/>
              <a:gd name="T86" fmla="*/ 15658490 w 12"/>
              <a:gd name="T87" fmla="*/ 11075194 h 8"/>
              <a:gd name="T88" fmla="*/ 17615801 w 12"/>
              <a:gd name="T89" fmla="*/ 12657534 h 8"/>
              <a:gd name="T90" fmla="*/ 17615801 w 12"/>
              <a:gd name="T91" fmla="*/ 12657534 h 8"/>
              <a:gd name="T92" fmla="*/ 17615801 w 12"/>
              <a:gd name="T93" fmla="*/ 12657534 h 8"/>
              <a:gd name="T94" fmla="*/ 17615801 w 12"/>
              <a:gd name="T95" fmla="*/ 12657534 h 8"/>
              <a:gd name="T96" fmla="*/ 17615801 w 12"/>
              <a:gd name="T97" fmla="*/ 11075194 h 8"/>
              <a:gd name="T98" fmla="*/ 19573113 w 12"/>
              <a:gd name="T99" fmla="*/ 6329363 h 8"/>
              <a:gd name="T100" fmla="*/ 19573113 w 12"/>
              <a:gd name="T101" fmla="*/ 3164681 h 8"/>
              <a:gd name="T102" fmla="*/ 19573113 w 12"/>
              <a:gd name="T103" fmla="*/ 1582341 h 8"/>
              <a:gd name="T104" fmla="*/ 19573113 w 12"/>
              <a:gd name="T105" fmla="*/ 1582341 h 8"/>
              <a:gd name="T106" fmla="*/ 19573113 w 12"/>
              <a:gd name="T107" fmla="*/ 0 h 8"/>
              <a:gd name="T108" fmla="*/ 19573113 w 12"/>
              <a:gd name="T109" fmla="*/ 0 h 8"/>
              <a:gd name="T110" fmla="*/ 19573113 w 12"/>
              <a:gd name="T111" fmla="*/ 1582341 h 8"/>
              <a:gd name="T112" fmla="*/ 21530424 w 12"/>
              <a:gd name="T113" fmla="*/ 1582341 h 8"/>
              <a:gd name="T114" fmla="*/ 21530424 w 12"/>
              <a:gd name="T115" fmla="*/ 6329363 h 8"/>
              <a:gd name="T116" fmla="*/ 21530424 w 12"/>
              <a:gd name="T117" fmla="*/ 11075194 h 8"/>
              <a:gd name="T118" fmla="*/ 21530424 w 12"/>
              <a:gd name="T119" fmla="*/ 12657534 h 8"/>
              <a:gd name="T120" fmla="*/ 23487735 w 12"/>
              <a:gd name="T121" fmla="*/ 12657534 h 8"/>
              <a:gd name="T122" fmla="*/ 23487735 w 12"/>
              <a:gd name="T123" fmla="*/ 12657534 h 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8"/>
              <a:gd name="T188" fmla="*/ 12 w 12"/>
              <a:gd name="T189" fmla="*/ 8 h 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8">
                <a:moveTo>
                  <a:pt x="0" y="7"/>
                </a:moveTo>
                <a:lnTo>
                  <a:pt x="0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8"/>
                </a:lnTo>
                <a:lnTo>
                  <a:pt x="12" y="8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" name="Freeform 116"/>
          <p:cNvSpPr>
            <a:spLocks/>
          </p:cNvSpPr>
          <p:nvPr/>
        </p:nvSpPr>
        <p:spPr bwMode="auto">
          <a:xfrm>
            <a:off x="7621149" y="3796100"/>
            <a:ext cx="21959" cy="13178"/>
          </a:xfrm>
          <a:custGeom>
            <a:avLst/>
            <a:gdLst>
              <a:gd name="T0" fmla="*/ 0 w 11"/>
              <a:gd name="T1" fmla="*/ 15189200 h 10"/>
              <a:gd name="T2" fmla="*/ 0 w 11"/>
              <a:gd name="T3" fmla="*/ 15189200 h 10"/>
              <a:gd name="T4" fmla="*/ 0 w 11"/>
              <a:gd name="T5" fmla="*/ 13501370 h 10"/>
              <a:gd name="T6" fmla="*/ 0 w 11"/>
              <a:gd name="T7" fmla="*/ 6751320 h 10"/>
              <a:gd name="T8" fmla="*/ 1746910 w 11"/>
              <a:gd name="T9" fmla="*/ 3375660 h 10"/>
              <a:gd name="T10" fmla="*/ 1746910 w 11"/>
              <a:gd name="T11" fmla="*/ 3375660 h 10"/>
              <a:gd name="T12" fmla="*/ 1746910 w 11"/>
              <a:gd name="T13" fmla="*/ 1687830 h 10"/>
              <a:gd name="T14" fmla="*/ 1746910 w 11"/>
              <a:gd name="T15" fmla="*/ 1687830 h 10"/>
              <a:gd name="T16" fmla="*/ 1746910 w 11"/>
              <a:gd name="T17" fmla="*/ 1687830 h 10"/>
              <a:gd name="T18" fmla="*/ 1746910 w 11"/>
              <a:gd name="T19" fmla="*/ 3375660 h 10"/>
              <a:gd name="T20" fmla="*/ 3493821 w 11"/>
              <a:gd name="T21" fmla="*/ 6751320 h 10"/>
              <a:gd name="T22" fmla="*/ 3493821 w 11"/>
              <a:gd name="T23" fmla="*/ 13501370 h 10"/>
              <a:gd name="T24" fmla="*/ 3493821 w 11"/>
              <a:gd name="T25" fmla="*/ 15189200 h 10"/>
              <a:gd name="T26" fmla="*/ 3493821 w 11"/>
              <a:gd name="T27" fmla="*/ 15189200 h 10"/>
              <a:gd name="T28" fmla="*/ 3493821 w 11"/>
              <a:gd name="T29" fmla="*/ 16877030 h 10"/>
              <a:gd name="T30" fmla="*/ 5240731 w 11"/>
              <a:gd name="T31" fmla="*/ 16877030 h 10"/>
              <a:gd name="T32" fmla="*/ 5240731 w 11"/>
              <a:gd name="T33" fmla="*/ 15189200 h 10"/>
              <a:gd name="T34" fmla="*/ 5240731 w 11"/>
              <a:gd name="T35" fmla="*/ 13501370 h 10"/>
              <a:gd name="T36" fmla="*/ 5240731 w 11"/>
              <a:gd name="T37" fmla="*/ 10125710 h 10"/>
              <a:gd name="T38" fmla="*/ 6987642 w 11"/>
              <a:gd name="T39" fmla="*/ 5063490 h 10"/>
              <a:gd name="T40" fmla="*/ 6987642 w 11"/>
              <a:gd name="T41" fmla="*/ 3375660 h 10"/>
              <a:gd name="T42" fmla="*/ 6987642 w 11"/>
              <a:gd name="T43" fmla="*/ 1687830 h 10"/>
              <a:gd name="T44" fmla="*/ 6987642 w 11"/>
              <a:gd name="T45" fmla="*/ 1687830 h 10"/>
              <a:gd name="T46" fmla="*/ 6987642 w 11"/>
              <a:gd name="T47" fmla="*/ 1687830 h 10"/>
              <a:gd name="T48" fmla="*/ 6987642 w 11"/>
              <a:gd name="T49" fmla="*/ 1687830 h 10"/>
              <a:gd name="T50" fmla="*/ 6987642 w 11"/>
              <a:gd name="T51" fmla="*/ 5063490 h 10"/>
              <a:gd name="T52" fmla="*/ 8734552 w 11"/>
              <a:gd name="T53" fmla="*/ 8439150 h 10"/>
              <a:gd name="T54" fmla="*/ 8734552 w 11"/>
              <a:gd name="T55" fmla="*/ 11813540 h 10"/>
              <a:gd name="T56" fmla="*/ 8734552 w 11"/>
              <a:gd name="T57" fmla="*/ 15189200 h 10"/>
              <a:gd name="T58" fmla="*/ 8734552 w 11"/>
              <a:gd name="T59" fmla="*/ 16877030 h 10"/>
              <a:gd name="T60" fmla="*/ 8734552 w 11"/>
              <a:gd name="T61" fmla="*/ 16877030 h 10"/>
              <a:gd name="T62" fmla="*/ 8734552 w 11"/>
              <a:gd name="T63" fmla="*/ 16877030 h 10"/>
              <a:gd name="T64" fmla="*/ 8734552 w 11"/>
              <a:gd name="T65" fmla="*/ 15189200 h 10"/>
              <a:gd name="T66" fmla="*/ 10481463 w 11"/>
              <a:gd name="T67" fmla="*/ 15189200 h 10"/>
              <a:gd name="T68" fmla="*/ 10481463 w 11"/>
              <a:gd name="T69" fmla="*/ 11813540 h 10"/>
              <a:gd name="T70" fmla="*/ 10481463 w 11"/>
              <a:gd name="T71" fmla="*/ 6751320 h 10"/>
              <a:gd name="T72" fmla="*/ 10481463 w 11"/>
              <a:gd name="T73" fmla="*/ 3375660 h 10"/>
              <a:gd name="T74" fmla="*/ 12228373 w 11"/>
              <a:gd name="T75" fmla="*/ 1687830 h 10"/>
              <a:gd name="T76" fmla="*/ 12228373 w 11"/>
              <a:gd name="T77" fmla="*/ 1687830 h 10"/>
              <a:gd name="T78" fmla="*/ 12228373 w 11"/>
              <a:gd name="T79" fmla="*/ 1687830 h 10"/>
              <a:gd name="T80" fmla="*/ 12228373 w 11"/>
              <a:gd name="T81" fmla="*/ 1687830 h 10"/>
              <a:gd name="T82" fmla="*/ 12228373 w 11"/>
              <a:gd name="T83" fmla="*/ 1687830 h 10"/>
              <a:gd name="T84" fmla="*/ 12228373 w 11"/>
              <a:gd name="T85" fmla="*/ 5063490 h 10"/>
              <a:gd name="T86" fmla="*/ 13975284 w 11"/>
              <a:gd name="T87" fmla="*/ 10125710 h 10"/>
              <a:gd name="T88" fmla="*/ 13975284 w 11"/>
              <a:gd name="T89" fmla="*/ 13501370 h 10"/>
              <a:gd name="T90" fmla="*/ 13975284 w 11"/>
              <a:gd name="T91" fmla="*/ 15189200 h 10"/>
              <a:gd name="T92" fmla="*/ 13975284 w 11"/>
              <a:gd name="T93" fmla="*/ 16877030 h 10"/>
              <a:gd name="T94" fmla="*/ 13975284 w 11"/>
              <a:gd name="T95" fmla="*/ 16877030 h 10"/>
              <a:gd name="T96" fmla="*/ 13975284 w 11"/>
              <a:gd name="T97" fmla="*/ 16877030 h 10"/>
              <a:gd name="T98" fmla="*/ 13975284 w 11"/>
              <a:gd name="T99" fmla="*/ 16877030 h 10"/>
              <a:gd name="T100" fmla="*/ 15722194 w 11"/>
              <a:gd name="T101" fmla="*/ 13501370 h 10"/>
              <a:gd name="T102" fmla="*/ 15722194 w 11"/>
              <a:gd name="T103" fmla="*/ 6751320 h 10"/>
              <a:gd name="T104" fmla="*/ 15722194 w 11"/>
              <a:gd name="T105" fmla="*/ 3375660 h 10"/>
              <a:gd name="T106" fmla="*/ 17469105 w 11"/>
              <a:gd name="T107" fmla="*/ 1687830 h 10"/>
              <a:gd name="T108" fmla="*/ 17469105 w 11"/>
              <a:gd name="T109" fmla="*/ 0 h 10"/>
              <a:gd name="T110" fmla="*/ 17469105 w 11"/>
              <a:gd name="T111" fmla="*/ 0 h 10"/>
              <a:gd name="T112" fmla="*/ 17469105 w 11"/>
              <a:gd name="T113" fmla="*/ 1687830 h 10"/>
              <a:gd name="T114" fmla="*/ 17469105 w 11"/>
              <a:gd name="T115" fmla="*/ 1687830 h 10"/>
              <a:gd name="T116" fmla="*/ 17469105 w 11"/>
              <a:gd name="T117" fmla="*/ 5063490 h 10"/>
              <a:gd name="T118" fmla="*/ 17469105 w 11"/>
              <a:gd name="T119" fmla="*/ 11813540 h 10"/>
              <a:gd name="T120" fmla="*/ 19216015 w 11"/>
              <a:gd name="T121" fmla="*/ 15189200 h 10"/>
              <a:gd name="T122" fmla="*/ 19216015 w 11"/>
              <a:gd name="T123" fmla="*/ 16877030 h 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10"/>
              <a:gd name="T188" fmla="*/ 11 w 11"/>
              <a:gd name="T189" fmla="*/ 10 h 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10">
                <a:moveTo>
                  <a:pt x="0" y="9"/>
                </a:move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9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0"/>
                </a:lnTo>
                <a:lnTo>
                  <a:pt x="8" y="9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" name="Freeform 117"/>
          <p:cNvSpPr>
            <a:spLocks/>
          </p:cNvSpPr>
          <p:nvPr/>
        </p:nvSpPr>
        <p:spPr bwMode="auto">
          <a:xfrm>
            <a:off x="7643108" y="3794453"/>
            <a:ext cx="21960" cy="16472"/>
          </a:xfrm>
          <a:custGeom>
            <a:avLst/>
            <a:gdLst>
              <a:gd name="T0" fmla="*/ 0 w 11"/>
              <a:gd name="T1" fmla="*/ 19338396 h 12"/>
              <a:gd name="T2" fmla="*/ 0 w 11"/>
              <a:gd name="T3" fmla="*/ 19338396 h 12"/>
              <a:gd name="T4" fmla="*/ 0 w 11"/>
              <a:gd name="T5" fmla="*/ 19338396 h 12"/>
              <a:gd name="T6" fmla="*/ 0 w 11"/>
              <a:gd name="T7" fmla="*/ 17580240 h 12"/>
              <a:gd name="T8" fmla="*/ 1747033 w 11"/>
              <a:gd name="T9" fmla="*/ 14063927 h 12"/>
              <a:gd name="T10" fmla="*/ 1747033 w 11"/>
              <a:gd name="T11" fmla="*/ 5274469 h 12"/>
              <a:gd name="T12" fmla="*/ 1747033 w 11"/>
              <a:gd name="T13" fmla="*/ 3516313 h 12"/>
              <a:gd name="T14" fmla="*/ 1747033 w 11"/>
              <a:gd name="T15" fmla="*/ 1758156 h 12"/>
              <a:gd name="T16" fmla="*/ 1747033 w 11"/>
              <a:gd name="T17" fmla="*/ 1758156 h 12"/>
              <a:gd name="T18" fmla="*/ 3494065 w 11"/>
              <a:gd name="T19" fmla="*/ 1758156 h 12"/>
              <a:gd name="T20" fmla="*/ 3494065 w 11"/>
              <a:gd name="T21" fmla="*/ 3516313 h 12"/>
              <a:gd name="T22" fmla="*/ 3494065 w 11"/>
              <a:gd name="T23" fmla="*/ 5274469 h 12"/>
              <a:gd name="T24" fmla="*/ 3494065 w 11"/>
              <a:gd name="T25" fmla="*/ 8790781 h 12"/>
              <a:gd name="T26" fmla="*/ 5241098 w 11"/>
              <a:gd name="T27" fmla="*/ 15822083 h 12"/>
              <a:gd name="T28" fmla="*/ 5241098 w 11"/>
              <a:gd name="T29" fmla="*/ 17580240 h 12"/>
              <a:gd name="T30" fmla="*/ 5241098 w 11"/>
              <a:gd name="T31" fmla="*/ 19338396 h 12"/>
              <a:gd name="T32" fmla="*/ 5241098 w 11"/>
              <a:gd name="T33" fmla="*/ 19338396 h 12"/>
              <a:gd name="T34" fmla="*/ 5241098 w 11"/>
              <a:gd name="T35" fmla="*/ 19338396 h 12"/>
              <a:gd name="T36" fmla="*/ 5241098 w 11"/>
              <a:gd name="T37" fmla="*/ 19338396 h 12"/>
              <a:gd name="T38" fmla="*/ 5241098 w 11"/>
              <a:gd name="T39" fmla="*/ 17580240 h 12"/>
              <a:gd name="T40" fmla="*/ 5241098 w 11"/>
              <a:gd name="T41" fmla="*/ 12305771 h 12"/>
              <a:gd name="T42" fmla="*/ 6988131 w 11"/>
              <a:gd name="T43" fmla="*/ 7032625 h 12"/>
              <a:gd name="T44" fmla="*/ 6988131 w 11"/>
              <a:gd name="T45" fmla="*/ 3516313 h 12"/>
              <a:gd name="T46" fmla="*/ 6988131 w 11"/>
              <a:gd name="T47" fmla="*/ 1758156 h 12"/>
              <a:gd name="T48" fmla="*/ 6988131 w 11"/>
              <a:gd name="T49" fmla="*/ 1758156 h 12"/>
              <a:gd name="T50" fmla="*/ 6988131 w 11"/>
              <a:gd name="T51" fmla="*/ 1758156 h 12"/>
              <a:gd name="T52" fmla="*/ 8735164 w 11"/>
              <a:gd name="T53" fmla="*/ 3516313 h 12"/>
              <a:gd name="T54" fmla="*/ 8735164 w 11"/>
              <a:gd name="T55" fmla="*/ 7032625 h 12"/>
              <a:gd name="T56" fmla="*/ 8735164 w 11"/>
              <a:gd name="T57" fmla="*/ 14063927 h 12"/>
              <a:gd name="T58" fmla="*/ 8735164 w 11"/>
              <a:gd name="T59" fmla="*/ 19338396 h 12"/>
              <a:gd name="T60" fmla="*/ 10482196 w 11"/>
              <a:gd name="T61" fmla="*/ 19338396 h 12"/>
              <a:gd name="T62" fmla="*/ 10482196 w 11"/>
              <a:gd name="T63" fmla="*/ 21096552 h 12"/>
              <a:gd name="T64" fmla="*/ 10482196 w 11"/>
              <a:gd name="T65" fmla="*/ 21096552 h 12"/>
              <a:gd name="T66" fmla="*/ 10482196 w 11"/>
              <a:gd name="T67" fmla="*/ 19338396 h 12"/>
              <a:gd name="T68" fmla="*/ 10482196 w 11"/>
              <a:gd name="T69" fmla="*/ 17580240 h 12"/>
              <a:gd name="T70" fmla="*/ 12229229 w 11"/>
              <a:gd name="T71" fmla="*/ 7032625 h 12"/>
              <a:gd name="T72" fmla="*/ 12229229 w 11"/>
              <a:gd name="T73" fmla="*/ 3516313 h 12"/>
              <a:gd name="T74" fmla="*/ 12229229 w 11"/>
              <a:gd name="T75" fmla="*/ 1758156 h 12"/>
              <a:gd name="T76" fmla="*/ 12229229 w 11"/>
              <a:gd name="T77" fmla="*/ 1758156 h 12"/>
              <a:gd name="T78" fmla="*/ 12229229 w 11"/>
              <a:gd name="T79" fmla="*/ 1758156 h 12"/>
              <a:gd name="T80" fmla="*/ 12229229 w 11"/>
              <a:gd name="T81" fmla="*/ 1758156 h 12"/>
              <a:gd name="T82" fmla="*/ 13976262 w 11"/>
              <a:gd name="T83" fmla="*/ 5274469 h 12"/>
              <a:gd name="T84" fmla="*/ 13976262 w 11"/>
              <a:gd name="T85" fmla="*/ 10548938 h 12"/>
              <a:gd name="T86" fmla="*/ 13976262 w 11"/>
              <a:gd name="T87" fmla="*/ 15822083 h 12"/>
              <a:gd name="T88" fmla="*/ 13976262 w 11"/>
              <a:gd name="T89" fmla="*/ 19338396 h 12"/>
              <a:gd name="T90" fmla="*/ 13976262 w 11"/>
              <a:gd name="T91" fmla="*/ 21096552 h 12"/>
              <a:gd name="T92" fmla="*/ 15723295 w 11"/>
              <a:gd name="T93" fmla="*/ 21096552 h 12"/>
              <a:gd name="T94" fmla="*/ 15723295 w 11"/>
              <a:gd name="T95" fmla="*/ 21096552 h 12"/>
              <a:gd name="T96" fmla="*/ 15723295 w 11"/>
              <a:gd name="T97" fmla="*/ 19338396 h 12"/>
              <a:gd name="T98" fmla="*/ 15723295 w 11"/>
              <a:gd name="T99" fmla="*/ 17580240 h 12"/>
              <a:gd name="T100" fmla="*/ 15723295 w 11"/>
              <a:gd name="T101" fmla="*/ 12305771 h 12"/>
              <a:gd name="T102" fmla="*/ 15723295 w 11"/>
              <a:gd name="T103" fmla="*/ 7032625 h 12"/>
              <a:gd name="T104" fmla="*/ 17470327 w 11"/>
              <a:gd name="T105" fmla="*/ 3516313 h 12"/>
              <a:gd name="T106" fmla="*/ 17470327 w 11"/>
              <a:gd name="T107" fmla="*/ 1758156 h 12"/>
              <a:gd name="T108" fmla="*/ 17470327 w 11"/>
              <a:gd name="T109" fmla="*/ 1758156 h 12"/>
              <a:gd name="T110" fmla="*/ 17470327 w 11"/>
              <a:gd name="T111" fmla="*/ 1758156 h 12"/>
              <a:gd name="T112" fmla="*/ 17470327 w 11"/>
              <a:gd name="T113" fmla="*/ 1758156 h 12"/>
              <a:gd name="T114" fmla="*/ 17470327 w 11"/>
              <a:gd name="T115" fmla="*/ 3516313 h 12"/>
              <a:gd name="T116" fmla="*/ 19217360 w 11"/>
              <a:gd name="T117" fmla="*/ 8790781 h 12"/>
              <a:gd name="T118" fmla="*/ 19217360 w 11"/>
              <a:gd name="T119" fmla="*/ 14063927 h 12"/>
              <a:gd name="T120" fmla="*/ 19217360 w 11"/>
              <a:gd name="T121" fmla="*/ 19338396 h 12"/>
              <a:gd name="T122" fmla="*/ 19217360 w 11"/>
              <a:gd name="T123" fmla="*/ 21096552 h 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12"/>
              <a:gd name="T188" fmla="*/ 11 w 11"/>
              <a:gd name="T189" fmla="*/ 12 h 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12">
                <a:moveTo>
                  <a:pt x="0" y="11"/>
                </a:move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6" y="11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8"/>
                </a:lnTo>
                <a:lnTo>
                  <a:pt x="8" y="9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2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5" name="Freeform 118"/>
          <p:cNvSpPr>
            <a:spLocks/>
          </p:cNvSpPr>
          <p:nvPr/>
        </p:nvSpPr>
        <p:spPr bwMode="auto">
          <a:xfrm>
            <a:off x="7665068" y="3794453"/>
            <a:ext cx="24399" cy="18119"/>
          </a:xfrm>
          <a:custGeom>
            <a:avLst/>
            <a:gdLst>
              <a:gd name="T0" fmla="*/ 0 w 12"/>
              <a:gd name="T1" fmla="*/ 21420501 h 13"/>
              <a:gd name="T2" fmla="*/ 1779323 w 12"/>
              <a:gd name="T3" fmla="*/ 21420501 h 13"/>
              <a:gd name="T4" fmla="*/ 1779323 w 12"/>
              <a:gd name="T5" fmla="*/ 19635347 h 13"/>
              <a:gd name="T6" fmla="*/ 1779323 w 12"/>
              <a:gd name="T7" fmla="*/ 17850194 h 13"/>
              <a:gd name="T8" fmla="*/ 1779323 w 12"/>
              <a:gd name="T9" fmla="*/ 10710922 h 13"/>
              <a:gd name="T10" fmla="*/ 3558646 w 12"/>
              <a:gd name="T11" fmla="*/ 5355461 h 13"/>
              <a:gd name="T12" fmla="*/ 3558646 w 12"/>
              <a:gd name="T13" fmla="*/ 3570307 h 13"/>
              <a:gd name="T14" fmla="*/ 3558646 w 12"/>
              <a:gd name="T15" fmla="*/ 1785154 h 13"/>
              <a:gd name="T16" fmla="*/ 3558646 w 12"/>
              <a:gd name="T17" fmla="*/ 0 h 13"/>
              <a:gd name="T18" fmla="*/ 3558646 w 12"/>
              <a:gd name="T19" fmla="*/ 0 h 13"/>
              <a:gd name="T20" fmla="*/ 3558646 w 12"/>
              <a:gd name="T21" fmla="*/ 1785154 h 13"/>
              <a:gd name="T22" fmla="*/ 3558646 w 12"/>
              <a:gd name="T23" fmla="*/ 3570307 h 13"/>
              <a:gd name="T24" fmla="*/ 3558646 w 12"/>
              <a:gd name="T25" fmla="*/ 10710922 h 13"/>
              <a:gd name="T26" fmla="*/ 5337969 w 12"/>
              <a:gd name="T27" fmla="*/ 16065040 h 13"/>
              <a:gd name="T28" fmla="*/ 5337969 w 12"/>
              <a:gd name="T29" fmla="*/ 19635347 h 13"/>
              <a:gd name="T30" fmla="*/ 5337969 w 12"/>
              <a:gd name="T31" fmla="*/ 21420501 h 13"/>
              <a:gd name="T32" fmla="*/ 5337969 w 12"/>
              <a:gd name="T33" fmla="*/ 21420501 h 13"/>
              <a:gd name="T34" fmla="*/ 5337969 w 12"/>
              <a:gd name="T35" fmla="*/ 21420501 h 13"/>
              <a:gd name="T36" fmla="*/ 7117292 w 12"/>
              <a:gd name="T37" fmla="*/ 21420501 h 13"/>
              <a:gd name="T38" fmla="*/ 7117292 w 12"/>
              <a:gd name="T39" fmla="*/ 17850194 h 13"/>
              <a:gd name="T40" fmla="*/ 7117292 w 12"/>
              <a:gd name="T41" fmla="*/ 7140615 h 13"/>
              <a:gd name="T42" fmla="*/ 7117292 w 12"/>
              <a:gd name="T43" fmla="*/ 3570307 h 13"/>
              <a:gd name="T44" fmla="*/ 8896615 w 12"/>
              <a:gd name="T45" fmla="*/ 1785154 h 13"/>
              <a:gd name="T46" fmla="*/ 8896615 w 12"/>
              <a:gd name="T47" fmla="*/ 0 h 13"/>
              <a:gd name="T48" fmla="*/ 8896615 w 12"/>
              <a:gd name="T49" fmla="*/ 0 h 13"/>
              <a:gd name="T50" fmla="*/ 8896615 w 12"/>
              <a:gd name="T51" fmla="*/ 0 h 13"/>
              <a:gd name="T52" fmla="*/ 8896615 w 12"/>
              <a:gd name="T53" fmla="*/ 1785154 h 13"/>
              <a:gd name="T54" fmla="*/ 8896615 w 12"/>
              <a:gd name="T55" fmla="*/ 8925768 h 13"/>
              <a:gd name="T56" fmla="*/ 10675938 w 12"/>
              <a:gd name="T57" fmla="*/ 16065040 h 13"/>
              <a:gd name="T58" fmla="*/ 10675938 w 12"/>
              <a:gd name="T59" fmla="*/ 19635347 h 13"/>
              <a:gd name="T60" fmla="*/ 10675938 w 12"/>
              <a:gd name="T61" fmla="*/ 21420501 h 13"/>
              <a:gd name="T62" fmla="*/ 10675938 w 12"/>
              <a:gd name="T63" fmla="*/ 23205655 h 13"/>
              <a:gd name="T64" fmla="*/ 10675938 w 12"/>
              <a:gd name="T65" fmla="*/ 21420501 h 13"/>
              <a:gd name="T66" fmla="*/ 10675938 w 12"/>
              <a:gd name="T67" fmla="*/ 21420501 h 13"/>
              <a:gd name="T68" fmla="*/ 12455260 w 12"/>
              <a:gd name="T69" fmla="*/ 17850194 h 13"/>
              <a:gd name="T70" fmla="*/ 12455260 w 12"/>
              <a:gd name="T71" fmla="*/ 8925768 h 13"/>
              <a:gd name="T72" fmla="*/ 12455260 w 12"/>
              <a:gd name="T73" fmla="*/ 3570307 h 13"/>
              <a:gd name="T74" fmla="*/ 12455260 w 12"/>
              <a:gd name="T75" fmla="*/ 1785154 h 13"/>
              <a:gd name="T76" fmla="*/ 12455260 w 12"/>
              <a:gd name="T77" fmla="*/ 0 h 13"/>
              <a:gd name="T78" fmla="*/ 14234583 w 12"/>
              <a:gd name="T79" fmla="*/ 0 h 13"/>
              <a:gd name="T80" fmla="*/ 14234583 w 12"/>
              <a:gd name="T81" fmla="*/ 0 h 13"/>
              <a:gd name="T82" fmla="*/ 14234583 w 12"/>
              <a:gd name="T83" fmla="*/ 1785154 h 13"/>
              <a:gd name="T84" fmla="*/ 14234583 w 12"/>
              <a:gd name="T85" fmla="*/ 5355461 h 13"/>
              <a:gd name="T86" fmla="*/ 14234583 w 12"/>
              <a:gd name="T87" fmla="*/ 12494733 h 13"/>
              <a:gd name="T88" fmla="*/ 16013906 w 12"/>
              <a:gd name="T89" fmla="*/ 17850194 h 13"/>
              <a:gd name="T90" fmla="*/ 16013906 w 12"/>
              <a:gd name="T91" fmla="*/ 21420501 h 13"/>
              <a:gd name="T92" fmla="*/ 16013906 w 12"/>
              <a:gd name="T93" fmla="*/ 23205655 h 13"/>
              <a:gd name="T94" fmla="*/ 16013906 w 12"/>
              <a:gd name="T95" fmla="*/ 23205655 h 13"/>
              <a:gd name="T96" fmla="*/ 16013906 w 12"/>
              <a:gd name="T97" fmla="*/ 23205655 h 13"/>
              <a:gd name="T98" fmla="*/ 16013906 w 12"/>
              <a:gd name="T99" fmla="*/ 21420501 h 13"/>
              <a:gd name="T100" fmla="*/ 16013906 w 12"/>
              <a:gd name="T101" fmla="*/ 17850194 h 13"/>
              <a:gd name="T102" fmla="*/ 17793229 w 12"/>
              <a:gd name="T103" fmla="*/ 10710922 h 13"/>
              <a:gd name="T104" fmla="*/ 17793229 w 12"/>
              <a:gd name="T105" fmla="*/ 3570307 h 13"/>
              <a:gd name="T106" fmla="*/ 17793229 w 12"/>
              <a:gd name="T107" fmla="*/ 1785154 h 13"/>
              <a:gd name="T108" fmla="*/ 17793229 w 12"/>
              <a:gd name="T109" fmla="*/ 0 h 13"/>
              <a:gd name="T110" fmla="*/ 17793229 w 12"/>
              <a:gd name="T111" fmla="*/ 0 h 13"/>
              <a:gd name="T112" fmla="*/ 19572552 w 12"/>
              <a:gd name="T113" fmla="*/ 0 h 13"/>
              <a:gd name="T114" fmla="*/ 19572552 w 12"/>
              <a:gd name="T115" fmla="*/ 0 h 13"/>
              <a:gd name="T116" fmla="*/ 19572552 w 12"/>
              <a:gd name="T117" fmla="*/ 3570307 h 13"/>
              <a:gd name="T118" fmla="*/ 19572552 w 12"/>
              <a:gd name="T119" fmla="*/ 10710922 h 13"/>
              <a:gd name="T120" fmla="*/ 19572552 w 12"/>
              <a:gd name="T121" fmla="*/ 19635347 h 13"/>
              <a:gd name="T122" fmla="*/ 21351875 w 12"/>
              <a:gd name="T123" fmla="*/ 21420501 h 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13"/>
              <a:gd name="T188" fmla="*/ 12 w 12"/>
              <a:gd name="T189" fmla="*/ 13 h 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13">
                <a:moveTo>
                  <a:pt x="0" y="12"/>
                </a:moveTo>
                <a:lnTo>
                  <a:pt x="0" y="12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2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9" y="9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6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2" y="12"/>
                </a:lnTo>
                <a:lnTo>
                  <a:pt x="12" y="13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6" name="Freeform 119"/>
          <p:cNvSpPr>
            <a:spLocks/>
          </p:cNvSpPr>
          <p:nvPr/>
        </p:nvSpPr>
        <p:spPr bwMode="auto">
          <a:xfrm>
            <a:off x="7689468" y="3792805"/>
            <a:ext cx="24399" cy="21415"/>
          </a:xfrm>
          <a:custGeom>
            <a:avLst/>
            <a:gdLst>
              <a:gd name="T0" fmla="*/ 0 w 11"/>
              <a:gd name="T1" fmla="*/ 25597999 h 15"/>
              <a:gd name="T2" fmla="*/ 0 w 11"/>
              <a:gd name="T3" fmla="*/ 25597999 h 15"/>
              <a:gd name="T4" fmla="*/ 0 w 11"/>
              <a:gd name="T5" fmla="*/ 25597999 h 15"/>
              <a:gd name="T6" fmla="*/ 0 w 11"/>
              <a:gd name="T7" fmla="*/ 23769473 h 15"/>
              <a:gd name="T8" fmla="*/ 0 w 11"/>
              <a:gd name="T9" fmla="*/ 14626839 h 15"/>
              <a:gd name="T10" fmla="*/ 1941080 w 11"/>
              <a:gd name="T11" fmla="*/ 5485580 h 15"/>
              <a:gd name="T12" fmla="*/ 1941080 w 11"/>
              <a:gd name="T13" fmla="*/ 1828527 h 15"/>
              <a:gd name="T14" fmla="*/ 1941080 w 11"/>
              <a:gd name="T15" fmla="*/ 1828527 h 15"/>
              <a:gd name="T16" fmla="*/ 1941080 w 11"/>
              <a:gd name="T17" fmla="*/ 0 h 15"/>
              <a:gd name="T18" fmla="*/ 1941080 w 11"/>
              <a:gd name="T19" fmla="*/ 1828527 h 15"/>
              <a:gd name="T20" fmla="*/ 3882159 w 11"/>
              <a:gd name="T21" fmla="*/ 3657054 h 15"/>
              <a:gd name="T22" fmla="*/ 3882159 w 11"/>
              <a:gd name="T23" fmla="*/ 7314107 h 15"/>
              <a:gd name="T24" fmla="*/ 3882159 w 11"/>
              <a:gd name="T25" fmla="*/ 18283892 h 15"/>
              <a:gd name="T26" fmla="*/ 3882159 w 11"/>
              <a:gd name="T27" fmla="*/ 23769473 h 15"/>
              <a:gd name="T28" fmla="*/ 5823239 w 11"/>
              <a:gd name="T29" fmla="*/ 25597999 h 15"/>
              <a:gd name="T30" fmla="*/ 5823239 w 11"/>
              <a:gd name="T31" fmla="*/ 25597999 h 15"/>
              <a:gd name="T32" fmla="*/ 5823239 w 11"/>
              <a:gd name="T33" fmla="*/ 25597999 h 15"/>
              <a:gd name="T34" fmla="*/ 5823239 w 11"/>
              <a:gd name="T35" fmla="*/ 25597999 h 15"/>
              <a:gd name="T36" fmla="*/ 5823239 w 11"/>
              <a:gd name="T37" fmla="*/ 21940946 h 15"/>
              <a:gd name="T38" fmla="*/ 7764318 w 11"/>
              <a:gd name="T39" fmla="*/ 12799688 h 15"/>
              <a:gd name="T40" fmla="*/ 7764318 w 11"/>
              <a:gd name="T41" fmla="*/ 5485580 h 15"/>
              <a:gd name="T42" fmla="*/ 7764318 w 11"/>
              <a:gd name="T43" fmla="*/ 1828527 h 15"/>
              <a:gd name="T44" fmla="*/ 7764318 w 11"/>
              <a:gd name="T45" fmla="*/ 0 h 15"/>
              <a:gd name="T46" fmla="*/ 7764318 w 11"/>
              <a:gd name="T47" fmla="*/ 0 h 15"/>
              <a:gd name="T48" fmla="*/ 7764318 w 11"/>
              <a:gd name="T49" fmla="*/ 0 h 15"/>
              <a:gd name="T50" fmla="*/ 7764318 w 11"/>
              <a:gd name="T51" fmla="*/ 1828527 h 15"/>
              <a:gd name="T52" fmla="*/ 9705398 w 11"/>
              <a:gd name="T53" fmla="*/ 5485580 h 15"/>
              <a:gd name="T54" fmla="*/ 9705398 w 11"/>
              <a:gd name="T55" fmla="*/ 16455365 h 15"/>
              <a:gd name="T56" fmla="*/ 9705398 w 11"/>
              <a:gd name="T57" fmla="*/ 21940946 h 15"/>
              <a:gd name="T58" fmla="*/ 9705398 w 11"/>
              <a:gd name="T59" fmla="*/ 23769473 h 15"/>
              <a:gd name="T60" fmla="*/ 9705398 w 11"/>
              <a:gd name="T61" fmla="*/ 25597999 h 15"/>
              <a:gd name="T62" fmla="*/ 11646477 w 11"/>
              <a:gd name="T63" fmla="*/ 25597999 h 15"/>
              <a:gd name="T64" fmla="*/ 11646477 w 11"/>
              <a:gd name="T65" fmla="*/ 25597999 h 15"/>
              <a:gd name="T66" fmla="*/ 11646477 w 11"/>
              <a:gd name="T67" fmla="*/ 25597999 h 15"/>
              <a:gd name="T68" fmla="*/ 11646477 w 11"/>
              <a:gd name="T69" fmla="*/ 21940946 h 15"/>
              <a:gd name="T70" fmla="*/ 11646477 w 11"/>
              <a:gd name="T71" fmla="*/ 12799688 h 15"/>
              <a:gd name="T72" fmla="*/ 13587557 w 11"/>
              <a:gd name="T73" fmla="*/ 7314107 h 15"/>
              <a:gd name="T74" fmla="*/ 13587557 w 11"/>
              <a:gd name="T75" fmla="*/ 3657054 h 15"/>
              <a:gd name="T76" fmla="*/ 13587557 w 11"/>
              <a:gd name="T77" fmla="*/ 1828527 h 15"/>
              <a:gd name="T78" fmla="*/ 13587557 w 11"/>
              <a:gd name="T79" fmla="*/ 0 h 15"/>
              <a:gd name="T80" fmla="*/ 13587557 w 11"/>
              <a:gd name="T81" fmla="*/ 0 h 15"/>
              <a:gd name="T82" fmla="*/ 13587557 w 11"/>
              <a:gd name="T83" fmla="*/ 0 h 15"/>
              <a:gd name="T84" fmla="*/ 13587557 w 11"/>
              <a:gd name="T85" fmla="*/ 1828527 h 15"/>
              <a:gd name="T86" fmla="*/ 15528636 w 11"/>
              <a:gd name="T87" fmla="*/ 7314107 h 15"/>
              <a:gd name="T88" fmla="*/ 15528636 w 11"/>
              <a:gd name="T89" fmla="*/ 16455365 h 15"/>
              <a:gd name="T90" fmla="*/ 15528636 w 11"/>
              <a:gd name="T91" fmla="*/ 21940946 h 15"/>
              <a:gd name="T92" fmla="*/ 15528636 w 11"/>
              <a:gd name="T93" fmla="*/ 25597999 h 15"/>
              <a:gd name="T94" fmla="*/ 15528636 w 11"/>
              <a:gd name="T95" fmla="*/ 25597999 h 15"/>
              <a:gd name="T96" fmla="*/ 17469716 w 11"/>
              <a:gd name="T97" fmla="*/ 25597999 h 15"/>
              <a:gd name="T98" fmla="*/ 17469716 w 11"/>
              <a:gd name="T99" fmla="*/ 25597999 h 15"/>
              <a:gd name="T100" fmla="*/ 17469716 w 11"/>
              <a:gd name="T101" fmla="*/ 23769473 h 15"/>
              <a:gd name="T102" fmla="*/ 17469716 w 11"/>
              <a:gd name="T103" fmla="*/ 20112419 h 15"/>
              <a:gd name="T104" fmla="*/ 17469716 w 11"/>
              <a:gd name="T105" fmla="*/ 7314107 h 15"/>
              <a:gd name="T106" fmla="*/ 17469716 w 11"/>
              <a:gd name="T107" fmla="*/ 3657054 h 15"/>
              <a:gd name="T108" fmla="*/ 19410795 w 11"/>
              <a:gd name="T109" fmla="*/ 0 h 15"/>
              <a:gd name="T110" fmla="*/ 19410795 w 11"/>
              <a:gd name="T111" fmla="*/ 0 h 15"/>
              <a:gd name="T112" fmla="*/ 19410795 w 11"/>
              <a:gd name="T113" fmla="*/ 0 h 15"/>
              <a:gd name="T114" fmla="*/ 19410795 w 11"/>
              <a:gd name="T115" fmla="*/ 0 h 15"/>
              <a:gd name="T116" fmla="*/ 19410795 w 11"/>
              <a:gd name="T117" fmla="*/ 3657054 h 15"/>
              <a:gd name="T118" fmla="*/ 19410795 w 11"/>
              <a:gd name="T119" fmla="*/ 10971161 h 15"/>
              <a:gd name="T120" fmla="*/ 21351875 w 11"/>
              <a:gd name="T121" fmla="*/ 20112419 h 15"/>
              <a:gd name="T122" fmla="*/ 21351875 w 11"/>
              <a:gd name="T123" fmla="*/ 25597999 h 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15"/>
              <a:gd name="T188" fmla="*/ 11 w 11"/>
              <a:gd name="T189" fmla="*/ 15 h 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15">
                <a:moveTo>
                  <a:pt x="0" y="14"/>
                </a:move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3" y="13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4" y="7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5"/>
                </a:lnTo>
                <a:lnTo>
                  <a:pt x="10" y="6"/>
                </a:lnTo>
                <a:lnTo>
                  <a:pt x="11" y="7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2"/>
                </a:lnTo>
                <a:lnTo>
                  <a:pt x="11" y="13"/>
                </a:lnTo>
                <a:lnTo>
                  <a:pt x="11" y="1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7" name="Freeform 120"/>
          <p:cNvSpPr>
            <a:spLocks/>
          </p:cNvSpPr>
          <p:nvPr/>
        </p:nvSpPr>
        <p:spPr bwMode="auto">
          <a:xfrm>
            <a:off x="7713867" y="3791158"/>
            <a:ext cx="24399" cy="23061"/>
          </a:xfrm>
          <a:custGeom>
            <a:avLst/>
            <a:gdLst>
              <a:gd name="T0" fmla="*/ 0 w 12"/>
              <a:gd name="T1" fmla="*/ 29535636 h 16"/>
              <a:gd name="T2" fmla="*/ 0 w 12"/>
              <a:gd name="T3" fmla="*/ 29535636 h 16"/>
              <a:gd name="T4" fmla="*/ 0 w 12"/>
              <a:gd name="T5" fmla="*/ 27689572 h 16"/>
              <a:gd name="T6" fmla="*/ 1779323 w 12"/>
              <a:gd name="T7" fmla="*/ 27689572 h 16"/>
              <a:gd name="T8" fmla="*/ 1779323 w 12"/>
              <a:gd name="T9" fmla="*/ 22151380 h 16"/>
              <a:gd name="T10" fmla="*/ 1779323 w 12"/>
              <a:gd name="T11" fmla="*/ 12922448 h 16"/>
              <a:gd name="T12" fmla="*/ 1779323 w 12"/>
              <a:gd name="T13" fmla="*/ 7384256 h 16"/>
              <a:gd name="T14" fmla="*/ 3558646 w 12"/>
              <a:gd name="T15" fmla="*/ 3692128 h 16"/>
              <a:gd name="T16" fmla="*/ 3558646 w 12"/>
              <a:gd name="T17" fmla="*/ 1846064 h 16"/>
              <a:gd name="T18" fmla="*/ 3558646 w 12"/>
              <a:gd name="T19" fmla="*/ 1846064 h 16"/>
              <a:gd name="T20" fmla="*/ 3558646 w 12"/>
              <a:gd name="T21" fmla="*/ 1846064 h 16"/>
              <a:gd name="T22" fmla="*/ 3558646 w 12"/>
              <a:gd name="T23" fmla="*/ 3692128 h 16"/>
              <a:gd name="T24" fmla="*/ 3558646 w 12"/>
              <a:gd name="T25" fmla="*/ 7384256 h 16"/>
              <a:gd name="T26" fmla="*/ 5337969 w 12"/>
              <a:gd name="T27" fmla="*/ 18459252 h 16"/>
              <a:gd name="T28" fmla="*/ 5337969 w 12"/>
              <a:gd name="T29" fmla="*/ 23997444 h 16"/>
              <a:gd name="T30" fmla="*/ 5337969 w 12"/>
              <a:gd name="T31" fmla="*/ 27689572 h 16"/>
              <a:gd name="T32" fmla="*/ 5337969 w 12"/>
              <a:gd name="T33" fmla="*/ 29535636 h 16"/>
              <a:gd name="T34" fmla="*/ 5337969 w 12"/>
              <a:gd name="T35" fmla="*/ 29535636 h 16"/>
              <a:gd name="T36" fmla="*/ 5337969 w 12"/>
              <a:gd name="T37" fmla="*/ 29535636 h 16"/>
              <a:gd name="T38" fmla="*/ 5337969 w 12"/>
              <a:gd name="T39" fmla="*/ 27689572 h 16"/>
              <a:gd name="T40" fmla="*/ 7117292 w 12"/>
              <a:gd name="T41" fmla="*/ 22151380 h 16"/>
              <a:gd name="T42" fmla="*/ 7117292 w 12"/>
              <a:gd name="T43" fmla="*/ 12922448 h 16"/>
              <a:gd name="T44" fmla="*/ 7117292 w 12"/>
              <a:gd name="T45" fmla="*/ 5538192 h 16"/>
              <a:gd name="T46" fmla="*/ 7117292 w 12"/>
              <a:gd name="T47" fmla="*/ 1846064 h 16"/>
              <a:gd name="T48" fmla="*/ 7117292 w 12"/>
              <a:gd name="T49" fmla="*/ 1846064 h 16"/>
              <a:gd name="T50" fmla="*/ 8896615 w 12"/>
              <a:gd name="T51" fmla="*/ 1846064 h 16"/>
              <a:gd name="T52" fmla="*/ 8896615 w 12"/>
              <a:gd name="T53" fmla="*/ 1846064 h 16"/>
              <a:gd name="T54" fmla="*/ 8896615 w 12"/>
              <a:gd name="T55" fmla="*/ 3692128 h 16"/>
              <a:gd name="T56" fmla="*/ 8896615 w 12"/>
              <a:gd name="T57" fmla="*/ 9230320 h 16"/>
              <a:gd name="T58" fmla="*/ 8896615 w 12"/>
              <a:gd name="T59" fmla="*/ 18459252 h 16"/>
              <a:gd name="T60" fmla="*/ 10675938 w 12"/>
              <a:gd name="T61" fmla="*/ 25843508 h 16"/>
              <a:gd name="T62" fmla="*/ 10675938 w 12"/>
              <a:gd name="T63" fmla="*/ 27689572 h 16"/>
              <a:gd name="T64" fmla="*/ 10675938 w 12"/>
              <a:gd name="T65" fmla="*/ 29535636 h 16"/>
              <a:gd name="T66" fmla="*/ 10675938 w 12"/>
              <a:gd name="T67" fmla="*/ 29535636 h 16"/>
              <a:gd name="T68" fmla="*/ 10675938 w 12"/>
              <a:gd name="T69" fmla="*/ 29535636 h 16"/>
              <a:gd name="T70" fmla="*/ 10675938 w 12"/>
              <a:gd name="T71" fmla="*/ 27689572 h 16"/>
              <a:gd name="T72" fmla="*/ 10675938 w 12"/>
              <a:gd name="T73" fmla="*/ 23997444 h 16"/>
              <a:gd name="T74" fmla="*/ 12455260 w 12"/>
              <a:gd name="T75" fmla="*/ 7384256 h 16"/>
              <a:gd name="T76" fmla="*/ 12455260 w 12"/>
              <a:gd name="T77" fmla="*/ 3692128 h 16"/>
              <a:gd name="T78" fmla="*/ 12455260 w 12"/>
              <a:gd name="T79" fmla="*/ 1846064 h 16"/>
              <a:gd name="T80" fmla="*/ 12455260 w 12"/>
              <a:gd name="T81" fmla="*/ 0 h 16"/>
              <a:gd name="T82" fmla="*/ 12455260 w 12"/>
              <a:gd name="T83" fmla="*/ 0 h 16"/>
              <a:gd name="T84" fmla="*/ 14234583 w 12"/>
              <a:gd name="T85" fmla="*/ 1846064 h 16"/>
              <a:gd name="T86" fmla="*/ 14234583 w 12"/>
              <a:gd name="T87" fmla="*/ 7384256 h 16"/>
              <a:gd name="T88" fmla="*/ 14234583 w 12"/>
              <a:gd name="T89" fmla="*/ 18459252 h 16"/>
              <a:gd name="T90" fmla="*/ 14234583 w 12"/>
              <a:gd name="T91" fmla="*/ 25843508 h 16"/>
              <a:gd name="T92" fmla="*/ 16013906 w 12"/>
              <a:gd name="T93" fmla="*/ 27689572 h 16"/>
              <a:gd name="T94" fmla="*/ 16013906 w 12"/>
              <a:gd name="T95" fmla="*/ 29535636 h 16"/>
              <a:gd name="T96" fmla="*/ 16013906 w 12"/>
              <a:gd name="T97" fmla="*/ 29535636 h 16"/>
              <a:gd name="T98" fmla="*/ 16013906 w 12"/>
              <a:gd name="T99" fmla="*/ 29535636 h 16"/>
              <a:gd name="T100" fmla="*/ 16013906 w 12"/>
              <a:gd name="T101" fmla="*/ 27689572 h 16"/>
              <a:gd name="T102" fmla="*/ 16013906 w 12"/>
              <a:gd name="T103" fmla="*/ 22151380 h 16"/>
              <a:gd name="T104" fmla="*/ 17793229 w 12"/>
              <a:gd name="T105" fmla="*/ 11076384 h 16"/>
              <a:gd name="T106" fmla="*/ 17793229 w 12"/>
              <a:gd name="T107" fmla="*/ 3692128 h 16"/>
              <a:gd name="T108" fmla="*/ 17793229 w 12"/>
              <a:gd name="T109" fmla="*/ 1846064 h 16"/>
              <a:gd name="T110" fmla="*/ 17793229 w 12"/>
              <a:gd name="T111" fmla="*/ 0 h 16"/>
              <a:gd name="T112" fmla="*/ 17793229 w 12"/>
              <a:gd name="T113" fmla="*/ 0 h 16"/>
              <a:gd name="T114" fmla="*/ 17793229 w 12"/>
              <a:gd name="T115" fmla="*/ 1846064 h 16"/>
              <a:gd name="T116" fmla="*/ 19572552 w 12"/>
              <a:gd name="T117" fmla="*/ 3692128 h 16"/>
              <a:gd name="T118" fmla="*/ 19572552 w 12"/>
              <a:gd name="T119" fmla="*/ 11076384 h 16"/>
              <a:gd name="T120" fmla="*/ 19572552 w 12"/>
              <a:gd name="T121" fmla="*/ 22151380 h 16"/>
              <a:gd name="T122" fmla="*/ 19572552 w 12"/>
              <a:gd name="T123" fmla="*/ 25843508 h 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16"/>
              <a:gd name="T188" fmla="*/ 12 w 12"/>
              <a:gd name="T189" fmla="*/ 16 h 1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16">
                <a:moveTo>
                  <a:pt x="0" y="15"/>
                </a:moveTo>
                <a:lnTo>
                  <a:pt x="0" y="15"/>
                </a:lnTo>
                <a:lnTo>
                  <a:pt x="0" y="16"/>
                </a:lnTo>
                <a:lnTo>
                  <a:pt x="0" y="15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7" y="13"/>
                </a:lnTo>
                <a:lnTo>
                  <a:pt x="7" y="12"/>
                </a:lnTo>
                <a:lnTo>
                  <a:pt x="7" y="10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5"/>
                </a:lnTo>
                <a:lnTo>
                  <a:pt x="9" y="15"/>
                </a:lnTo>
                <a:lnTo>
                  <a:pt x="9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10" y="9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2"/>
                </a:lnTo>
                <a:lnTo>
                  <a:pt x="11" y="13"/>
                </a:ln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8" name="Freeform 121"/>
          <p:cNvSpPr>
            <a:spLocks/>
          </p:cNvSpPr>
          <p:nvPr/>
        </p:nvSpPr>
        <p:spPr bwMode="auto">
          <a:xfrm>
            <a:off x="7738267" y="3791158"/>
            <a:ext cx="19520" cy="24708"/>
          </a:xfrm>
          <a:custGeom>
            <a:avLst/>
            <a:gdLst>
              <a:gd name="T0" fmla="*/ 0 w 10"/>
              <a:gd name="T1" fmla="*/ 29885383 h 18"/>
              <a:gd name="T2" fmla="*/ 0 w 10"/>
              <a:gd name="T3" fmla="*/ 31643502 h 18"/>
              <a:gd name="T4" fmla="*/ 0 w 10"/>
              <a:gd name="T5" fmla="*/ 29885383 h 18"/>
              <a:gd name="T6" fmla="*/ 0 w 10"/>
              <a:gd name="T7" fmla="*/ 29885383 h 18"/>
              <a:gd name="T8" fmla="*/ 0 w 10"/>
              <a:gd name="T9" fmla="*/ 26369144 h 18"/>
              <a:gd name="T10" fmla="*/ 0 w 10"/>
              <a:gd name="T11" fmla="*/ 15821751 h 18"/>
              <a:gd name="T12" fmla="*/ 1708150 w 10"/>
              <a:gd name="T13" fmla="*/ 8789274 h 18"/>
              <a:gd name="T14" fmla="*/ 1708150 w 10"/>
              <a:gd name="T15" fmla="*/ 5274358 h 18"/>
              <a:gd name="T16" fmla="*/ 1708150 w 10"/>
              <a:gd name="T17" fmla="*/ 1758119 h 18"/>
              <a:gd name="T18" fmla="*/ 1708150 w 10"/>
              <a:gd name="T19" fmla="*/ 1758119 h 18"/>
              <a:gd name="T20" fmla="*/ 1708150 w 10"/>
              <a:gd name="T21" fmla="*/ 1758119 h 18"/>
              <a:gd name="T22" fmla="*/ 1708150 w 10"/>
              <a:gd name="T23" fmla="*/ 1758119 h 18"/>
              <a:gd name="T24" fmla="*/ 1708150 w 10"/>
              <a:gd name="T25" fmla="*/ 5274358 h 18"/>
              <a:gd name="T26" fmla="*/ 3416300 w 10"/>
              <a:gd name="T27" fmla="*/ 10547393 h 18"/>
              <a:gd name="T28" fmla="*/ 3416300 w 10"/>
              <a:gd name="T29" fmla="*/ 21096109 h 18"/>
              <a:gd name="T30" fmla="*/ 3416300 w 10"/>
              <a:gd name="T31" fmla="*/ 26369144 h 18"/>
              <a:gd name="T32" fmla="*/ 3416300 w 10"/>
              <a:gd name="T33" fmla="*/ 29885383 h 18"/>
              <a:gd name="T34" fmla="*/ 3416300 w 10"/>
              <a:gd name="T35" fmla="*/ 31643502 h 18"/>
              <a:gd name="T36" fmla="*/ 5124450 w 10"/>
              <a:gd name="T37" fmla="*/ 31643502 h 18"/>
              <a:gd name="T38" fmla="*/ 5124450 w 10"/>
              <a:gd name="T39" fmla="*/ 29885383 h 18"/>
              <a:gd name="T40" fmla="*/ 5124450 w 10"/>
              <a:gd name="T41" fmla="*/ 28127264 h 18"/>
              <a:gd name="T42" fmla="*/ 5124450 w 10"/>
              <a:gd name="T43" fmla="*/ 22854228 h 18"/>
              <a:gd name="T44" fmla="*/ 5124450 w 10"/>
              <a:gd name="T45" fmla="*/ 12305512 h 18"/>
              <a:gd name="T46" fmla="*/ 6832600 w 10"/>
              <a:gd name="T47" fmla="*/ 7032477 h 18"/>
              <a:gd name="T48" fmla="*/ 6832600 w 10"/>
              <a:gd name="T49" fmla="*/ 3516239 h 18"/>
              <a:gd name="T50" fmla="*/ 6832600 w 10"/>
              <a:gd name="T51" fmla="*/ 1758119 h 18"/>
              <a:gd name="T52" fmla="*/ 6832600 w 10"/>
              <a:gd name="T53" fmla="*/ 1758119 h 18"/>
              <a:gd name="T54" fmla="*/ 6832600 w 10"/>
              <a:gd name="T55" fmla="*/ 1758119 h 18"/>
              <a:gd name="T56" fmla="*/ 6832600 w 10"/>
              <a:gd name="T57" fmla="*/ 1758119 h 18"/>
              <a:gd name="T58" fmla="*/ 6832600 w 10"/>
              <a:gd name="T59" fmla="*/ 5274358 h 18"/>
              <a:gd name="T60" fmla="*/ 8540750 w 10"/>
              <a:gd name="T61" fmla="*/ 15821751 h 18"/>
              <a:gd name="T62" fmla="*/ 8540750 w 10"/>
              <a:gd name="T63" fmla="*/ 24611025 h 18"/>
              <a:gd name="T64" fmla="*/ 8540750 w 10"/>
              <a:gd name="T65" fmla="*/ 28127264 h 18"/>
              <a:gd name="T66" fmla="*/ 8540750 w 10"/>
              <a:gd name="T67" fmla="*/ 29885383 h 18"/>
              <a:gd name="T68" fmla="*/ 8540750 w 10"/>
              <a:gd name="T69" fmla="*/ 31643502 h 18"/>
              <a:gd name="T70" fmla="*/ 8540750 w 10"/>
              <a:gd name="T71" fmla="*/ 31643502 h 18"/>
              <a:gd name="T72" fmla="*/ 10248900 w 10"/>
              <a:gd name="T73" fmla="*/ 29885383 h 18"/>
              <a:gd name="T74" fmla="*/ 10248900 w 10"/>
              <a:gd name="T75" fmla="*/ 28127264 h 18"/>
              <a:gd name="T76" fmla="*/ 10248900 w 10"/>
              <a:gd name="T77" fmla="*/ 19337990 h 18"/>
              <a:gd name="T78" fmla="*/ 10248900 w 10"/>
              <a:gd name="T79" fmla="*/ 10547393 h 18"/>
              <a:gd name="T80" fmla="*/ 11957050 w 10"/>
              <a:gd name="T81" fmla="*/ 3516239 h 18"/>
              <a:gd name="T82" fmla="*/ 11957050 w 10"/>
              <a:gd name="T83" fmla="*/ 1758119 h 18"/>
              <a:gd name="T84" fmla="*/ 11957050 w 10"/>
              <a:gd name="T85" fmla="*/ 0 h 18"/>
              <a:gd name="T86" fmla="*/ 11957050 w 10"/>
              <a:gd name="T87" fmla="*/ 0 h 18"/>
              <a:gd name="T88" fmla="*/ 11957050 w 10"/>
              <a:gd name="T89" fmla="*/ 1758119 h 18"/>
              <a:gd name="T90" fmla="*/ 11957050 w 10"/>
              <a:gd name="T91" fmla="*/ 3516239 h 18"/>
              <a:gd name="T92" fmla="*/ 11957050 w 10"/>
              <a:gd name="T93" fmla="*/ 10547393 h 18"/>
              <a:gd name="T94" fmla="*/ 13665200 w 10"/>
              <a:gd name="T95" fmla="*/ 21096109 h 18"/>
              <a:gd name="T96" fmla="*/ 13665200 w 10"/>
              <a:gd name="T97" fmla="*/ 28127264 h 18"/>
              <a:gd name="T98" fmla="*/ 13665200 w 10"/>
              <a:gd name="T99" fmla="*/ 29885383 h 18"/>
              <a:gd name="T100" fmla="*/ 13665200 w 10"/>
              <a:gd name="T101" fmla="*/ 31643502 h 18"/>
              <a:gd name="T102" fmla="*/ 13665200 w 10"/>
              <a:gd name="T103" fmla="*/ 31643502 h 18"/>
              <a:gd name="T104" fmla="*/ 13665200 w 10"/>
              <a:gd name="T105" fmla="*/ 31643502 h 18"/>
              <a:gd name="T106" fmla="*/ 15373350 w 10"/>
              <a:gd name="T107" fmla="*/ 28127264 h 18"/>
              <a:gd name="T108" fmla="*/ 15373350 w 10"/>
              <a:gd name="T109" fmla="*/ 22854228 h 18"/>
              <a:gd name="T110" fmla="*/ 15373350 w 10"/>
              <a:gd name="T111" fmla="*/ 12305512 h 18"/>
              <a:gd name="T112" fmla="*/ 15373350 w 10"/>
              <a:gd name="T113" fmla="*/ 5274358 h 18"/>
              <a:gd name="T114" fmla="*/ 17081500 w 10"/>
              <a:gd name="T115" fmla="*/ 1758119 h 18"/>
              <a:gd name="T116" fmla="*/ 17081500 w 10"/>
              <a:gd name="T117" fmla="*/ 0 h 18"/>
              <a:gd name="T118" fmla="*/ 17081500 w 10"/>
              <a:gd name="T119" fmla="*/ 0 h 18"/>
              <a:gd name="T120" fmla="*/ 17081500 w 10"/>
              <a:gd name="T121" fmla="*/ 1758119 h 18"/>
              <a:gd name="T122" fmla="*/ 17081500 w 10"/>
              <a:gd name="T123" fmla="*/ 3516239 h 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"/>
              <a:gd name="T187" fmla="*/ 0 h 18"/>
              <a:gd name="T188" fmla="*/ 10 w 10"/>
              <a:gd name="T189" fmla="*/ 18 h 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" h="18">
                <a:moveTo>
                  <a:pt x="0" y="16"/>
                </a:move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2" y="17"/>
                </a:lnTo>
                <a:lnTo>
                  <a:pt x="2" y="18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5" y="15"/>
                </a:lnTo>
                <a:lnTo>
                  <a:pt x="5" y="16"/>
                </a:lnTo>
                <a:lnTo>
                  <a:pt x="5" y="17"/>
                </a:lnTo>
                <a:lnTo>
                  <a:pt x="5" y="18"/>
                </a:lnTo>
                <a:lnTo>
                  <a:pt x="6" y="17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8" y="9"/>
                </a:lnTo>
                <a:lnTo>
                  <a:pt x="8" y="11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5"/>
                </a:lnTo>
                <a:lnTo>
                  <a:pt x="8" y="16"/>
                </a:lnTo>
                <a:lnTo>
                  <a:pt x="8" y="17"/>
                </a:lnTo>
                <a:lnTo>
                  <a:pt x="8" y="18"/>
                </a:lnTo>
                <a:lnTo>
                  <a:pt x="9" y="17"/>
                </a:lnTo>
                <a:lnTo>
                  <a:pt x="9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9" name="Freeform 122"/>
          <p:cNvSpPr>
            <a:spLocks/>
          </p:cNvSpPr>
          <p:nvPr/>
        </p:nvSpPr>
        <p:spPr bwMode="auto">
          <a:xfrm>
            <a:off x="7757786" y="3789511"/>
            <a:ext cx="24399" cy="26356"/>
          </a:xfrm>
          <a:custGeom>
            <a:avLst/>
            <a:gdLst>
              <a:gd name="T0" fmla="*/ 0 w 11"/>
              <a:gd name="T1" fmla="*/ 15189200 h 20"/>
              <a:gd name="T2" fmla="*/ 1941080 w 11"/>
              <a:gd name="T3" fmla="*/ 25316180 h 20"/>
              <a:gd name="T4" fmla="*/ 1941080 w 11"/>
              <a:gd name="T5" fmla="*/ 30378400 h 20"/>
              <a:gd name="T6" fmla="*/ 1941080 w 11"/>
              <a:gd name="T7" fmla="*/ 32066230 h 20"/>
              <a:gd name="T8" fmla="*/ 1941080 w 11"/>
              <a:gd name="T9" fmla="*/ 32066230 h 20"/>
              <a:gd name="T10" fmla="*/ 1941080 w 11"/>
              <a:gd name="T11" fmla="*/ 32066230 h 20"/>
              <a:gd name="T12" fmla="*/ 1941080 w 11"/>
              <a:gd name="T13" fmla="*/ 32066230 h 20"/>
              <a:gd name="T14" fmla="*/ 1941080 w 11"/>
              <a:gd name="T15" fmla="*/ 28690570 h 20"/>
              <a:gd name="T16" fmla="*/ 3882159 w 11"/>
              <a:gd name="T17" fmla="*/ 21940520 h 20"/>
              <a:gd name="T18" fmla="*/ 3882159 w 11"/>
              <a:gd name="T19" fmla="*/ 8439150 h 20"/>
              <a:gd name="T20" fmla="*/ 3882159 w 11"/>
              <a:gd name="T21" fmla="*/ 5063490 h 20"/>
              <a:gd name="T22" fmla="*/ 3882159 w 11"/>
              <a:gd name="T23" fmla="*/ 1687830 h 20"/>
              <a:gd name="T24" fmla="*/ 5823239 w 11"/>
              <a:gd name="T25" fmla="*/ 1687830 h 20"/>
              <a:gd name="T26" fmla="*/ 5823239 w 11"/>
              <a:gd name="T27" fmla="*/ 1687830 h 20"/>
              <a:gd name="T28" fmla="*/ 5823239 w 11"/>
              <a:gd name="T29" fmla="*/ 3375660 h 20"/>
              <a:gd name="T30" fmla="*/ 5823239 w 11"/>
              <a:gd name="T31" fmla="*/ 6751320 h 20"/>
              <a:gd name="T32" fmla="*/ 5823239 w 11"/>
              <a:gd name="T33" fmla="*/ 16877030 h 20"/>
              <a:gd name="T34" fmla="*/ 7764318 w 11"/>
              <a:gd name="T35" fmla="*/ 25316180 h 20"/>
              <a:gd name="T36" fmla="*/ 7764318 w 11"/>
              <a:gd name="T37" fmla="*/ 30378400 h 20"/>
              <a:gd name="T38" fmla="*/ 7764318 w 11"/>
              <a:gd name="T39" fmla="*/ 32066230 h 20"/>
              <a:gd name="T40" fmla="*/ 7764318 w 11"/>
              <a:gd name="T41" fmla="*/ 33754060 h 20"/>
              <a:gd name="T42" fmla="*/ 7764318 w 11"/>
              <a:gd name="T43" fmla="*/ 32066230 h 20"/>
              <a:gd name="T44" fmla="*/ 7764318 w 11"/>
              <a:gd name="T45" fmla="*/ 32066230 h 20"/>
              <a:gd name="T46" fmla="*/ 7764318 w 11"/>
              <a:gd name="T47" fmla="*/ 28690570 h 20"/>
              <a:gd name="T48" fmla="*/ 9705398 w 11"/>
              <a:gd name="T49" fmla="*/ 13501370 h 20"/>
              <a:gd name="T50" fmla="*/ 9705398 w 11"/>
              <a:gd name="T51" fmla="*/ 5063490 h 20"/>
              <a:gd name="T52" fmla="*/ 9705398 w 11"/>
              <a:gd name="T53" fmla="*/ 3375660 h 20"/>
              <a:gd name="T54" fmla="*/ 9705398 w 11"/>
              <a:gd name="T55" fmla="*/ 1687830 h 20"/>
              <a:gd name="T56" fmla="*/ 9705398 w 11"/>
              <a:gd name="T57" fmla="*/ 1687830 h 20"/>
              <a:gd name="T58" fmla="*/ 9705398 w 11"/>
              <a:gd name="T59" fmla="*/ 1687830 h 20"/>
              <a:gd name="T60" fmla="*/ 11646477 w 11"/>
              <a:gd name="T61" fmla="*/ 5063490 h 20"/>
              <a:gd name="T62" fmla="*/ 11646477 w 11"/>
              <a:gd name="T63" fmla="*/ 13501370 h 20"/>
              <a:gd name="T64" fmla="*/ 11646477 w 11"/>
              <a:gd name="T65" fmla="*/ 23628350 h 20"/>
              <a:gd name="T66" fmla="*/ 13587557 w 11"/>
              <a:gd name="T67" fmla="*/ 30378400 h 20"/>
              <a:gd name="T68" fmla="*/ 13587557 w 11"/>
              <a:gd name="T69" fmla="*/ 32066230 h 20"/>
              <a:gd name="T70" fmla="*/ 13587557 w 11"/>
              <a:gd name="T71" fmla="*/ 33754060 h 20"/>
              <a:gd name="T72" fmla="*/ 13587557 w 11"/>
              <a:gd name="T73" fmla="*/ 33754060 h 20"/>
              <a:gd name="T74" fmla="*/ 13587557 w 11"/>
              <a:gd name="T75" fmla="*/ 32066230 h 20"/>
              <a:gd name="T76" fmla="*/ 13587557 w 11"/>
              <a:gd name="T77" fmla="*/ 28690570 h 20"/>
              <a:gd name="T78" fmla="*/ 13587557 w 11"/>
              <a:gd name="T79" fmla="*/ 21940520 h 20"/>
              <a:gd name="T80" fmla="*/ 15528636 w 11"/>
              <a:gd name="T81" fmla="*/ 10125710 h 20"/>
              <a:gd name="T82" fmla="*/ 15528636 w 11"/>
              <a:gd name="T83" fmla="*/ 5063490 h 20"/>
              <a:gd name="T84" fmla="*/ 15528636 w 11"/>
              <a:gd name="T85" fmla="*/ 1687830 h 20"/>
              <a:gd name="T86" fmla="*/ 15528636 w 11"/>
              <a:gd name="T87" fmla="*/ 1687830 h 20"/>
              <a:gd name="T88" fmla="*/ 15528636 w 11"/>
              <a:gd name="T89" fmla="*/ 1687830 h 20"/>
              <a:gd name="T90" fmla="*/ 15528636 w 11"/>
              <a:gd name="T91" fmla="*/ 1687830 h 20"/>
              <a:gd name="T92" fmla="*/ 17469716 w 11"/>
              <a:gd name="T93" fmla="*/ 5063490 h 20"/>
              <a:gd name="T94" fmla="*/ 17469716 w 11"/>
              <a:gd name="T95" fmla="*/ 10125710 h 20"/>
              <a:gd name="T96" fmla="*/ 17469716 w 11"/>
              <a:gd name="T97" fmla="*/ 21940520 h 20"/>
              <a:gd name="T98" fmla="*/ 17469716 w 11"/>
              <a:gd name="T99" fmla="*/ 28690570 h 20"/>
              <a:gd name="T100" fmla="*/ 17469716 w 11"/>
              <a:gd name="T101" fmla="*/ 32066230 h 20"/>
              <a:gd name="T102" fmla="*/ 19410795 w 11"/>
              <a:gd name="T103" fmla="*/ 33754060 h 20"/>
              <a:gd name="T104" fmla="*/ 19410795 w 11"/>
              <a:gd name="T105" fmla="*/ 33754060 h 20"/>
              <a:gd name="T106" fmla="*/ 19410795 w 11"/>
              <a:gd name="T107" fmla="*/ 33754060 h 20"/>
              <a:gd name="T108" fmla="*/ 19410795 w 11"/>
              <a:gd name="T109" fmla="*/ 30378400 h 20"/>
              <a:gd name="T110" fmla="*/ 19410795 w 11"/>
              <a:gd name="T111" fmla="*/ 25316180 h 20"/>
              <a:gd name="T112" fmla="*/ 19410795 w 11"/>
              <a:gd name="T113" fmla="*/ 13501370 h 20"/>
              <a:gd name="T114" fmla="*/ 21351875 w 11"/>
              <a:gd name="T115" fmla="*/ 6751320 h 20"/>
              <a:gd name="T116" fmla="*/ 21351875 w 11"/>
              <a:gd name="T117" fmla="*/ 3375660 h 20"/>
              <a:gd name="T118" fmla="*/ 21351875 w 11"/>
              <a:gd name="T119" fmla="*/ 1687830 h 20"/>
              <a:gd name="T120" fmla="*/ 21351875 w 11"/>
              <a:gd name="T121" fmla="*/ 0 h 20"/>
              <a:gd name="T122" fmla="*/ 21351875 w 11"/>
              <a:gd name="T123" fmla="*/ 1687830 h 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0"/>
              <a:gd name="T188" fmla="*/ 11 w 11"/>
              <a:gd name="T189" fmla="*/ 20 h 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0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2" y="13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3"/>
                </a:lnTo>
                <a:lnTo>
                  <a:pt x="4" y="12"/>
                </a:lnTo>
                <a:lnTo>
                  <a:pt x="5" y="12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7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6" y="17"/>
                </a:lnTo>
                <a:lnTo>
                  <a:pt x="7" y="18"/>
                </a:lnTo>
                <a:lnTo>
                  <a:pt x="7" y="19"/>
                </a:lnTo>
                <a:lnTo>
                  <a:pt x="7" y="20"/>
                </a:lnTo>
                <a:lnTo>
                  <a:pt x="7" y="19"/>
                </a:lnTo>
                <a:lnTo>
                  <a:pt x="7" y="18"/>
                </a:lnTo>
                <a:lnTo>
                  <a:pt x="7" y="17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8" y="11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6"/>
                </a:lnTo>
                <a:lnTo>
                  <a:pt x="9" y="17"/>
                </a:lnTo>
                <a:lnTo>
                  <a:pt x="9" y="18"/>
                </a:lnTo>
                <a:lnTo>
                  <a:pt x="9" y="19"/>
                </a:lnTo>
                <a:lnTo>
                  <a:pt x="9" y="20"/>
                </a:lnTo>
                <a:lnTo>
                  <a:pt x="10" y="20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10" y="15"/>
                </a:lnTo>
                <a:lnTo>
                  <a:pt x="10" y="14"/>
                </a:lnTo>
                <a:lnTo>
                  <a:pt x="10" y="13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0" name="Freeform 123"/>
          <p:cNvSpPr>
            <a:spLocks/>
          </p:cNvSpPr>
          <p:nvPr/>
        </p:nvSpPr>
        <p:spPr bwMode="auto">
          <a:xfrm>
            <a:off x="7782186" y="3787864"/>
            <a:ext cx="24399" cy="29650"/>
          </a:xfrm>
          <a:custGeom>
            <a:avLst/>
            <a:gdLst>
              <a:gd name="T0" fmla="*/ 0 w 12"/>
              <a:gd name="T1" fmla="*/ 5178569 h 22"/>
              <a:gd name="T2" fmla="*/ 1779323 w 12"/>
              <a:gd name="T3" fmla="*/ 12082030 h 22"/>
              <a:gd name="T4" fmla="*/ 1779323 w 12"/>
              <a:gd name="T5" fmla="*/ 24165358 h 22"/>
              <a:gd name="T6" fmla="*/ 1779323 w 12"/>
              <a:gd name="T7" fmla="*/ 31068818 h 22"/>
              <a:gd name="T8" fmla="*/ 1779323 w 12"/>
              <a:gd name="T9" fmla="*/ 34521198 h 22"/>
              <a:gd name="T10" fmla="*/ 1779323 w 12"/>
              <a:gd name="T11" fmla="*/ 36247388 h 22"/>
              <a:gd name="T12" fmla="*/ 3558646 w 12"/>
              <a:gd name="T13" fmla="*/ 36247388 h 22"/>
              <a:gd name="T14" fmla="*/ 3558646 w 12"/>
              <a:gd name="T15" fmla="*/ 36247388 h 22"/>
              <a:gd name="T16" fmla="*/ 3558646 w 12"/>
              <a:gd name="T17" fmla="*/ 34521198 h 22"/>
              <a:gd name="T18" fmla="*/ 3558646 w 12"/>
              <a:gd name="T19" fmla="*/ 29342628 h 22"/>
              <a:gd name="T20" fmla="*/ 3558646 w 12"/>
              <a:gd name="T21" fmla="*/ 18986789 h 22"/>
              <a:gd name="T22" fmla="*/ 5337969 w 12"/>
              <a:gd name="T23" fmla="*/ 10355840 h 22"/>
              <a:gd name="T24" fmla="*/ 5337969 w 12"/>
              <a:gd name="T25" fmla="*/ 5178569 h 22"/>
              <a:gd name="T26" fmla="*/ 5337969 w 12"/>
              <a:gd name="T27" fmla="*/ 1726190 h 22"/>
              <a:gd name="T28" fmla="*/ 5337969 w 12"/>
              <a:gd name="T29" fmla="*/ 1726190 h 22"/>
              <a:gd name="T30" fmla="*/ 5337969 w 12"/>
              <a:gd name="T31" fmla="*/ 3452380 h 22"/>
              <a:gd name="T32" fmla="*/ 5337969 w 12"/>
              <a:gd name="T33" fmla="*/ 5178569 h 22"/>
              <a:gd name="T34" fmla="*/ 5337969 w 12"/>
              <a:gd name="T35" fmla="*/ 10355840 h 22"/>
              <a:gd name="T36" fmla="*/ 7117292 w 12"/>
              <a:gd name="T37" fmla="*/ 22439168 h 22"/>
              <a:gd name="T38" fmla="*/ 7117292 w 12"/>
              <a:gd name="T39" fmla="*/ 31068818 h 22"/>
              <a:gd name="T40" fmla="*/ 7117292 w 12"/>
              <a:gd name="T41" fmla="*/ 36247388 h 22"/>
              <a:gd name="T42" fmla="*/ 7117292 w 12"/>
              <a:gd name="T43" fmla="*/ 36247388 h 22"/>
              <a:gd name="T44" fmla="*/ 7117292 w 12"/>
              <a:gd name="T45" fmla="*/ 37973577 h 22"/>
              <a:gd name="T46" fmla="*/ 7117292 w 12"/>
              <a:gd name="T47" fmla="*/ 36247388 h 22"/>
              <a:gd name="T48" fmla="*/ 8896615 w 12"/>
              <a:gd name="T49" fmla="*/ 34521198 h 22"/>
              <a:gd name="T50" fmla="*/ 8896615 w 12"/>
              <a:gd name="T51" fmla="*/ 24165358 h 22"/>
              <a:gd name="T52" fmla="*/ 8896615 w 12"/>
              <a:gd name="T53" fmla="*/ 13808219 h 22"/>
              <a:gd name="T54" fmla="*/ 8896615 w 12"/>
              <a:gd name="T55" fmla="*/ 6904759 h 22"/>
              <a:gd name="T56" fmla="*/ 10675938 w 12"/>
              <a:gd name="T57" fmla="*/ 3452380 h 22"/>
              <a:gd name="T58" fmla="*/ 10675938 w 12"/>
              <a:gd name="T59" fmla="*/ 1726190 h 22"/>
              <a:gd name="T60" fmla="*/ 10675938 w 12"/>
              <a:gd name="T61" fmla="*/ 1726190 h 22"/>
              <a:gd name="T62" fmla="*/ 10675938 w 12"/>
              <a:gd name="T63" fmla="*/ 3452380 h 22"/>
              <a:gd name="T64" fmla="*/ 10675938 w 12"/>
              <a:gd name="T65" fmla="*/ 5178569 h 22"/>
              <a:gd name="T66" fmla="*/ 10675938 w 12"/>
              <a:gd name="T67" fmla="*/ 13808219 h 22"/>
              <a:gd name="T68" fmla="*/ 12455260 w 12"/>
              <a:gd name="T69" fmla="*/ 24165358 h 22"/>
              <a:gd name="T70" fmla="*/ 12455260 w 12"/>
              <a:gd name="T71" fmla="*/ 31068818 h 22"/>
              <a:gd name="T72" fmla="*/ 12455260 w 12"/>
              <a:gd name="T73" fmla="*/ 34521198 h 22"/>
              <a:gd name="T74" fmla="*/ 12455260 w 12"/>
              <a:gd name="T75" fmla="*/ 37973577 h 22"/>
              <a:gd name="T76" fmla="*/ 12455260 w 12"/>
              <a:gd name="T77" fmla="*/ 37973577 h 22"/>
              <a:gd name="T78" fmla="*/ 12455260 w 12"/>
              <a:gd name="T79" fmla="*/ 36247388 h 22"/>
              <a:gd name="T80" fmla="*/ 14234583 w 12"/>
              <a:gd name="T81" fmla="*/ 34521198 h 22"/>
              <a:gd name="T82" fmla="*/ 14234583 w 12"/>
              <a:gd name="T83" fmla="*/ 27617737 h 22"/>
              <a:gd name="T84" fmla="*/ 14234583 w 12"/>
              <a:gd name="T85" fmla="*/ 15534409 h 22"/>
              <a:gd name="T86" fmla="*/ 14234583 w 12"/>
              <a:gd name="T87" fmla="*/ 6904759 h 22"/>
              <a:gd name="T88" fmla="*/ 14234583 w 12"/>
              <a:gd name="T89" fmla="*/ 3452380 h 22"/>
              <a:gd name="T90" fmla="*/ 16013906 w 12"/>
              <a:gd name="T91" fmla="*/ 1726190 h 22"/>
              <a:gd name="T92" fmla="*/ 16013906 w 12"/>
              <a:gd name="T93" fmla="*/ 1726190 h 22"/>
              <a:gd name="T94" fmla="*/ 16013906 w 12"/>
              <a:gd name="T95" fmla="*/ 1726190 h 22"/>
              <a:gd name="T96" fmla="*/ 16013906 w 12"/>
              <a:gd name="T97" fmla="*/ 5178569 h 22"/>
              <a:gd name="T98" fmla="*/ 16013906 w 12"/>
              <a:gd name="T99" fmla="*/ 12082030 h 22"/>
              <a:gd name="T100" fmla="*/ 16013906 w 12"/>
              <a:gd name="T101" fmla="*/ 22439168 h 22"/>
              <a:gd name="T102" fmla="*/ 17793229 w 12"/>
              <a:gd name="T103" fmla="*/ 32795008 h 22"/>
              <a:gd name="T104" fmla="*/ 17793229 w 12"/>
              <a:gd name="T105" fmla="*/ 36247388 h 22"/>
              <a:gd name="T106" fmla="*/ 17793229 w 12"/>
              <a:gd name="T107" fmla="*/ 37973577 h 22"/>
              <a:gd name="T108" fmla="*/ 17793229 w 12"/>
              <a:gd name="T109" fmla="*/ 37973577 h 22"/>
              <a:gd name="T110" fmla="*/ 17793229 w 12"/>
              <a:gd name="T111" fmla="*/ 37973577 h 22"/>
              <a:gd name="T112" fmla="*/ 17793229 w 12"/>
              <a:gd name="T113" fmla="*/ 34521198 h 22"/>
              <a:gd name="T114" fmla="*/ 19572552 w 12"/>
              <a:gd name="T115" fmla="*/ 29342628 h 22"/>
              <a:gd name="T116" fmla="*/ 19572552 w 12"/>
              <a:gd name="T117" fmla="*/ 15534409 h 22"/>
              <a:gd name="T118" fmla="*/ 19572552 w 12"/>
              <a:gd name="T119" fmla="*/ 6904759 h 22"/>
              <a:gd name="T120" fmla="*/ 19572552 w 12"/>
              <a:gd name="T121" fmla="*/ 3452380 h 22"/>
              <a:gd name="T122" fmla="*/ 19572552 w 12"/>
              <a:gd name="T123" fmla="*/ 1726190 h 2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22"/>
              <a:gd name="T188" fmla="*/ 12 w 12"/>
              <a:gd name="T189" fmla="*/ 22 h 2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22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4" y="10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0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7" y="10"/>
                </a:lnTo>
                <a:lnTo>
                  <a:pt x="7" y="13"/>
                </a:lnTo>
                <a:lnTo>
                  <a:pt x="7" y="14"/>
                </a:lnTo>
                <a:lnTo>
                  <a:pt x="7" y="15"/>
                </a:lnTo>
                <a:lnTo>
                  <a:pt x="7" y="16"/>
                </a:lnTo>
                <a:lnTo>
                  <a:pt x="7" y="18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7" y="21"/>
                </a:lnTo>
                <a:lnTo>
                  <a:pt x="8" y="21"/>
                </a:lnTo>
                <a:lnTo>
                  <a:pt x="8" y="20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5"/>
                </a:lnTo>
                <a:lnTo>
                  <a:pt x="8" y="13"/>
                </a:lnTo>
                <a:lnTo>
                  <a:pt x="8" y="10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10" y="17"/>
                </a:lnTo>
                <a:lnTo>
                  <a:pt x="10" y="18"/>
                </a:lnTo>
                <a:lnTo>
                  <a:pt x="10" y="19"/>
                </a:lnTo>
                <a:lnTo>
                  <a:pt x="10" y="20"/>
                </a:lnTo>
                <a:lnTo>
                  <a:pt x="10" y="21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1" y="18"/>
                </a:lnTo>
                <a:lnTo>
                  <a:pt x="11" y="17"/>
                </a:lnTo>
                <a:lnTo>
                  <a:pt x="11" y="16"/>
                </a:lnTo>
                <a:lnTo>
                  <a:pt x="11" y="14"/>
                </a:lnTo>
                <a:lnTo>
                  <a:pt x="11" y="12"/>
                </a:lnTo>
                <a:lnTo>
                  <a:pt x="11" y="11"/>
                </a:lnTo>
                <a:lnTo>
                  <a:pt x="11" y="10"/>
                </a:lnTo>
                <a:lnTo>
                  <a:pt x="11" y="9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2" y="1"/>
                </a:lnTo>
                <a:lnTo>
                  <a:pt x="12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1" name="Freeform 124"/>
          <p:cNvSpPr>
            <a:spLocks/>
          </p:cNvSpPr>
          <p:nvPr/>
        </p:nvSpPr>
        <p:spPr bwMode="auto">
          <a:xfrm>
            <a:off x="7806585" y="3787864"/>
            <a:ext cx="21959" cy="31297"/>
          </a:xfrm>
          <a:custGeom>
            <a:avLst/>
            <a:gdLst>
              <a:gd name="T0" fmla="*/ 0 w 11"/>
              <a:gd name="T1" fmla="*/ 0 h 23"/>
              <a:gd name="T2" fmla="*/ 0 w 11"/>
              <a:gd name="T3" fmla="*/ 1742839 h 23"/>
              <a:gd name="T4" fmla="*/ 0 w 11"/>
              <a:gd name="T5" fmla="*/ 5228517 h 23"/>
              <a:gd name="T6" fmla="*/ 0 w 11"/>
              <a:gd name="T7" fmla="*/ 15684240 h 23"/>
              <a:gd name="T8" fmla="*/ 1746910 w 11"/>
              <a:gd name="T9" fmla="*/ 27884113 h 23"/>
              <a:gd name="T10" fmla="*/ 1746910 w 11"/>
              <a:gd name="T11" fmla="*/ 34854158 h 23"/>
              <a:gd name="T12" fmla="*/ 1746910 w 11"/>
              <a:gd name="T13" fmla="*/ 36596997 h 23"/>
              <a:gd name="T14" fmla="*/ 1746910 w 11"/>
              <a:gd name="T15" fmla="*/ 38339836 h 23"/>
              <a:gd name="T16" fmla="*/ 1746910 w 11"/>
              <a:gd name="T17" fmla="*/ 38339836 h 23"/>
              <a:gd name="T18" fmla="*/ 1746910 w 11"/>
              <a:gd name="T19" fmla="*/ 36596997 h 23"/>
              <a:gd name="T20" fmla="*/ 1746910 w 11"/>
              <a:gd name="T21" fmla="*/ 33111319 h 23"/>
              <a:gd name="T22" fmla="*/ 3493821 w 11"/>
              <a:gd name="T23" fmla="*/ 13941401 h 23"/>
              <a:gd name="T24" fmla="*/ 3493821 w 11"/>
              <a:gd name="T25" fmla="*/ 6971356 h 23"/>
              <a:gd name="T26" fmla="*/ 3493821 w 11"/>
              <a:gd name="T27" fmla="*/ 3485678 h 23"/>
              <a:gd name="T28" fmla="*/ 3493821 w 11"/>
              <a:gd name="T29" fmla="*/ 0 h 23"/>
              <a:gd name="T30" fmla="*/ 3493821 w 11"/>
              <a:gd name="T31" fmla="*/ 0 h 23"/>
              <a:gd name="T32" fmla="*/ 3493821 w 11"/>
              <a:gd name="T33" fmla="*/ 1742839 h 23"/>
              <a:gd name="T34" fmla="*/ 5240731 w 11"/>
              <a:gd name="T35" fmla="*/ 3485678 h 23"/>
              <a:gd name="T36" fmla="*/ 5240731 w 11"/>
              <a:gd name="T37" fmla="*/ 8714195 h 23"/>
              <a:gd name="T38" fmla="*/ 5240731 w 11"/>
              <a:gd name="T39" fmla="*/ 22655596 h 23"/>
              <a:gd name="T40" fmla="*/ 5240731 w 11"/>
              <a:gd name="T41" fmla="*/ 31368480 h 23"/>
              <a:gd name="T42" fmla="*/ 6987642 w 11"/>
              <a:gd name="T43" fmla="*/ 36596997 h 23"/>
              <a:gd name="T44" fmla="*/ 6987642 w 11"/>
              <a:gd name="T45" fmla="*/ 38339836 h 23"/>
              <a:gd name="T46" fmla="*/ 6987642 w 11"/>
              <a:gd name="T47" fmla="*/ 38339836 h 23"/>
              <a:gd name="T48" fmla="*/ 6987642 w 11"/>
              <a:gd name="T49" fmla="*/ 38339836 h 23"/>
              <a:gd name="T50" fmla="*/ 6987642 w 11"/>
              <a:gd name="T51" fmla="*/ 36596997 h 23"/>
              <a:gd name="T52" fmla="*/ 6987642 w 11"/>
              <a:gd name="T53" fmla="*/ 31368480 h 23"/>
              <a:gd name="T54" fmla="*/ 8734552 w 11"/>
              <a:gd name="T55" fmla="*/ 17427079 h 23"/>
              <a:gd name="T56" fmla="*/ 8734552 w 11"/>
              <a:gd name="T57" fmla="*/ 8714195 h 23"/>
              <a:gd name="T58" fmla="*/ 8734552 w 11"/>
              <a:gd name="T59" fmla="*/ 3485678 h 23"/>
              <a:gd name="T60" fmla="*/ 8734552 w 11"/>
              <a:gd name="T61" fmla="*/ 1742839 h 23"/>
              <a:gd name="T62" fmla="*/ 8734552 w 11"/>
              <a:gd name="T63" fmla="*/ 0 h 23"/>
              <a:gd name="T64" fmla="*/ 8734552 w 11"/>
              <a:gd name="T65" fmla="*/ 0 h 23"/>
              <a:gd name="T66" fmla="*/ 8734552 w 11"/>
              <a:gd name="T67" fmla="*/ 1742839 h 23"/>
              <a:gd name="T68" fmla="*/ 8734552 w 11"/>
              <a:gd name="T69" fmla="*/ 5228517 h 23"/>
              <a:gd name="T70" fmla="*/ 10481463 w 11"/>
              <a:gd name="T71" fmla="*/ 17427079 h 23"/>
              <a:gd name="T72" fmla="*/ 10481463 w 11"/>
              <a:gd name="T73" fmla="*/ 27884113 h 23"/>
              <a:gd name="T74" fmla="*/ 10481463 w 11"/>
              <a:gd name="T75" fmla="*/ 34854158 h 23"/>
              <a:gd name="T76" fmla="*/ 10481463 w 11"/>
              <a:gd name="T77" fmla="*/ 38339836 h 23"/>
              <a:gd name="T78" fmla="*/ 12228373 w 11"/>
              <a:gd name="T79" fmla="*/ 38339836 h 23"/>
              <a:gd name="T80" fmla="*/ 12228373 w 11"/>
              <a:gd name="T81" fmla="*/ 38339836 h 23"/>
              <a:gd name="T82" fmla="*/ 12228373 w 11"/>
              <a:gd name="T83" fmla="*/ 38339836 h 23"/>
              <a:gd name="T84" fmla="*/ 12228373 w 11"/>
              <a:gd name="T85" fmla="*/ 33111319 h 23"/>
              <a:gd name="T86" fmla="*/ 12228373 w 11"/>
              <a:gd name="T87" fmla="*/ 20912757 h 23"/>
              <a:gd name="T88" fmla="*/ 13975284 w 11"/>
              <a:gd name="T89" fmla="*/ 6971356 h 23"/>
              <a:gd name="T90" fmla="*/ 13975284 w 11"/>
              <a:gd name="T91" fmla="*/ 1742839 h 23"/>
              <a:gd name="T92" fmla="*/ 13975284 w 11"/>
              <a:gd name="T93" fmla="*/ 0 h 23"/>
              <a:gd name="T94" fmla="*/ 13975284 w 11"/>
              <a:gd name="T95" fmla="*/ 0 h 23"/>
              <a:gd name="T96" fmla="*/ 13975284 w 11"/>
              <a:gd name="T97" fmla="*/ 0 h 23"/>
              <a:gd name="T98" fmla="*/ 13975284 w 11"/>
              <a:gd name="T99" fmla="*/ 3485678 h 23"/>
              <a:gd name="T100" fmla="*/ 15722194 w 11"/>
              <a:gd name="T101" fmla="*/ 15684240 h 23"/>
              <a:gd name="T102" fmla="*/ 15722194 w 11"/>
              <a:gd name="T103" fmla="*/ 26141274 h 23"/>
              <a:gd name="T104" fmla="*/ 15722194 w 11"/>
              <a:gd name="T105" fmla="*/ 34854158 h 23"/>
              <a:gd name="T106" fmla="*/ 15722194 w 11"/>
              <a:gd name="T107" fmla="*/ 38339836 h 23"/>
              <a:gd name="T108" fmla="*/ 17469105 w 11"/>
              <a:gd name="T109" fmla="*/ 40082675 h 23"/>
              <a:gd name="T110" fmla="*/ 17469105 w 11"/>
              <a:gd name="T111" fmla="*/ 40082675 h 23"/>
              <a:gd name="T112" fmla="*/ 17469105 w 11"/>
              <a:gd name="T113" fmla="*/ 38339836 h 23"/>
              <a:gd name="T114" fmla="*/ 17469105 w 11"/>
              <a:gd name="T115" fmla="*/ 36596997 h 23"/>
              <a:gd name="T116" fmla="*/ 17469105 w 11"/>
              <a:gd name="T117" fmla="*/ 24398435 h 23"/>
              <a:gd name="T118" fmla="*/ 17469105 w 11"/>
              <a:gd name="T119" fmla="*/ 10455723 h 23"/>
              <a:gd name="T120" fmla="*/ 19216015 w 11"/>
              <a:gd name="T121" fmla="*/ 3485678 h 23"/>
              <a:gd name="T122" fmla="*/ 19216015 w 11"/>
              <a:gd name="T123" fmla="*/ 0 h 2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3"/>
              <a:gd name="T188" fmla="*/ 11 w 11"/>
              <a:gd name="T189" fmla="*/ 23 h 2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4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7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1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10"/>
                </a:lnTo>
                <a:lnTo>
                  <a:pt x="6" y="11"/>
                </a:lnTo>
                <a:lnTo>
                  <a:pt x="6" y="13"/>
                </a:lnTo>
                <a:lnTo>
                  <a:pt x="6" y="14"/>
                </a:lnTo>
                <a:lnTo>
                  <a:pt x="6" y="16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1"/>
                </a:lnTo>
                <a:lnTo>
                  <a:pt x="6" y="22"/>
                </a:lnTo>
                <a:lnTo>
                  <a:pt x="7" y="22"/>
                </a:lnTo>
                <a:lnTo>
                  <a:pt x="7" y="23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7" y="19"/>
                </a:lnTo>
                <a:lnTo>
                  <a:pt x="7" y="18"/>
                </a:lnTo>
                <a:lnTo>
                  <a:pt x="7" y="17"/>
                </a:lnTo>
                <a:lnTo>
                  <a:pt x="7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8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9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5"/>
                </a:lnTo>
                <a:lnTo>
                  <a:pt x="9" y="16"/>
                </a:lnTo>
                <a:lnTo>
                  <a:pt x="9" y="17"/>
                </a:lnTo>
                <a:lnTo>
                  <a:pt x="9" y="18"/>
                </a:lnTo>
                <a:lnTo>
                  <a:pt x="9" y="19"/>
                </a:lnTo>
                <a:lnTo>
                  <a:pt x="9" y="20"/>
                </a:lnTo>
                <a:lnTo>
                  <a:pt x="9" y="21"/>
                </a:lnTo>
                <a:lnTo>
                  <a:pt x="9" y="22"/>
                </a:lnTo>
                <a:lnTo>
                  <a:pt x="9" y="23"/>
                </a:lnTo>
                <a:lnTo>
                  <a:pt x="10" y="23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0" y="18"/>
                </a:lnTo>
                <a:lnTo>
                  <a:pt x="10" y="15"/>
                </a:lnTo>
                <a:lnTo>
                  <a:pt x="10" y="14"/>
                </a:lnTo>
                <a:lnTo>
                  <a:pt x="10" y="13"/>
                </a:lnTo>
                <a:lnTo>
                  <a:pt x="10" y="12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3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2" name="Freeform 125"/>
          <p:cNvSpPr>
            <a:spLocks/>
          </p:cNvSpPr>
          <p:nvPr/>
        </p:nvSpPr>
        <p:spPr bwMode="auto">
          <a:xfrm>
            <a:off x="7828544" y="3786216"/>
            <a:ext cx="21960" cy="34593"/>
          </a:xfrm>
          <a:custGeom>
            <a:avLst/>
            <a:gdLst>
              <a:gd name="T0" fmla="*/ 0 w 11"/>
              <a:gd name="T1" fmla="*/ 1772248 h 25"/>
              <a:gd name="T2" fmla="*/ 0 w 11"/>
              <a:gd name="T3" fmla="*/ 1772248 h 25"/>
              <a:gd name="T4" fmla="*/ 0 w 11"/>
              <a:gd name="T5" fmla="*/ 5316744 h 25"/>
              <a:gd name="T6" fmla="*/ 0 w 11"/>
              <a:gd name="T7" fmla="*/ 14176651 h 25"/>
              <a:gd name="T8" fmla="*/ 1747033 w 11"/>
              <a:gd name="T9" fmla="*/ 26582388 h 25"/>
              <a:gd name="T10" fmla="*/ 1747033 w 11"/>
              <a:gd name="T11" fmla="*/ 35442295 h 25"/>
              <a:gd name="T12" fmla="*/ 1747033 w 11"/>
              <a:gd name="T13" fmla="*/ 40759039 h 25"/>
              <a:gd name="T14" fmla="*/ 1747033 w 11"/>
              <a:gd name="T15" fmla="*/ 42531287 h 25"/>
              <a:gd name="T16" fmla="*/ 1747033 w 11"/>
              <a:gd name="T17" fmla="*/ 42531287 h 25"/>
              <a:gd name="T18" fmla="*/ 1747033 w 11"/>
              <a:gd name="T19" fmla="*/ 42531287 h 25"/>
              <a:gd name="T20" fmla="*/ 3494065 w 11"/>
              <a:gd name="T21" fmla="*/ 38986791 h 25"/>
              <a:gd name="T22" fmla="*/ 3494065 w 11"/>
              <a:gd name="T23" fmla="*/ 33670046 h 25"/>
              <a:gd name="T24" fmla="*/ 3494065 w 11"/>
              <a:gd name="T25" fmla="*/ 19493395 h 25"/>
              <a:gd name="T26" fmla="*/ 3494065 w 11"/>
              <a:gd name="T27" fmla="*/ 7088992 h 25"/>
              <a:gd name="T28" fmla="*/ 5241098 w 11"/>
              <a:gd name="T29" fmla="*/ 3544496 h 25"/>
              <a:gd name="T30" fmla="*/ 5241098 w 11"/>
              <a:gd name="T31" fmla="*/ 1772248 h 25"/>
              <a:gd name="T32" fmla="*/ 5241098 w 11"/>
              <a:gd name="T33" fmla="*/ 0 h 25"/>
              <a:gd name="T34" fmla="*/ 5241098 w 11"/>
              <a:gd name="T35" fmla="*/ 1772248 h 25"/>
              <a:gd name="T36" fmla="*/ 5241098 w 11"/>
              <a:gd name="T37" fmla="*/ 3544496 h 25"/>
              <a:gd name="T38" fmla="*/ 5241098 w 11"/>
              <a:gd name="T39" fmla="*/ 10633488 h 25"/>
              <a:gd name="T40" fmla="*/ 6988131 w 11"/>
              <a:gd name="T41" fmla="*/ 24810140 h 25"/>
              <a:gd name="T42" fmla="*/ 6988131 w 11"/>
              <a:gd name="T43" fmla="*/ 37214543 h 25"/>
              <a:gd name="T44" fmla="*/ 6988131 w 11"/>
              <a:gd name="T45" fmla="*/ 40759039 h 25"/>
              <a:gd name="T46" fmla="*/ 6988131 w 11"/>
              <a:gd name="T47" fmla="*/ 42531287 h 25"/>
              <a:gd name="T48" fmla="*/ 6988131 w 11"/>
              <a:gd name="T49" fmla="*/ 42531287 h 25"/>
              <a:gd name="T50" fmla="*/ 6988131 w 11"/>
              <a:gd name="T51" fmla="*/ 40759039 h 25"/>
              <a:gd name="T52" fmla="*/ 6988131 w 11"/>
              <a:gd name="T53" fmla="*/ 37214543 h 25"/>
              <a:gd name="T54" fmla="*/ 8735164 w 11"/>
              <a:gd name="T55" fmla="*/ 23037892 h 25"/>
              <a:gd name="T56" fmla="*/ 8735164 w 11"/>
              <a:gd name="T57" fmla="*/ 8861240 h 25"/>
              <a:gd name="T58" fmla="*/ 8735164 w 11"/>
              <a:gd name="T59" fmla="*/ 3544496 h 25"/>
              <a:gd name="T60" fmla="*/ 10482196 w 11"/>
              <a:gd name="T61" fmla="*/ 0 h 25"/>
              <a:gd name="T62" fmla="*/ 10482196 w 11"/>
              <a:gd name="T63" fmla="*/ 0 h 25"/>
              <a:gd name="T64" fmla="*/ 10482196 w 11"/>
              <a:gd name="T65" fmla="*/ 1772248 h 25"/>
              <a:gd name="T66" fmla="*/ 10482196 w 11"/>
              <a:gd name="T67" fmla="*/ 3544496 h 25"/>
              <a:gd name="T68" fmla="*/ 10482196 w 11"/>
              <a:gd name="T69" fmla="*/ 8861240 h 25"/>
              <a:gd name="T70" fmla="*/ 12229229 w 11"/>
              <a:gd name="T71" fmla="*/ 33670046 h 25"/>
              <a:gd name="T72" fmla="*/ 12229229 w 11"/>
              <a:gd name="T73" fmla="*/ 40759039 h 25"/>
              <a:gd name="T74" fmla="*/ 12229229 w 11"/>
              <a:gd name="T75" fmla="*/ 42531287 h 25"/>
              <a:gd name="T76" fmla="*/ 12229229 w 11"/>
              <a:gd name="T77" fmla="*/ 42531287 h 25"/>
              <a:gd name="T78" fmla="*/ 12229229 w 11"/>
              <a:gd name="T79" fmla="*/ 42531287 h 25"/>
              <a:gd name="T80" fmla="*/ 12229229 w 11"/>
              <a:gd name="T81" fmla="*/ 40759039 h 25"/>
              <a:gd name="T82" fmla="*/ 13976262 w 11"/>
              <a:gd name="T83" fmla="*/ 31899132 h 25"/>
              <a:gd name="T84" fmla="*/ 13976262 w 11"/>
              <a:gd name="T85" fmla="*/ 15948899 h 25"/>
              <a:gd name="T86" fmla="*/ 13976262 w 11"/>
              <a:gd name="T87" fmla="*/ 7088992 h 25"/>
              <a:gd name="T88" fmla="*/ 13976262 w 11"/>
              <a:gd name="T89" fmla="*/ 1772248 h 25"/>
              <a:gd name="T90" fmla="*/ 15723295 w 11"/>
              <a:gd name="T91" fmla="*/ 0 h 25"/>
              <a:gd name="T92" fmla="*/ 15723295 w 11"/>
              <a:gd name="T93" fmla="*/ 0 h 25"/>
              <a:gd name="T94" fmla="*/ 15723295 w 11"/>
              <a:gd name="T95" fmla="*/ 1772248 h 25"/>
              <a:gd name="T96" fmla="*/ 15723295 w 11"/>
              <a:gd name="T97" fmla="*/ 5316744 h 25"/>
              <a:gd name="T98" fmla="*/ 15723295 w 11"/>
              <a:gd name="T99" fmla="*/ 14176651 h 25"/>
              <a:gd name="T100" fmla="*/ 15723295 w 11"/>
              <a:gd name="T101" fmla="*/ 28354636 h 25"/>
              <a:gd name="T102" fmla="*/ 17470327 w 11"/>
              <a:gd name="T103" fmla="*/ 38986791 h 25"/>
              <a:gd name="T104" fmla="*/ 17470327 w 11"/>
              <a:gd name="T105" fmla="*/ 42531287 h 25"/>
              <a:gd name="T106" fmla="*/ 17470327 w 11"/>
              <a:gd name="T107" fmla="*/ 42531287 h 25"/>
              <a:gd name="T108" fmla="*/ 17470327 w 11"/>
              <a:gd name="T109" fmla="*/ 44303535 h 25"/>
              <a:gd name="T110" fmla="*/ 17470327 w 11"/>
              <a:gd name="T111" fmla="*/ 42531287 h 25"/>
              <a:gd name="T112" fmla="*/ 17470327 w 11"/>
              <a:gd name="T113" fmla="*/ 37214543 h 25"/>
              <a:gd name="T114" fmla="*/ 19217360 w 11"/>
              <a:gd name="T115" fmla="*/ 26582388 h 25"/>
              <a:gd name="T116" fmla="*/ 19217360 w 11"/>
              <a:gd name="T117" fmla="*/ 12404403 h 25"/>
              <a:gd name="T118" fmla="*/ 19217360 w 11"/>
              <a:gd name="T119" fmla="*/ 5316744 h 25"/>
              <a:gd name="T120" fmla="*/ 19217360 w 11"/>
              <a:gd name="T121" fmla="*/ 0 h 25"/>
              <a:gd name="T122" fmla="*/ 19217360 w 11"/>
              <a:gd name="T123" fmla="*/ 0 h 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5"/>
              <a:gd name="T188" fmla="*/ 11 w 11"/>
              <a:gd name="T189" fmla="*/ 25 h 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5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1" y="10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3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4"/>
                </a:lnTo>
                <a:lnTo>
                  <a:pt x="4" y="23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10"/>
                </a:lnTo>
                <a:lnTo>
                  <a:pt x="6" y="15"/>
                </a:lnTo>
                <a:lnTo>
                  <a:pt x="7" y="16"/>
                </a:lnTo>
                <a:lnTo>
                  <a:pt x="7" y="17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7" y="23"/>
                </a:lnTo>
                <a:lnTo>
                  <a:pt x="7" y="24"/>
                </a:lnTo>
                <a:lnTo>
                  <a:pt x="7" y="23"/>
                </a:lnTo>
                <a:lnTo>
                  <a:pt x="7" y="22"/>
                </a:lnTo>
                <a:lnTo>
                  <a:pt x="7" y="21"/>
                </a:lnTo>
                <a:lnTo>
                  <a:pt x="8" y="20"/>
                </a:lnTo>
                <a:lnTo>
                  <a:pt x="8" y="19"/>
                </a:lnTo>
                <a:lnTo>
                  <a:pt x="8" y="18"/>
                </a:lnTo>
                <a:lnTo>
                  <a:pt x="8" y="15"/>
                </a:lnTo>
                <a:lnTo>
                  <a:pt x="8" y="14"/>
                </a:lnTo>
                <a:lnTo>
                  <a:pt x="8" y="12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0"/>
                </a:lnTo>
                <a:lnTo>
                  <a:pt x="9" y="12"/>
                </a:lnTo>
                <a:lnTo>
                  <a:pt x="9" y="15"/>
                </a:lnTo>
                <a:lnTo>
                  <a:pt x="9" y="16"/>
                </a:lnTo>
                <a:lnTo>
                  <a:pt x="9" y="18"/>
                </a:lnTo>
                <a:lnTo>
                  <a:pt x="9" y="19"/>
                </a:lnTo>
                <a:lnTo>
                  <a:pt x="9" y="21"/>
                </a:lnTo>
                <a:lnTo>
                  <a:pt x="10" y="21"/>
                </a:lnTo>
                <a:lnTo>
                  <a:pt x="10" y="22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4"/>
                </a:lnTo>
                <a:lnTo>
                  <a:pt x="10" y="23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0" y="16"/>
                </a:lnTo>
                <a:lnTo>
                  <a:pt x="11" y="15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3" name="Freeform 126"/>
          <p:cNvSpPr>
            <a:spLocks/>
          </p:cNvSpPr>
          <p:nvPr/>
        </p:nvSpPr>
        <p:spPr bwMode="auto">
          <a:xfrm>
            <a:off x="7850504" y="3784569"/>
            <a:ext cx="26839" cy="37886"/>
          </a:xfrm>
          <a:custGeom>
            <a:avLst/>
            <a:gdLst>
              <a:gd name="T0" fmla="*/ 0 w 12"/>
              <a:gd name="T1" fmla="*/ 1797202 h 27"/>
              <a:gd name="T2" fmla="*/ 1957199 w 12"/>
              <a:gd name="T3" fmla="*/ 3594404 h 27"/>
              <a:gd name="T4" fmla="*/ 1957199 w 12"/>
              <a:gd name="T5" fmla="*/ 10783211 h 27"/>
              <a:gd name="T6" fmla="*/ 1957199 w 12"/>
              <a:gd name="T7" fmla="*/ 26956674 h 27"/>
              <a:gd name="T8" fmla="*/ 1957199 w 12"/>
              <a:gd name="T9" fmla="*/ 37738533 h 27"/>
              <a:gd name="T10" fmla="*/ 3914398 w 12"/>
              <a:gd name="T11" fmla="*/ 43130138 h 27"/>
              <a:gd name="T12" fmla="*/ 3914398 w 12"/>
              <a:gd name="T13" fmla="*/ 44927340 h 27"/>
              <a:gd name="T14" fmla="*/ 3914398 w 12"/>
              <a:gd name="T15" fmla="*/ 46724542 h 27"/>
              <a:gd name="T16" fmla="*/ 3914398 w 12"/>
              <a:gd name="T17" fmla="*/ 46724542 h 27"/>
              <a:gd name="T18" fmla="*/ 3914398 w 12"/>
              <a:gd name="T19" fmla="*/ 44927340 h 27"/>
              <a:gd name="T20" fmla="*/ 3914398 w 12"/>
              <a:gd name="T21" fmla="*/ 39535735 h 27"/>
              <a:gd name="T22" fmla="*/ 3914398 w 12"/>
              <a:gd name="T23" fmla="*/ 25159473 h 27"/>
              <a:gd name="T24" fmla="*/ 5871598 w 12"/>
              <a:gd name="T25" fmla="*/ 14376262 h 27"/>
              <a:gd name="T26" fmla="*/ 5871598 w 12"/>
              <a:gd name="T27" fmla="*/ 5391605 h 27"/>
              <a:gd name="T28" fmla="*/ 5871598 w 12"/>
              <a:gd name="T29" fmla="*/ 1797202 h 27"/>
              <a:gd name="T30" fmla="*/ 5871598 w 12"/>
              <a:gd name="T31" fmla="*/ 1797202 h 27"/>
              <a:gd name="T32" fmla="*/ 5871598 w 12"/>
              <a:gd name="T33" fmla="*/ 1797202 h 27"/>
              <a:gd name="T34" fmla="*/ 5871598 w 12"/>
              <a:gd name="T35" fmla="*/ 3594404 h 27"/>
              <a:gd name="T36" fmla="*/ 7828797 w 12"/>
              <a:gd name="T37" fmla="*/ 10783211 h 27"/>
              <a:gd name="T38" fmla="*/ 7828797 w 12"/>
              <a:gd name="T39" fmla="*/ 23362271 h 27"/>
              <a:gd name="T40" fmla="*/ 7828797 w 12"/>
              <a:gd name="T41" fmla="*/ 34145481 h 27"/>
              <a:gd name="T42" fmla="*/ 7828797 w 12"/>
              <a:gd name="T43" fmla="*/ 43130138 h 27"/>
              <a:gd name="T44" fmla="*/ 7828797 w 12"/>
              <a:gd name="T45" fmla="*/ 44927340 h 27"/>
              <a:gd name="T46" fmla="*/ 9785996 w 12"/>
              <a:gd name="T47" fmla="*/ 46724542 h 27"/>
              <a:gd name="T48" fmla="*/ 9785996 w 12"/>
              <a:gd name="T49" fmla="*/ 46724542 h 27"/>
              <a:gd name="T50" fmla="*/ 9785996 w 12"/>
              <a:gd name="T51" fmla="*/ 44927340 h 27"/>
              <a:gd name="T52" fmla="*/ 9785996 w 12"/>
              <a:gd name="T53" fmla="*/ 37738533 h 27"/>
              <a:gd name="T54" fmla="*/ 11743195 w 12"/>
              <a:gd name="T55" fmla="*/ 16173464 h 27"/>
              <a:gd name="T56" fmla="*/ 11743195 w 12"/>
              <a:gd name="T57" fmla="*/ 7188807 h 27"/>
              <a:gd name="T58" fmla="*/ 11743195 w 12"/>
              <a:gd name="T59" fmla="*/ 1797202 h 27"/>
              <a:gd name="T60" fmla="*/ 11743195 w 12"/>
              <a:gd name="T61" fmla="*/ 1797202 h 27"/>
              <a:gd name="T62" fmla="*/ 11743195 w 12"/>
              <a:gd name="T63" fmla="*/ 0 h 27"/>
              <a:gd name="T64" fmla="*/ 11743195 w 12"/>
              <a:gd name="T65" fmla="*/ 1797202 h 27"/>
              <a:gd name="T66" fmla="*/ 11743195 w 12"/>
              <a:gd name="T67" fmla="*/ 5391605 h 27"/>
              <a:gd name="T68" fmla="*/ 13700394 w 12"/>
              <a:gd name="T69" fmla="*/ 19767867 h 27"/>
              <a:gd name="T70" fmla="*/ 13700394 w 12"/>
              <a:gd name="T71" fmla="*/ 35942683 h 27"/>
              <a:gd name="T72" fmla="*/ 13700394 w 12"/>
              <a:gd name="T73" fmla="*/ 43130138 h 27"/>
              <a:gd name="T74" fmla="*/ 13700394 w 12"/>
              <a:gd name="T75" fmla="*/ 46724542 h 27"/>
              <a:gd name="T76" fmla="*/ 13700394 w 12"/>
              <a:gd name="T77" fmla="*/ 46724542 h 27"/>
              <a:gd name="T78" fmla="*/ 13700394 w 12"/>
              <a:gd name="T79" fmla="*/ 46724542 h 27"/>
              <a:gd name="T80" fmla="*/ 15657593 w 12"/>
              <a:gd name="T81" fmla="*/ 44927340 h 27"/>
              <a:gd name="T82" fmla="*/ 15657593 w 12"/>
              <a:gd name="T83" fmla="*/ 41332936 h 27"/>
              <a:gd name="T84" fmla="*/ 15657593 w 12"/>
              <a:gd name="T85" fmla="*/ 30551078 h 27"/>
              <a:gd name="T86" fmla="*/ 15657593 w 12"/>
              <a:gd name="T87" fmla="*/ 12579060 h 27"/>
              <a:gd name="T88" fmla="*/ 17614793 w 12"/>
              <a:gd name="T89" fmla="*/ 5391605 h 27"/>
              <a:gd name="T90" fmla="*/ 17614793 w 12"/>
              <a:gd name="T91" fmla="*/ 1797202 h 27"/>
              <a:gd name="T92" fmla="*/ 17614793 w 12"/>
              <a:gd name="T93" fmla="*/ 0 h 27"/>
              <a:gd name="T94" fmla="*/ 17614793 w 12"/>
              <a:gd name="T95" fmla="*/ 0 h 27"/>
              <a:gd name="T96" fmla="*/ 17614793 w 12"/>
              <a:gd name="T97" fmla="*/ 1797202 h 27"/>
              <a:gd name="T98" fmla="*/ 17614793 w 12"/>
              <a:gd name="T99" fmla="*/ 5391605 h 27"/>
              <a:gd name="T100" fmla="*/ 17614793 w 12"/>
              <a:gd name="T101" fmla="*/ 16173464 h 27"/>
              <a:gd name="T102" fmla="*/ 19571992 w 12"/>
              <a:gd name="T103" fmla="*/ 35942683 h 27"/>
              <a:gd name="T104" fmla="*/ 19571992 w 12"/>
              <a:gd name="T105" fmla="*/ 41332936 h 27"/>
              <a:gd name="T106" fmla="*/ 19571992 w 12"/>
              <a:gd name="T107" fmla="*/ 44927340 h 27"/>
              <a:gd name="T108" fmla="*/ 19571992 w 12"/>
              <a:gd name="T109" fmla="*/ 46724542 h 27"/>
              <a:gd name="T110" fmla="*/ 19571992 w 12"/>
              <a:gd name="T111" fmla="*/ 46724542 h 27"/>
              <a:gd name="T112" fmla="*/ 21529191 w 12"/>
              <a:gd name="T113" fmla="*/ 46724542 h 27"/>
              <a:gd name="T114" fmla="*/ 21529191 w 12"/>
              <a:gd name="T115" fmla="*/ 43130138 h 27"/>
              <a:gd name="T116" fmla="*/ 21529191 w 12"/>
              <a:gd name="T117" fmla="*/ 34145481 h 27"/>
              <a:gd name="T118" fmla="*/ 21529191 w 12"/>
              <a:gd name="T119" fmla="*/ 12579060 h 27"/>
              <a:gd name="T120" fmla="*/ 23486390 w 12"/>
              <a:gd name="T121" fmla="*/ 5391605 h 27"/>
              <a:gd name="T122" fmla="*/ 23486390 w 12"/>
              <a:gd name="T123" fmla="*/ 1797202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27"/>
              <a:gd name="T188" fmla="*/ 12 w 12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27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4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4" y="9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4" y="16"/>
                </a:lnTo>
                <a:lnTo>
                  <a:pt x="4" y="18"/>
                </a:lnTo>
                <a:lnTo>
                  <a:pt x="4" y="19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19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6" y="9"/>
                </a:lnTo>
                <a:lnTo>
                  <a:pt x="6" y="8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11"/>
                </a:lnTo>
                <a:lnTo>
                  <a:pt x="7" y="12"/>
                </a:lnTo>
                <a:lnTo>
                  <a:pt x="7" y="14"/>
                </a:lnTo>
                <a:lnTo>
                  <a:pt x="7" y="17"/>
                </a:lnTo>
                <a:lnTo>
                  <a:pt x="7" y="18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7" y="23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8" y="26"/>
                </a:lnTo>
                <a:lnTo>
                  <a:pt x="8" y="25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20"/>
                </a:lnTo>
                <a:lnTo>
                  <a:pt x="8" y="19"/>
                </a:lnTo>
                <a:lnTo>
                  <a:pt x="8" y="17"/>
                </a:lnTo>
                <a:lnTo>
                  <a:pt x="8" y="16"/>
                </a:lnTo>
                <a:lnTo>
                  <a:pt x="8" y="14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8"/>
                </a:lnTo>
                <a:lnTo>
                  <a:pt x="9" y="9"/>
                </a:lnTo>
                <a:lnTo>
                  <a:pt x="10" y="11"/>
                </a:lnTo>
                <a:lnTo>
                  <a:pt x="10" y="14"/>
                </a:lnTo>
                <a:lnTo>
                  <a:pt x="10" y="15"/>
                </a:lnTo>
                <a:lnTo>
                  <a:pt x="10" y="16"/>
                </a:lnTo>
                <a:lnTo>
                  <a:pt x="10" y="17"/>
                </a:lnTo>
                <a:lnTo>
                  <a:pt x="10" y="20"/>
                </a:lnTo>
                <a:lnTo>
                  <a:pt x="10" y="21"/>
                </a:lnTo>
                <a:lnTo>
                  <a:pt x="10" y="22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6"/>
                </a:lnTo>
                <a:lnTo>
                  <a:pt x="11" y="26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1" y="22"/>
                </a:lnTo>
                <a:lnTo>
                  <a:pt x="11" y="20"/>
                </a:lnTo>
                <a:lnTo>
                  <a:pt x="11" y="19"/>
                </a:lnTo>
                <a:lnTo>
                  <a:pt x="11" y="17"/>
                </a:lnTo>
                <a:lnTo>
                  <a:pt x="11" y="14"/>
                </a:lnTo>
                <a:lnTo>
                  <a:pt x="11" y="13"/>
                </a:lnTo>
                <a:lnTo>
                  <a:pt x="11" y="12"/>
                </a:lnTo>
                <a:lnTo>
                  <a:pt x="11" y="10"/>
                </a:lnTo>
                <a:lnTo>
                  <a:pt x="11" y="7"/>
                </a:lnTo>
                <a:lnTo>
                  <a:pt x="11" y="6"/>
                </a:lnTo>
                <a:lnTo>
                  <a:pt x="11" y="4"/>
                </a:lnTo>
                <a:lnTo>
                  <a:pt x="12" y="3"/>
                </a:lnTo>
                <a:lnTo>
                  <a:pt x="12" y="2"/>
                </a:lnTo>
                <a:lnTo>
                  <a:pt x="12" y="1"/>
                </a:lnTo>
                <a:lnTo>
                  <a:pt x="12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" name="Freeform 127"/>
          <p:cNvSpPr>
            <a:spLocks/>
          </p:cNvSpPr>
          <p:nvPr/>
        </p:nvSpPr>
        <p:spPr bwMode="auto">
          <a:xfrm>
            <a:off x="7877343" y="3782922"/>
            <a:ext cx="21960" cy="39534"/>
          </a:xfrm>
          <a:custGeom>
            <a:avLst/>
            <a:gdLst>
              <a:gd name="T0" fmla="*/ 0 w 11"/>
              <a:gd name="T1" fmla="*/ 1808389 h 28"/>
              <a:gd name="T2" fmla="*/ 0 w 11"/>
              <a:gd name="T3" fmla="*/ 1808389 h 28"/>
              <a:gd name="T4" fmla="*/ 0 w 11"/>
              <a:gd name="T5" fmla="*/ 3616779 h 28"/>
              <a:gd name="T6" fmla="*/ 0 w 11"/>
              <a:gd name="T7" fmla="*/ 10850336 h 28"/>
              <a:gd name="T8" fmla="*/ 0 w 11"/>
              <a:gd name="T9" fmla="*/ 28932868 h 28"/>
              <a:gd name="T10" fmla="*/ 1747033 w 11"/>
              <a:gd name="T11" fmla="*/ 43398621 h 28"/>
              <a:gd name="T12" fmla="*/ 1747033 w 11"/>
              <a:gd name="T13" fmla="*/ 48823789 h 28"/>
              <a:gd name="T14" fmla="*/ 1747033 w 11"/>
              <a:gd name="T15" fmla="*/ 50632179 h 28"/>
              <a:gd name="T16" fmla="*/ 1747033 w 11"/>
              <a:gd name="T17" fmla="*/ 50632179 h 28"/>
              <a:gd name="T18" fmla="*/ 1747033 w 11"/>
              <a:gd name="T19" fmla="*/ 48823789 h 28"/>
              <a:gd name="T20" fmla="*/ 1747033 w 11"/>
              <a:gd name="T21" fmla="*/ 43398621 h 28"/>
              <a:gd name="T22" fmla="*/ 3494065 w 11"/>
              <a:gd name="T23" fmla="*/ 18082532 h 28"/>
              <a:gd name="T24" fmla="*/ 3494065 w 11"/>
              <a:gd name="T25" fmla="*/ 9041946 h 28"/>
              <a:gd name="T26" fmla="*/ 3494065 w 11"/>
              <a:gd name="T27" fmla="*/ 3616779 h 28"/>
              <a:gd name="T28" fmla="*/ 5241098 w 11"/>
              <a:gd name="T29" fmla="*/ 1808389 h 28"/>
              <a:gd name="T30" fmla="*/ 5241098 w 11"/>
              <a:gd name="T31" fmla="*/ 1808389 h 28"/>
              <a:gd name="T32" fmla="*/ 5241098 w 11"/>
              <a:gd name="T33" fmla="*/ 1808389 h 28"/>
              <a:gd name="T34" fmla="*/ 5241098 w 11"/>
              <a:gd name="T35" fmla="*/ 5425168 h 28"/>
              <a:gd name="T36" fmla="*/ 5241098 w 11"/>
              <a:gd name="T37" fmla="*/ 12658725 h 28"/>
              <a:gd name="T38" fmla="*/ 5241098 w 11"/>
              <a:gd name="T39" fmla="*/ 30741257 h 28"/>
              <a:gd name="T40" fmla="*/ 6988131 w 11"/>
              <a:gd name="T41" fmla="*/ 41590232 h 28"/>
              <a:gd name="T42" fmla="*/ 6988131 w 11"/>
              <a:gd name="T43" fmla="*/ 47015400 h 28"/>
              <a:gd name="T44" fmla="*/ 6988131 w 11"/>
              <a:gd name="T45" fmla="*/ 48823789 h 28"/>
              <a:gd name="T46" fmla="*/ 6988131 w 11"/>
              <a:gd name="T47" fmla="*/ 50632179 h 28"/>
              <a:gd name="T48" fmla="*/ 6988131 w 11"/>
              <a:gd name="T49" fmla="*/ 50632179 h 28"/>
              <a:gd name="T50" fmla="*/ 6988131 w 11"/>
              <a:gd name="T51" fmla="*/ 47015400 h 28"/>
              <a:gd name="T52" fmla="*/ 8735164 w 11"/>
              <a:gd name="T53" fmla="*/ 41590232 h 28"/>
              <a:gd name="T54" fmla="*/ 8735164 w 11"/>
              <a:gd name="T55" fmla="*/ 23507700 h 28"/>
              <a:gd name="T56" fmla="*/ 8735164 w 11"/>
              <a:gd name="T57" fmla="*/ 12658725 h 28"/>
              <a:gd name="T58" fmla="*/ 8735164 w 11"/>
              <a:gd name="T59" fmla="*/ 5425168 h 28"/>
              <a:gd name="T60" fmla="*/ 8735164 w 11"/>
              <a:gd name="T61" fmla="*/ 1808389 h 28"/>
              <a:gd name="T62" fmla="*/ 8735164 w 11"/>
              <a:gd name="T63" fmla="*/ 0 h 28"/>
              <a:gd name="T64" fmla="*/ 10482196 w 11"/>
              <a:gd name="T65" fmla="*/ 1808389 h 28"/>
              <a:gd name="T66" fmla="*/ 10482196 w 11"/>
              <a:gd name="T67" fmla="*/ 3616779 h 28"/>
              <a:gd name="T68" fmla="*/ 10482196 w 11"/>
              <a:gd name="T69" fmla="*/ 10850336 h 28"/>
              <a:gd name="T70" fmla="*/ 10482196 w 11"/>
              <a:gd name="T71" fmla="*/ 28932868 h 28"/>
              <a:gd name="T72" fmla="*/ 10482196 w 11"/>
              <a:gd name="T73" fmla="*/ 39781843 h 28"/>
              <a:gd name="T74" fmla="*/ 12229229 w 11"/>
              <a:gd name="T75" fmla="*/ 47015400 h 28"/>
              <a:gd name="T76" fmla="*/ 12229229 w 11"/>
              <a:gd name="T77" fmla="*/ 50632179 h 28"/>
              <a:gd name="T78" fmla="*/ 12229229 w 11"/>
              <a:gd name="T79" fmla="*/ 50632179 h 28"/>
              <a:gd name="T80" fmla="*/ 12229229 w 11"/>
              <a:gd name="T81" fmla="*/ 50632179 h 28"/>
              <a:gd name="T82" fmla="*/ 12229229 w 11"/>
              <a:gd name="T83" fmla="*/ 48823789 h 28"/>
              <a:gd name="T84" fmla="*/ 12229229 w 11"/>
              <a:gd name="T85" fmla="*/ 43398621 h 28"/>
              <a:gd name="T86" fmla="*/ 13976262 w 11"/>
              <a:gd name="T87" fmla="*/ 27124479 h 28"/>
              <a:gd name="T88" fmla="*/ 13976262 w 11"/>
              <a:gd name="T89" fmla="*/ 12658725 h 28"/>
              <a:gd name="T90" fmla="*/ 13976262 w 11"/>
              <a:gd name="T91" fmla="*/ 7233557 h 28"/>
              <a:gd name="T92" fmla="*/ 13976262 w 11"/>
              <a:gd name="T93" fmla="*/ 1808389 h 28"/>
              <a:gd name="T94" fmla="*/ 13976262 w 11"/>
              <a:gd name="T95" fmla="*/ 0 h 28"/>
              <a:gd name="T96" fmla="*/ 13976262 w 11"/>
              <a:gd name="T97" fmla="*/ 0 h 28"/>
              <a:gd name="T98" fmla="*/ 15723295 w 11"/>
              <a:gd name="T99" fmla="*/ 1808389 h 28"/>
              <a:gd name="T100" fmla="*/ 15723295 w 11"/>
              <a:gd name="T101" fmla="*/ 7233557 h 28"/>
              <a:gd name="T102" fmla="*/ 15723295 w 11"/>
              <a:gd name="T103" fmla="*/ 18082532 h 28"/>
              <a:gd name="T104" fmla="*/ 15723295 w 11"/>
              <a:gd name="T105" fmla="*/ 32549646 h 28"/>
              <a:gd name="T106" fmla="*/ 15723295 w 11"/>
              <a:gd name="T107" fmla="*/ 43398621 h 28"/>
              <a:gd name="T108" fmla="*/ 15723295 w 11"/>
              <a:gd name="T109" fmla="*/ 48823789 h 28"/>
              <a:gd name="T110" fmla="*/ 17470327 w 11"/>
              <a:gd name="T111" fmla="*/ 50632179 h 28"/>
              <a:gd name="T112" fmla="*/ 17470327 w 11"/>
              <a:gd name="T113" fmla="*/ 50632179 h 28"/>
              <a:gd name="T114" fmla="*/ 17470327 w 11"/>
              <a:gd name="T115" fmla="*/ 50632179 h 28"/>
              <a:gd name="T116" fmla="*/ 17470327 w 11"/>
              <a:gd name="T117" fmla="*/ 47015400 h 28"/>
              <a:gd name="T118" fmla="*/ 17470327 w 11"/>
              <a:gd name="T119" fmla="*/ 32549646 h 28"/>
              <a:gd name="T120" fmla="*/ 19217360 w 11"/>
              <a:gd name="T121" fmla="*/ 12658725 h 28"/>
              <a:gd name="T122" fmla="*/ 19217360 w 11"/>
              <a:gd name="T123" fmla="*/ 5425168 h 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8"/>
              <a:gd name="T188" fmla="*/ 11 w 11"/>
              <a:gd name="T189" fmla="*/ 28 h 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8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6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1" y="24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17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4" y="20"/>
                </a:lnTo>
                <a:lnTo>
                  <a:pt x="4" y="21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7"/>
                </a:lnTo>
                <a:lnTo>
                  <a:pt x="4" y="28"/>
                </a:lnTo>
                <a:lnTo>
                  <a:pt x="4" y="27"/>
                </a:lnTo>
                <a:lnTo>
                  <a:pt x="4" y="26"/>
                </a:lnTo>
                <a:lnTo>
                  <a:pt x="4" y="25"/>
                </a:lnTo>
                <a:lnTo>
                  <a:pt x="4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9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5"/>
                </a:lnTo>
                <a:lnTo>
                  <a:pt x="6" y="16"/>
                </a:lnTo>
                <a:lnTo>
                  <a:pt x="6" y="17"/>
                </a:lnTo>
                <a:lnTo>
                  <a:pt x="6" y="19"/>
                </a:lnTo>
                <a:lnTo>
                  <a:pt x="6" y="20"/>
                </a:lnTo>
                <a:lnTo>
                  <a:pt x="6" y="21"/>
                </a:lnTo>
                <a:lnTo>
                  <a:pt x="6" y="22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7"/>
                </a:lnTo>
                <a:lnTo>
                  <a:pt x="7" y="26"/>
                </a:lnTo>
                <a:lnTo>
                  <a:pt x="7" y="25"/>
                </a:lnTo>
                <a:lnTo>
                  <a:pt x="7" y="24"/>
                </a:lnTo>
                <a:lnTo>
                  <a:pt x="7" y="23"/>
                </a:lnTo>
                <a:lnTo>
                  <a:pt x="7" y="21"/>
                </a:lnTo>
                <a:lnTo>
                  <a:pt x="7" y="20"/>
                </a:lnTo>
                <a:lnTo>
                  <a:pt x="7" y="18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7"/>
                </a:lnTo>
                <a:lnTo>
                  <a:pt x="9" y="8"/>
                </a:lnTo>
                <a:lnTo>
                  <a:pt x="9" y="10"/>
                </a:lnTo>
                <a:lnTo>
                  <a:pt x="9" y="13"/>
                </a:lnTo>
                <a:lnTo>
                  <a:pt x="9" y="14"/>
                </a:lnTo>
                <a:lnTo>
                  <a:pt x="9" y="15"/>
                </a:lnTo>
                <a:lnTo>
                  <a:pt x="9" y="16"/>
                </a:lnTo>
                <a:lnTo>
                  <a:pt x="9" y="17"/>
                </a:lnTo>
                <a:lnTo>
                  <a:pt x="9" y="18"/>
                </a:lnTo>
                <a:lnTo>
                  <a:pt x="9" y="20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9" y="25"/>
                </a:lnTo>
                <a:lnTo>
                  <a:pt x="9" y="26"/>
                </a:lnTo>
                <a:lnTo>
                  <a:pt x="9" y="27"/>
                </a:lnTo>
                <a:lnTo>
                  <a:pt x="10" y="28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  <a:lnTo>
                  <a:pt x="10" y="24"/>
                </a:lnTo>
                <a:lnTo>
                  <a:pt x="10" y="23"/>
                </a:lnTo>
                <a:lnTo>
                  <a:pt x="10" y="21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10" y="15"/>
                </a:lnTo>
                <a:lnTo>
                  <a:pt x="11" y="11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Freeform 128"/>
          <p:cNvSpPr>
            <a:spLocks/>
          </p:cNvSpPr>
          <p:nvPr/>
        </p:nvSpPr>
        <p:spPr bwMode="auto">
          <a:xfrm>
            <a:off x="7899303" y="3782922"/>
            <a:ext cx="21959" cy="41182"/>
          </a:xfrm>
          <a:custGeom>
            <a:avLst/>
            <a:gdLst>
              <a:gd name="T0" fmla="*/ 0 w 11"/>
              <a:gd name="T1" fmla="*/ 3516357 h 30"/>
              <a:gd name="T2" fmla="*/ 0 w 11"/>
              <a:gd name="T3" fmla="*/ 1758178 h 30"/>
              <a:gd name="T4" fmla="*/ 0 w 11"/>
              <a:gd name="T5" fmla="*/ 3516357 h 30"/>
              <a:gd name="T6" fmla="*/ 0 w 11"/>
              <a:gd name="T7" fmla="*/ 5274535 h 30"/>
              <a:gd name="T8" fmla="*/ 1746910 w 11"/>
              <a:gd name="T9" fmla="*/ 12305926 h 30"/>
              <a:gd name="T10" fmla="*/ 1746910 w 11"/>
              <a:gd name="T11" fmla="*/ 31644565 h 30"/>
              <a:gd name="T12" fmla="*/ 1746910 w 11"/>
              <a:gd name="T13" fmla="*/ 43951814 h 30"/>
              <a:gd name="T14" fmla="*/ 1746910 w 11"/>
              <a:gd name="T15" fmla="*/ 49225026 h 30"/>
              <a:gd name="T16" fmla="*/ 3493821 w 11"/>
              <a:gd name="T17" fmla="*/ 50983205 h 30"/>
              <a:gd name="T18" fmla="*/ 3493821 w 11"/>
              <a:gd name="T19" fmla="*/ 52741383 h 30"/>
              <a:gd name="T20" fmla="*/ 3493821 w 11"/>
              <a:gd name="T21" fmla="*/ 50983205 h 30"/>
              <a:gd name="T22" fmla="*/ 3493821 w 11"/>
              <a:gd name="T23" fmla="*/ 47466848 h 30"/>
              <a:gd name="T24" fmla="*/ 3493821 w 11"/>
              <a:gd name="T25" fmla="*/ 38677279 h 30"/>
              <a:gd name="T26" fmla="*/ 3493821 w 11"/>
              <a:gd name="T27" fmla="*/ 21096818 h 30"/>
              <a:gd name="T28" fmla="*/ 5240731 w 11"/>
              <a:gd name="T29" fmla="*/ 8790892 h 30"/>
              <a:gd name="T30" fmla="*/ 5240731 w 11"/>
              <a:gd name="T31" fmla="*/ 5274535 h 30"/>
              <a:gd name="T32" fmla="*/ 5240731 w 11"/>
              <a:gd name="T33" fmla="*/ 1758178 h 30"/>
              <a:gd name="T34" fmla="*/ 5240731 w 11"/>
              <a:gd name="T35" fmla="*/ 1758178 h 30"/>
              <a:gd name="T36" fmla="*/ 5240731 w 11"/>
              <a:gd name="T37" fmla="*/ 3516357 h 30"/>
              <a:gd name="T38" fmla="*/ 5240731 w 11"/>
              <a:gd name="T39" fmla="*/ 7032714 h 30"/>
              <a:gd name="T40" fmla="*/ 5240731 w 11"/>
              <a:gd name="T41" fmla="*/ 15822283 h 30"/>
              <a:gd name="T42" fmla="*/ 6987642 w 11"/>
              <a:gd name="T43" fmla="*/ 31644565 h 30"/>
              <a:gd name="T44" fmla="*/ 6987642 w 11"/>
              <a:gd name="T45" fmla="*/ 45708670 h 30"/>
              <a:gd name="T46" fmla="*/ 6987642 w 11"/>
              <a:gd name="T47" fmla="*/ 49225026 h 30"/>
              <a:gd name="T48" fmla="*/ 6987642 w 11"/>
              <a:gd name="T49" fmla="*/ 52741383 h 30"/>
              <a:gd name="T50" fmla="*/ 6987642 w 11"/>
              <a:gd name="T51" fmla="*/ 52741383 h 30"/>
              <a:gd name="T52" fmla="*/ 8734552 w 11"/>
              <a:gd name="T53" fmla="*/ 50983205 h 30"/>
              <a:gd name="T54" fmla="*/ 8734552 w 11"/>
              <a:gd name="T55" fmla="*/ 45708670 h 30"/>
              <a:gd name="T56" fmla="*/ 8734552 w 11"/>
              <a:gd name="T57" fmla="*/ 35160922 h 30"/>
              <a:gd name="T58" fmla="*/ 8734552 w 11"/>
              <a:gd name="T59" fmla="*/ 14064104 h 30"/>
              <a:gd name="T60" fmla="*/ 10481463 w 11"/>
              <a:gd name="T61" fmla="*/ 7032714 h 30"/>
              <a:gd name="T62" fmla="*/ 10481463 w 11"/>
              <a:gd name="T63" fmla="*/ 3516357 h 30"/>
              <a:gd name="T64" fmla="*/ 10481463 w 11"/>
              <a:gd name="T65" fmla="*/ 1758178 h 30"/>
              <a:gd name="T66" fmla="*/ 10481463 w 11"/>
              <a:gd name="T67" fmla="*/ 1758178 h 30"/>
              <a:gd name="T68" fmla="*/ 10481463 w 11"/>
              <a:gd name="T69" fmla="*/ 1758178 h 30"/>
              <a:gd name="T70" fmla="*/ 10481463 w 11"/>
              <a:gd name="T71" fmla="*/ 5274535 h 30"/>
              <a:gd name="T72" fmla="*/ 10481463 w 11"/>
              <a:gd name="T73" fmla="*/ 15822283 h 30"/>
              <a:gd name="T74" fmla="*/ 12228373 w 11"/>
              <a:gd name="T75" fmla="*/ 42193636 h 30"/>
              <a:gd name="T76" fmla="*/ 12228373 w 11"/>
              <a:gd name="T77" fmla="*/ 49225026 h 30"/>
              <a:gd name="T78" fmla="*/ 12228373 w 11"/>
              <a:gd name="T79" fmla="*/ 52741383 h 30"/>
              <a:gd name="T80" fmla="*/ 12228373 w 11"/>
              <a:gd name="T81" fmla="*/ 52741383 h 30"/>
              <a:gd name="T82" fmla="*/ 13975284 w 11"/>
              <a:gd name="T83" fmla="*/ 50983205 h 30"/>
              <a:gd name="T84" fmla="*/ 13975284 w 11"/>
              <a:gd name="T85" fmla="*/ 47466848 h 30"/>
              <a:gd name="T86" fmla="*/ 13975284 w 11"/>
              <a:gd name="T87" fmla="*/ 33402744 h 30"/>
              <a:gd name="T88" fmla="*/ 13975284 w 11"/>
              <a:gd name="T89" fmla="*/ 17580461 h 30"/>
              <a:gd name="T90" fmla="*/ 13975284 w 11"/>
              <a:gd name="T91" fmla="*/ 7032714 h 30"/>
              <a:gd name="T92" fmla="*/ 13975284 w 11"/>
              <a:gd name="T93" fmla="*/ 3516357 h 30"/>
              <a:gd name="T94" fmla="*/ 15722194 w 11"/>
              <a:gd name="T95" fmla="*/ 1758178 h 30"/>
              <a:gd name="T96" fmla="*/ 15722194 w 11"/>
              <a:gd name="T97" fmla="*/ 0 h 30"/>
              <a:gd name="T98" fmla="*/ 15722194 w 11"/>
              <a:gd name="T99" fmla="*/ 1758178 h 30"/>
              <a:gd name="T100" fmla="*/ 15722194 w 11"/>
              <a:gd name="T101" fmla="*/ 7032714 h 30"/>
              <a:gd name="T102" fmla="*/ 15722194 w 11"/>
              <a:gd name="T103" fmla="*/ 19338639 h 30"/>
              <a:gd name="T104" fmla="*/ 17469105 w 11"/>
              <a:gd name="T105" fmla="*/ 38677279 h 30"/>
              <a:gd name="T106" fmla="*/ 17469105 w 11"/>
              <a:gd name="T107" fmla="*/ 45708670 h 30"/>
              <a:gd name="T108" fmla="*/ 17469105 w 11"/>
              <a:gd name="T109" fmla="*/ 50983205 h 30"/>
              <a:gd name="T110" fmla="*/ 17469105 w 11"/>
              <a:gd name="T111" fmla="*/ 52741383 h 30"/>
              <a:gd name="T112" fmla="*/ 17469105 w 11"/>
              <a:gd name="T113" fmla="*/ 52741383 h 30"/>
              <a:gd name="T114" fmla="*/ 17469105 w 11"/>
              <a:gd name="T115" fmla="*/ 50983205 h 30"/>
              <a:gd name="T116" fmla="*/ 17469105 w 11"/>
              <a:gd name="T117" fmla="*/ 47466848 h 30"/>
              <a:gd name="T118" fmla="*/ 19216015 w 11"/>
              <a:gd name="T119" fmla="*/ 36919101 h 30"/>
              <a:gd name="T120" fmla="*/ 19216015 w 11"/>
              <a:gd name="T121" fmla="*/ 19338639 h 30"/>
              <a:gd name="T122" fmla="*/ 19216015 w 11"/>
              <a:gd name="T123" fmla="*/ 10547747 h 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30"/>
              <a:gd name="T188" fmla="*/ 11 w 11"/>
              <a:gd name="T189" fmla="*/ 30 h 3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30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1" y="24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2" y="29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3"/>
                </a:lnTo>
                <a:lnTo>
                  <a:pt x="2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4" y="11"/>
                </a:lnTo>
                <a:lnTo>
                  <a:pt x="4" y="12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7" y="12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3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8" y="25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5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7"/>
                </a:lnTo>
                <a:lnTo>
                  <a:pt x="9" y="8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4"/>
                </a:lnTo>
                <a:lnTo>
                  <a:pt x="10" y="18"/>
                </a:lnTo>
                <a:lnTo>
                  <a:pt x="10" y="19"/>
                </a:lnTo>
                <a:lnTo>
                  <a:pt x="10" y="20"/>
                </a:lnTo>
                <a:lnTo>
                  <a:pt x="10" y="22"/>
                </a:lnTo>
                <a:lnTo>
                  <a:pt x="10" y="23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29"/>
                </a:lnTo>
                <a:lnTo>
                  <a:pt x="10" y="30"/>
                </a:lnTo>
                <a:lnTo>
                  <a:pt x="10" y="29"/>
                </a:lnTo>
                <a:lnTo>
                  <a:pt x="10" y="28"/>
                </a:lnTo>
                <a:lnTo>
                  <a:pt x="10" y="27"/>
                </a:lnTo>
                <a:lnTo>
                  <a:pt x="10" y="26"/>
                </a:lnTo>
                <a:lnTo>
                  <a:pt x="11" y="25"/>
                </a:lnTo>
                <a:lnTo>
                  <a:pt x="11" y="24"/>
                </a:lnTo>
                <a:lnTo>
                  <a:pt x="11" y="22"/>
                </a:lnTo>
                <a:lnTo>
                  <a:pt x="11" y="21"/>
                </a:lnTo>
                <a:lnTo>
                  <a:pt x="11" y="20"/>
                </a:lnTo>
                <a:lnTo>
                  <a:pt x="11" y="19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1"/>
                </a:lnTo>
                <a:lnTo>
                  <a:pt x="11" y="10"/>
                </a:lnTo>
                <a:lnTo>
                  <a:pt x="11" y="8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6" name="Freeform 129"/>
          <p:cNvSpPr>
            <a:spLocks/>
          </p:cNvSpPr>
          <p:nvPr/>
        </p:nvSpPr>
        <p:spPr bwMode="auto">
          <a:xfrm>
            <a:off x="7921262" y="3781275"/>
            <a:ext cx="24399" cy="42828"/>
          </a:xfrm>
          <a:custGeom>
            <a:avLst/>
            <a:gdLst>
              <a:gd name="T0" fmla="*/ 0 w 12"/>
              <a:gd name="T1" fmla="*/ 5142607 h 32"/>
              <a:gd name="T2" fmla="*/ 1779323 w 12"/>
              <a:gd name="T3" fmla="*/ 1714202 h 32"/>
              <a:gd name="T4" fmla="*/ 1779323 w 12"/>
              <a:gd name="T5" fmla="*/ 1714202 h 32"/>
              <a:gd name="T6" fmla="*/ 1779323 w 12"/>
              <a:gd name="T7" fmla="*/ 3428405 h 32"/>
              <a:gd name="T8" fmla="*/ 1779323 w 12"/>
              <a:gd name="T9" fmla="*/ 6856809 h 32"/>
              <a:gd name="T10" fmla="*/ 1779323 w 12"/>
              <a:gd name="T11" fmla="*/ 17140734 h 32"/>
              <a:gd name="T12" fmla="*/ 3558646 w 12"/>
              <a:gd name="T13" fmla="*/ 34281467 h 32"/>
              <a:gd name="T14" fmla="*/ 3558646 w 12"/>
              <a:gd name="T15" fmla="*/ 46279594 h 32"/>
              <a:gd name="T16" fmla="*/ 3558646 w 12"/>
              <a:gd name="T17" fmla="*/ 51422201 h 32"/>
              <a:gd name="T18" fmla="*/ 3558646 w 12"/>
              <a:gd name="T19" fmla="*/ 53136403 h 32"/>
              <a:gd name="T20" fmla="*/ 3558646 w 12"/>
              <a:gd name="T21" fmla="*/ 53136403 h 32"/>
              <a:gd name="T22" fmla="*/ 3558646 w 12"/>
              <a:gd name="T23" fmla="*/ 51422201 h 32"/>
              <a:gd name="T24" fmla="*/ 3558646 w 12"/>
              <a:gd name="T25" fmla="*/ 47993796 h 32"/>
              <a:gd name="T26" fmla="*/ 5337969 w 12"/>
              <a:gd name="T27" fmla="*/ 30853063 h 32"/>
              <a:gd name="T28" fmla="*/ 5337969 w 12"/>
              <a:gd name="T29" fmla="*/ 17140734 h 32"/>
              <a:gd name="T30" fmla="*/ 5337969 w 12"/>
              <a:gd name="T31" fmla="*/ 6856809 h 32"/>
              <a:gd name="T32" fmla="*/ 5337969 w 12"/>
              <a:gd name="T33" fmla="*/ 3428405 h 32"/>
              <a:gd name="T34" fmla="*/ 5337969 w 12"/>
              <a:gd name="T35" fmla="*/ 1714202 h 32"/>
              <a:gd name="T36" fmla="*/ 5337969 w 12"/>
              <a:gd name="T37" fmla="*/ 1714202 h 32"/>
              <a:gd name="T38" fmla="*/ 7117292 w 12"/>
              <a:gd name="T39" fmla="*/ 3428405 h 32"/>
              <a:gd name="T40" fmla="*/ 7117292 w 12"/>
              <a:gd name="T41" fmla="*/ 10283924 h 32"/>
              <a:gd name="T42" fmla="*/ 7117292 w 12"/>
              <a:gd name="T43" fmla="*/ 25711745 h 32"/>
              <a:gd name="T44" fmla="*/ 7117292 w 12"/>
              <a:gd name="T45" fmla="*/ 39424074 h 32"/>
              <a:gd name="T46" fmla="*/ 8896615 w 12"/>
              <a:gd name="T47" fmla="*/ 47993796 h 32"/>
              <a:gd name="T48" fmla="*/ 8896615 w 12"/>
              <a:gd name="T49" fmla="*/ 53136403 h 32"/>
              <a:gd name="T50" fmla="*/ 8896615 w 12"/>
              <a:gd name="T51" fmla="*/ 54850605 h 32"/>
              <a:gd name="T52" fmla="*/ 8896615 w 12"/>
              <a:gd name="T53" fmla="*/ 54850605 h 32"/>
              <a:gd name="T54" fmla="*/ 8896615 w 12"/>
              <a:gd name="T55" fmla="*/ 51422201 h 32"/>
              <a:gd name="T56" fmla="*/ 8896615 w 12"/>
              <a:gd name="T57" fmla="*/ 46279594 h 32"/>
              <a:gd name="T58" fmla="*/ 10675938 w 12"/>
              <a:gd name="T59" fmla="*/ 27425948 h 32"/>
              <a:gd name="T60" fmla="*/ 10675938 w 12"/>
              <a:gd name="T61" fmla="*/ 10283924 h 32"/>
              <a:gd name="T62" fmla="*/ 10675938 w 12"/>
              <a:gd name="T63" fmla="*/ 5142607 h 32"/>
              <a:gd name="T64" fmla="*/ 10675938 w 12"/>
              <a:gd name="T65" fmla="*/ 1714202 h 32"/>
              <a:gd name="T66" fmla="*/ 10675938 w 12"/>
              <a:gd name="T67" fmla="*/ 1714202 h 32"/>
              <a:gd name="T68" fmla="*/ 10675938 w 12"/>
              <a:gd name="T69" fmla="*/ 1714202 h 32"/>
              <a:gd name="T70" fmla="*/ 10675938 w 12"/>
              <a:gd name="T71" fmla="*/ 5142607 h 32"/>
              <a:gd name="T72" fmla="*/ 12455260 w 12"/>
              <a:gd name="T73" fmla="*/ 13712329 h 32"/>
              <a:gd name="T74" fmla="*/ 12455260 w 12"/>
              <a:gd name="T75" fmla="*/ 32567265 h 32"/>
              <a:gd name="T76" fmla="*/ 12455260 w 12"/>
              <a:gd name="T77" fmla="*/ 46279594 h 32"/>
              <a:gd name="T78" fmla="*/ 12455260 w 12"/>
              <a:gd name="T79" fmla="*/ 51422201 h 32"/>
              <a:gd name="T80" fmla="*/ 14234583 w 12"/>
              <a:gd name="T81" fmla="*/ 54850605 h 32"/>
              <a:gd name="T82" fmla="*/ 14234583 w 12"/>
              <a:gd name="T83" fmla="*/ 54850605 h 32"/>
              <a:gd name="T84" fmla="*/ 14234583 w 12"/>
              <a:gd name="T85" fmla="*/ 53136403 h 32"/>
              <a:gd name="T86" fmla="*/ 14234583 w 12"/>
              <a:gd name="T87" fmla="*/ 49707998 h 32"/>
              <a:gd name="T88" fmla="*/ 14234583 w 12"/>
              <a:gd name="T89" fmla="*/ 39424074 h 32"/>
              <a:gd name="T90" fmla="*/ 16013906 w 12"/>
              <a:gd name="T91" fmla="*/ 13712329 h 32"/>
              <a:gd name="T92" fmla="*/ 16013906 w 12"/>
              <a:gd name="T93" fmla="*/ 6856809 h 32"/>
              <a:gd name="T94" fmla="*/ 16013906 w 12"/>
              <a:gd name="T95" fmla="*/ 3428405 h 32"/>
              <a:gd name="T96" fmla="*/ 16013906 w 12"/>
              <a:gd name="T97" fmla="*/ 1714202 h 32"/>
              <a:gd name="T98" fmla="*/ 16013906 w 12"/>
              <a:gd name="T99" fmla="*/ 1714202 h 32"/>
              <a:gd name="T100" fmla="*/ 16013906 w 12"/>
              <a:gd name="T101" fmla="*/ 1714202 h 32"/>
              <a:gd name="T102" fmla="*/ 16013906 w 12"/>
              <a:gd name="T103" fmla="*/ 6856809 h 32"/>
              <a:gd name="T104" fmla="*/ 17793229 w 12"/>
              <a:gd name="T105" fmla="*/ 15426531 h 32"/>
              <a:gd name="T106" fmla="*/ 17793229 w 12"/>
              <a:gd name="T107" fmla="*/ 41138277 h 32"/>
              <a:gd name="T108" fmla="*/ 17793229 w 12"/>
              <a:gd name="T109" fmla="*/ 47993796 h 32"/>
              <a:gd name="T110" fmla="*/ 17793229 w 12"/>
              <a:gd name="T111" fmla="*/ 53136403 h 32"/>
              <a:gd name="T112" fmla="*/ 19572552 w 12"/>
              <a:gd name="T113" fmla="*/ 54850605 h 32"/>
              <a:gd name="T114" fmla="*/ 19572552 w 12"/>
              <a:gd name="T115" fmla="*/ 54850605 h 32"/>
              <a:gd name="T116" fmla="*/ 19572552 w 12"/>
              <a:gd name="T117" fmla="*/ 53136403 h 32"/>
              <a:gd name="T118" fmla="*/ 19572552 w 12"/>
              <a:gd name="T119" fmla="*/ 47993796 h 32"/>
              <a:gd name="T120" fmla="*/ 19572552 w 12"/>
              <a:gd name="T121" fmla="*/ 35995670 h 32"/>
              <a:gd name="T122" fmla="*/ 19572552 w 12"/>
              <a:gd name="T123" fmla="*/ 13712329 h 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2"/>
              <a:gd name="T188" fmla="*/ 12 w 12"/>
              <a:gd name="T189" fmla="*/ 32 h 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2">
                <a:moveTo>
                  <a:pt x="0" y="5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2" y="20"/>
                </a:lnTo>
                <a:lnTo>
                  <a:pt x="2" y="21"/>
                </a:lnTo>
                <a:lnTo>
                  <a:pt x="2" y="23"/>
                </a:lnTo>
                <a:lnTo>
                  <a:pt x="2" y="24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4"/>
                </a:lnTo>
                <a:lnTo>
                  <a:pt x="2" y="22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0"/>
                </a:lnTo>
                <a:lnTo>
                  <a:pt x="3" y="9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1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4" y="26"/>
                </a:lnTo>
                <a:lnTo>
                  <a:pt x="5" y="27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6" y="20"/>
                </a:lnTo>
                <a:lnTo>
                  <a:pt x="6" y="19"/>
                </a:lnTo>
                <a:lnTo>
                  <a:pt x="6" y="18"/>
                </a:lnTo>
                <a:lnTo>
                  <a:pt x="6" y="16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8"/>
                </a:lnTo>
                <a:lnTo>
                  <a:pt x="7" y="11"/>
                </a:lnTo>
                <a:lnTo>
                  <a:pt x="7" y="12"/>
                </a:lnTo>
                <a:lnTo>
                  <a:pt x="7" y="13"/>
                </a:lnTo>
                <a:lnTo>
                  <a:pt x="7" y="15"/>
                </a:lnTo>
                <a:lnTo>
                  <a:pt x="7" y="18"/>
                </a:lnTo>
                <a:lnTo>
                  <a:pt x="7" y="19"/>
                </a:lnTo>
                <a:lnTo>
                  <a:pt x="7" y="20"/>
                </a:lnTo>
                <a:lnTo>
                  <a:pt x="7" y="22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7" y="31"/>
                </a:lnTo>
                <a:lnTo>
                  <a:pt x="8" y="31"/>
                </a:lnTo>
                <a:lnTo>
                  <a:pt x="8" y="32"/>
                </a:lnTo>
                <a:lnTo>
                  <a:pt x="8" y="31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8" y="26"/>
                </a:lnTo>
                <a:lnTo>
                  <a:pt x="8" y="25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20"/>
                </a:lnTo>
                <a:lnTo>
                  <a:pt x="8" y="16"/>
                </a:lnTo>
                <a:lnTo>
                  <a:pt x="8" y="15"/>
                </a:lnTo>
                <a:lnTo>
                  <a:pt x="8" y="14"/>
                </a:lnTo>
                <a:lnTo>
                  <a:pt x="9" y="12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0" y="11"/>
                </a:lnTo>
                <a:lnTo>
                  <a:pt x="10" y="15"/>
                </a:lnTo>
                <a:lnTo>
                  <a:pt x="10" y="16"/>
                </a:lnTo>
                <a:lnTo>
                  <a:pt x="10" y="17"/>
                </a:lnTo>
                <a:lnTo>
                  <a:pt x="10" y="19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29"/>
                </a:lnTo>
                <a:lnTo>
                  <a:pt x="10" y="30"/>
                </a:lnTo>
                <a:lnTo>
                  <a:pt x="10" y="31"/>
                </a:lnTo>
                <a:lnTo>
                  <a:pt x="11" y="31"/>
                </a:lnTo>
                <a:lnTo>
                  <a:pt x="11" y="32"/>
                </a:lnTo>
                <a:lnTo>
                  <a:pt x="11" y="31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1" y="27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1" y="21"/>
                </a:lnTo>
                <a:lnTo>
                  <a:pt x="11" y="17"/>
                </a:lnTo>
                <a:lnTo>
                  <a:pt x="11" y="16"/>
                </a:lnTo>
                <a:lnTo>
                  <a:pt x="11" y="15"/>
                </a:lnTo>
                <a:lnTo>
                  <a:pt x="11" y="13"/>
                </a:lnTo>
                <a:lnTo>
                  <a:pt x="11" y="9"/>
                </a:lnTo>
                <a:lnTo>
                  <a:pt x="11" y="8"/>
                </a:lnTo>
                <a:lnTo>
                  <a:pt x="11" y="7"/>
                </a:lnTo>
                <a:lnTo>
                  <a:pt x="12" y="6"/>
                </a:lnTo>
                <a:lnTo>
                  <a:pt x="12" y="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7" name="Freeform 130"/>
          <p:cNvSpPr>
            <a:spLocks/>
          </p:cNvSpPr>
          <p:nvPr/>
        </p:nvSpPr>
        <p:spPr bwMode="auto">
          <a:xfrm>
            <a:off x="7945662" y="3781275"/>
            <a:ext cx="24399" cy="44475"/>
          </a:xfrm>
          <a:custGeom>
            <a:avLst/>
            <a:gdLst>
              <a:gd name="T0" fmla="*/ 0 w 11"/>
              <a:gd name="T1" fmla="*/ 3452339 h 33"/>
              <a:gd name="T2" fmla="*/ 0 w 11"/>
              <a:gd name="T3" fmla="*/ 1726170 h 33"/>
              <a:gd name="T4" fmla="*/ 0 w 11"/>
              <a:gd name="T5" fmla="*/ 0 h 33"/>
              <a:gd name="T6" fmla="*/ 0 w 11"/>
              <a:gd name="T7" fmla="*/ 1726170 h 33"/>
              <a:gd name="T8" fmla="*/ 0 w 11"/>
              <a:gd name="T9" fmla="*/ 5178509 h 33"/>
              <a:gd name="T10" fmla="*/ 0 w 11"/>
              <a:gd name="T11" fmla="*/ 15534228 h 33"/>
              <a:gd name="T12" fmla="*/ 1941080 w 11"/>
              <a:gd name="T13" fmla="*/ 39699304 h 33"/>
              <a:gd name="T14" fmla="*/ 1941080 w 11"/>
              <a:gd name="T15" fmla="*/ 50055023 h 33"/>
              <a:gd name="T16" fmla="*/ 1941080 w 11"/>
              <a:gd name="T17" fmla="*/ 55233532 h 33"/>
              <a:gd name="T18" fmla="*/ 1941080 w 11"/>
              <a:gd name="T19" fmla="*/ 55233532 h 33"/>
              <a:gd name="T20" fmla="*/ 3882159 w 11"/>
              <a:gd name="T21" fmla="*/ 55233532 h 33"/>
              <a:gd name="T22" fmla="*/ 3882159 w 11"/>
              <a:gd name="T23" fmla="*/ 53507362 h 33"/>
              <a:gd name="T24" fmla="*/ 3882159 w 11"/>
              <a:gd name="T25" fmla="*/ 46603982 h 33"/>
              <a:gd name="T26" fmla="*/ 3882159 w 11"/>
              <a:gd name="T27" fmla="*/ 18986567 h 33"/>
              <a:gd name="T28" fmla="*/ 5823239 w 11"/>
              <a:gd name="T29" fmla="*/ 6904679 h 33"/>
              <a:gd name="T30" fmla="*/ 5823239 w 11"/>
              <a:gd name="T31" fmla="*/ 1726170 h 33"/>
              <a:gd name="T32" fmla="*/ 5823239 w 11"/>
              <a:gd name="T33" fmla="*/ 0 h 33"/>
              <a:gd name="T34" fmla="*/ 5823239 w 11"/>
              <a:gd name="T35" fmla="*/ 0 h 33"/>
              <a:gd name="T36" fmla="*/ 5823239 w 11"/>
              <a:gd name="T37" fmla="*/ 3452339 h 33"/>
              <a:gd name="T38" fmla="*/ 5823239 w 11"/>
              <a:gd name="T39" fmla="*/ 10355719 h 33"/>
              <a:gd name="T40" fmla="*/ 7764318 w 11"/>
              <a:gd name="T41" fmla="*/ 36246965 h 33"/>
              <a:gd name="T42" fmla="*/ 7764318 w 11"/>
              <a:gd name="T43" fmla="*/ 48328853 h 33"/>
              <a:gd name="T44" fmla="*/ 7764318 w 11"/>
              <a:gd name="T45" fmla="*/ 53507362 h 33"/>
              <a:gd name="T46" fmla="*/ 7764318 w 11"/>
              <a:gd name="T47" fmla="*/ 55233532 h 33"/>
              <a:gd name="T48" fmla="*/ 7764318 w 11"/>
              <a:gd name="T49" fmla="*/ 55233532 h 33"/>
              <a:gd name="T50" fmla="*/ 7764318 w 11"/>
              <a:gd name="T51" fmla="*/ 55233532 h 33"/>
              <a:gd name="T52" fmla="*/ 7764318 w 11"/>
              <a:gd name="T53" fmla="*/ 51781193 h 33"/>
              <a:gd name="T54" fmla="*/ 9705398 w 11"/>
              <a:gd name="T55" fmla="*/ 37973134 h 33"/>
              <a:gd name="T56" fmla="*/ 9705398 w 11"/>
              <a:gd name="T57" fmla="*/ 20712737 h 33"/>
              <a:gd name="T58" fmla="*/ 9705398 w 11"/>
              <a:gd name="T59" fmla="*/ 6904679 h 33"/>
              <a:gd name="T60" fmla="*/ 9705398 w 11"/>
              <a:gd name="T61" fmla="*/ 3452339 h 33"/>
              <a:gd name="T62" fmla="*/ 11646477 w 11"/>
              <a:gd name="T63" fmla="*/ 0 h 33"/>
              <a:gd name="T64" fmla="*/ 11646477 w 11"/>
              <a:gd name="T65" fmla="*/ 0 h 33"/>
              <a:gd name="T66" fmla="*/ 11646477 w 11"/>
              <a:gd name="T67" fmla="*/ 1726170 h 33"/>
              <a:gd name="T68" fmla="*/ 11646477 w 11"/>
              <a:gd name="T69" fmla="*/ 6904679 h 33"/>
              <a:gd name="T70" fmla="*/ 11646477 w 11"/>
              <a:gd name="T71" fmla="*/ 18986567 h 33"/>
              <a:gd name="T72" fmla="*/ 13587557 w 11"/>
              <a:gd name="T73" fmla="*/ 37973134 h 33"/>
              <a:gd name="T74" fmla="*/ 13587557 w 11"/>
              <a:gd name="T75" fmla="*/ 48328853 h 33"/>
              <a:gd name="T76" fmla="*/ 13587557 w 11"/>
              <a:gd name="T77" fmla="*/ 53507362 h 33"/>
              <a:gd name="T78" fmla="*/ 13587557 w 11"/>
              <a:gd name="T79" fmla="*/ 55233532 h 33"/>
              <a:gd name="T80" fmla="*/ 13587557 w 11"/>
              <a:gd name="T81" fmla="*/ 56959701 h 33"/>
              <a:gd name="T82" fmla="*/ 13587557 w 11"/>
              <a:gd name="T83" fmla="*/ 55233532 h 33"/>
              <a:gd name="T84" fmla="*/ 13587557 w 11"/>
              <a:gd name="T85" fmla="*/ 51781193 h 33"/>
              <a:gd name="T86" fmla="*/ 15528636 w 11"/>
              <a:gd name="T87" fmla="*/ 46603982 h 33"/>
              <a:gd name="T88" fmla="*/ 15528636 w 11"/>
              <a:gd name="T89" fmla="*/ 29342286 h 33"/>
              <a:gd name="T90" fmla="*/ 15528636 w 11"/>
              <a:gd name="T91" fmla="*/ 13808058 h 33"/>
              <a:gd name="T92" fmla="*/ 15528636 w 11"/>
              <a:gd name="T93" fmla="*/ 6904679 h 33"/>
              <a:gd name="T94" fmla="*/ 15528636 w 11"/>
              <a:gd name="T95" fmla="*/ 1726170 h 33"/>
              <a:gd name="T96" fmla="*/ 17469716 w 11"/>
              <a:gd name="T97" fmla="*/ 0 h 33"/>
              <a:gd name="T98" fmla="*/ 17469716 w 11"/>
              <a:gd name="T99" fmla="*/ 0 h 33"/>
              <a:gd name="T100" fmla="*/ 17469716 w 11"/>
              <a:gd name="T101" fmla="*/ 1726170 h 33"/>
              <a:gd name="T102" fmla="*/ 17469716 w 11"/>
              <a:gd name="T103" fmla="*/ 6904679 h 33"/>
              <a:gd name="T104" fmla="*/ 17469716 w 11"/>
              <a:gd name="T105" fmla="*/ 24165076 h 33"/>
              <a:gd name="T106" fmla="*/ 17469716 w 11"/>
              <a:gd name="T107" fmla="*/ 41425474 h 33"/>
              <a:gd name="T108" fmla="*/ 19410795 w 11"/>
              <a:gd name="T109" fmla="*/ 51781193 h 33"/>
              <a:gd name="T110" fmla="*/ 19410795 w 11"/>
              <a:gd name="T111" fmla="*/ 55233532 h 33"/>
              <a:gd name="T112" fmla="*/ 19410795 w 11"/>
              <a:gd name="T113" fmla="*/ 56959701 h 33"/>
              <a:gd name="T114" fmla="*/ 19410795 w 11"/>
              <a:gd name="T115" fmla="*/ 55233532 h 33"/>
              <a:gd name="T116" fmla="*/ 19410795 w 11"/>
              <a:gd name="T117" fmla="*/ 53507362 h 33"/>
              <a:gd name="T118" fmla="*/ 19410795 w 11"/>
              <a:gd name="T119" fmla="*/ 44877813 h 33"/>
              <a:gd name="T120" fmla="*/ 21351875 w 11"/>
              <a:gd name="T121" fmla="*/ 24165076 h 33"/>
              <a:gd name="T122" fmla="*/ 21351875 w 11"/>
              <a:gd name="T123" fmla="*/ 10355719 h 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33"/>
              <a:gd name="T188" fmla="*/ 11 w 11"/>
              <a:gd name="T189" fmla="*/ 33 h 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33">
                <a:moveTo>
                  <a:pt x="0" y="5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2" y="26"/>
                </a:lnTo>
                <a:lnTo>
                  <a:pt x="2" y="24"/>
                </a:lnTo>
                <a:lnTo>
                  <a:pt x="2" y="20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4" y="26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4" y="32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5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8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4"/>
                </a:lnTo>
                <a:lnTo>
                  <a:pt x="6" y="18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7" y="22"/>
                </a:lnTo>
                <a:lnTo>
                  <a:pt x="7" y="23"/>
                </a:lnTo>
                <a:lnTo>
                  <a:pt x="7" y="24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2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8" y="28"/>
                </a:lnTo>
                <a:lnTo>
                  <a:pt x="8" y="27"/>
                </a:lnTo>
                <a:lnTo>
                  <a:pt x="8" y="25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18"/>
                </a:lnTo>
                <a:lnTo>
                  <a:pt x="8" y="17"/>
                </a:lnTo>
                <a:lnTo>
                  <a:pt x="8" y="15"/>
                </a:lnTo>
                <a:lnTo>
                  <a:pt x="8" y="13"/>
                </a:lnTo>
                <a:lnTo>
                  <a:pt x="8" y="12"/>
                </a:lnTo>
                <a:lnTo>
                  <a:pt x="8" y="11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7"/>
                </a:lnTo>
                <a:lnTo>
                  <a:pt x="9" y="8"/>
                </a:lnTo>
                <a:lnTo>
                  <a:pt x="9" y="10"/>
                </a:lnTo>
                <a:lnTo>
                  <a:pt x="9" y="14"/>
                </a:lnTo>
                <a:lnTo>
                  <a:pt x="9" y="15"/>
                </a:lnTo>
                <a:lnTo>
                  <a:pt x="9" y="16"/>
                </a:lnTo>
                <a:lnTo>
                  <a:pt x="9" y="18"/>
                </a:lnTo>
                <a:lnTo>
                  <a:pt x="9" y="22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10" y="27"/>
                </a:lnTo>
                <a:lnTo>
                  <a:pt x="10" y="29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0" y="33"/>
                </a:lnTo>
                <a:lnTo>
                  <a:pt x="10" y="32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0" y="28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  <a:lnTo>
                  <a:pt x="10" y="23"/>
                </a:lnTo>
                <a:lnTo>
                  <a:pt x="11" y="19"/>
                </a:lnTo>
                <a:lnTo>
                  <a:pt x="11" y="18"/>
                </a:lnTo>
                <a:lnTo>
                  <a:pt x="11" y="17"/>
                </a:lnTo>
                <a:lnTo>
                  <a:pt x="11" y="14"/>
                </a:lnTo>
                <a:lnTo>
                  <a:pt x="11" y="13"/>
                </a:lnTo>
                <a:lnTo>
                  <a:pt x="11" y="12"/>
                </a:lnTo>
                <a:lnTo>
                  <a:pt x="11" y="10"/>
                </a:lnTo>
                <a:lnTo>
                  <a:pt x="11" y="9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3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8" name="Freeform 131"/>
          <p:cNvSpPr>
            <a:spLocks/>
          </p:cNvSpPr>
          <p:nvPr/>
        </p:nvSpPr>
        <p:spPr bwMode="auto">
          <a:xfrm>
            <a:off x="7970061" y="3779627"/>
            <a:ext cx="24399" cy="47771"/>
          </a:xfrm>
          <a:custGeom>
            <a:avLst/>
            <a:gdLst>
              <a:gd name="T0" fmla="*/ 0 w 12"/>
              <a:gd name="T1" fmla="*/ 1748129 h 35"/>
              <a:gd name="T2" fmla="*/ 0 w 12"/>
              <a:gd name="T3" fmla="*/ 0 h 35"/>
              <a:gd name="T4" fmla="*/ 1779323 w 12"/>
              <a:gd name="T5" fmla="*/ 1748129 h 35"/>
              <a:gd name="T6" fmla="*/ 1779323 w 12"/>
              <a:gd name="T7" fmla="*/ 3496257 h 35"/>
              <a:gd name="T8" fmla="*/ 1779323 w 12"/>
              <a:gd name="T9" fmla="*/ 10487456 h 35"/>
              <a:gd name="T10" fmla="*/ 1779323 w 12"/>
              <a:gd name="T11" fmla="*/ 27968743 h 35"/>
              <a:gd name="T12" fmla="*/ 1779323 w 12"/>
              <a:gd name="T13" fmla="*/ 45448714 h 35"/>
              <a:gd name="T14" fmla="*/ 3558646 w 12"/>
              <a:gd name="T15" fmla="*/ 55936170 h 35"/>
              <a:gd name="T16" fmla="*/ 3558646 w 12"/>
              <a:gd name="T17" fmla="*/ 57684299 h 35"/>
              <a:gd name="T18" fmla="*/ 3558646 w 12"/>
              <a:gd name="T19" fmla="*/ 59432427 h 35"/>
              <a:gd name="T20" fmla="*/ 3558646 w 12"/>
              <a:gd name="T21" fmla="*/ 59432427 h 35"/>
              <a:gd name="T22" fmla="*/ 3558646 w 12"/>
              <a:gd name="T23" fmla="*/ 55936170 h 35"/>
              <a:gd name="T24" fmla="*/ 3558646 w 12"/>
              <a:gd name="T25" fmla="*/ 48944971 h 35"/>
              <a:gd name="T26" fmla="*/ 5337969 w 12"/>
              <a:gd name="T27" fmla="*/ 22724357 h 35"/>
              <a:gd name="T28" fmla="*/ 5337969 w 12"/>
              <a:gd name="T29" fmla="*/ 10487456 h 35"/>
              <a:gd name="T30" fmla="*/ 5337969 w 12"/>
              <a:gd name="T31" fmla="*/ 3496257 h 35"/>
              <a:gd name="T32" fmla="*/ 5337969 w 12"/>
              <a:gd name="T33" fmla="*/ 1748129 h 35"/>
              <a:gd name="T34" fmla="*/ 5337969 w 12"/>
              <a:gd name="T35" fmla="*/ 0 h 35"/>
              <a:gd name="T36" fmla="*/ 5337969 w 12"/>
              <a:gd name="T37" fmla="*/ 1748129 h 35"/>
              <a:gd name="T38" fmla="*/ 5337969 w 12"/>
              <a:gd name="T39" fmla="*/ 5244386 h 35"/>
              <a:gd name="T40" fmla="*/ 7117292 w 12"/>
              <a:gd name="T41" fmla="*/ 12235585 h 35"/>
              <a:gd name="T42" fmla="*/ 7117292 w 12"/>
              <a:gd name="T43" fmla="*/ 31463685 h 35"/>
              <a:gd name="T44" fmla="*/ 7117292 w 12"/>
              <a:gd name="T45" fmla="*/ 48944971 h 35"/>
              <a:gd name="T46" fmla="*/ 7117292 w 12"/>
              <a:gd name="T47" fmla="*/ 55936170 h 35"/>
              <a:gd name="T48" fmla="*/ 8896615 w 12"/>
              <a:gd name="T49" fmla="*/ 59432427 h 35"/>
              <a:gd name="T50" fmla="*/ 8896615 w 12"/>
              <a:gd name="T51" fmla="*/ 59432427 h 35"/>
              <a:gd name="T52" fmla="*/ 8896615 w 12"/>
              <a:gd name="T53" fmla="*/ 59432427 h 35"/>
              <a:gd name="T54" fmla="*/ 8896615 w 12"/>
              <a:gd name="T55" fmla="*/ 55936170 h 35"/>
              <a:gd name="T56" fmla="*/ 8896615 w 12"/>
              <a:gd name="T57" fmla="*/ 48944971 h 35"/>
              <a:gd name="T58" fmla="*/ 8896615 w 12"/>
              <a:gd name="T59" fmla="*/ 29716871 h 35"/>
              <a:gd name="T60" fmla="*/ 10675938 w 12"/>
              <a:gd name="T61" fmla="*/ 10487456 h 35"/>
              <a:gd name="T62" fmla="*/ 10675938 w 12"/>
              <a:gd name="T63" fmla="*/ 3496257 h 35"/>
              <a:gd name="T64" fmla="*/ 10675938 w 12"/>
              <a:gd name="T65" fmla="*/ 0 h 35"/>
              <a:gd name="T66" fmla="*/ 10675938 w 12"/>
              <a:gd name="T67" fmla="*/ 0 h 35"/>
              <a:gd name="T68" fmla="*/ 10675938 w 12"/>
              <a:gd name="T69" fmla="*/ 1748129 h 35"/>
              <a:gd name="T70" fmla="*/ 10675938 w 12"/>
              <a:gd name="T71" fmla="*/ 6992515 h 35"/>
              <a:gd name="T72" fmla="*/ 12455260 w 12"/>
              <a:gd name="T73" fmla="*/ 26220614 h 35"/>
              <a:gd name="T74" fmla="*/ 12455260 w 12"/>
              <a:gd name="T75" fmla="*/ 45448714 h 35"/>
              <a:gd name="T76" fmla="*/ 12455260 w 12"/>
              <a:gd name="T77" fmla="*/ 55936170 h 35"/>
              <a:gd name="T78" fmla="*/ 12455260 w 12"/>
              <a:gd name="T79" fmla="*/ 59432427 h 35"/>
              <a:gd name="T80" fmla="*/ 12455260 w 12"/>
              <a:gd name="T81" fmla="*/ 61180556 h 35"/>
              <a:gd name="T82" fmla="*/ 14234583 w 12"/>
              <a:gd name="T83" fmla="*/ 59432427 h 35"/>
              <a:gd name="T84" fmla="*/ 14234583 w 12"/>
              <a:gd name="T85" fmla="*/ 57684299 h 35"/>
              <a:gd name="T86" fmla="*/ 14234583 w 12"/>
              <a:gd name="T87" fmla="*/ 48944971 h 35"/>
              <a:gd name="T88" fmla="*/ 14234583 w 12"/>
              <a:gd name="T89" fmla="*/ 22724357 h 35"/>
              <a:gd name="T90" fmla="*/ 16013906 w 12"/>
              <a:gd name="T91" fmla="*/ 10487456 h 35"/>
              <a:gd name="T92" fmla="*/ 16013906 w 12"/>
              <a:gd name="T93" fmla="*/ 3496257 h 35"/>
              <a:gd name="T94" fmla="*/ 16013906 w 12"/>
              <a:gd name="T95" fmla="*/ 0 h 35"/>
              <a:gd name="T96" fmla="*/ 16013906 w 12"/>
              <a:gd name="T97" fmla="*/ 0 h 35"/>
              <a:gd name="T98" fmla="*/ 16013906 w 12"/>
              <a:gd name="T99" fmla="*/ 0 h 35"/>
              <a:gd name="T100" fmla="*/ 16013906 w 12"/>
              <a:gd name="T101" fmla="*/ 5244386 h 35"/>
              <a:gd name="T102" fmla="*/ 16013906 w 12"/>
              <a:gd name="T103" fmla="*/ 13983714 h 35"/>
              <a:gd name="T104" fmla="*/ 17793229 w 12"/>
              <a:gd name="T105" fmla="*/ 36708070 h 35"/>
              <a:gd name="T106" fmla="*/ 17793229 w 12"/>
              <a:gd name="T107" fmla="*/ 50693099 h 35"/>
              <a:gd name="T108" fmla="*/ 17793229 w 12"/>
              <a:gd name="T109" fmla="*/ 57684299 h 35"/>
              <a:gd name="T110" fmla="*/ 17793229 w 12"/>
              <a:gd name="T111" fmla="*/ 59432427 h 35"/>
              <a:gd name="T112" fmla="*/ 17793229 w 12"/>
              <a:gd name="T113" fmla="*/ 61180556 h 35"/>
              <a:gd name="T114" fmla="*/ 19572552 w 12"/>
              <a:gd name="T115" fmla="*/ 59432427 h 35"/>
              <a:gd name="T116" fmla="*/ 19572552 w 12"/>
              <a:gd name="T117" fmla="*/ 57684299 h 35"/>
              <a:gd name="T118" fmla="*/ 19572552 w 12"/>
              <a:gd name="T119" fmla="*/ 48944971 h 35"/>
              <a:gd name="T120" fmla="*/ 19572552 w 12"/>
              <a:gd name="T121" fmla="*/ 26220614 h 35"/>
              <a:gd name="T122" fmla="*/ 19572552 w 12"/>
              <a:gd name="T123" fmla="*/ 12235585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5"/>
              <a:gd name="T188" fmla="*/ 12 w 12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5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4"/>
                </a:lnTo>
                <a:lnTo>
                  <a:pt x="1" y="16"/>
                </a:lnTo>
                <a:lnTo>
                  <a:pt x="1" y="18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6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8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2"/>
                </a:lnTo>
                <a:lnTo>
                  <a:pt x="4" y="26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4" y="32"/>
                </a:lnTo>
                <a:lnTo>
                  <a:pt x="4" y="33"/>
                </a:lnTo>
                <a:lnTo>
                  <a:pt x="5" y="33"/>
                </a:lnTo>
                <a:lnTo>
                  <a:pt x="5" y="34"/>
                </a:lnTo>
                <a:lnTo>
                  <a:pt x="5" y="33"/>
                </a:lnTo>
                <a:lnTo>
                  <a:pt x="5" y="32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2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6" y="14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7" y="4"/>
                </a:lnTo>
                <a:lnTo>
                  <a:pt x="7" y="5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  <a:lnTo>
                  <a:pt x="7" y="11"/>
                </a:lnTo>
                <a:lnTo>
                  <a:pt x="7" y="15"/>
                </a:lnTo>
                <a:lnTo>
                  <a:pt x="7" y="16"/>
                </a:lnTo>
                <a:lnTo>
                  <a:pt x="7" y="18"/>
                </a:lnTo>
                <a:lnTo>
                  <a:pt x="7" y="20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7" y="34"/>
                </a:lnTo>
                <a:lnTo>
                  <a:pt x="8" y="34"/>
                </a:lnTo>
                <a:lnTo>
                  <a:pt x="8" y="33"/>
                </a:lnTo>
                <a:lnTo>
                  <a:pt x="8" y="32"/>
                </a:lnTo>
                <a:lnTo>
                  <a:pt x="8" y="31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8" y="25"/>
                </a:lnTo>
                <a:lnTo>
                  <a:pt x="8" y="21"/>
                </a:lnTo>
                <a:lnTo>
                  <a:pt x="8" y="20"/>
                </a:lnTo>
                <a:lnTo>
                  <a:pt x="8" y="19"/>
                </a:lnTo>
                <a:lnTo>
                  <a:pt x="8" y="17"/>
                </a:lnTo>
                <a:lnTo>
                  <a:pt x="8" y="13"/>
                </a:lnTo>
                <a:lnTo>
                  <a:pt x="8" y="12"/>
                </a:lnTo>
                <a:lnTo>
                  <a:pt x="8" y="11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10" y="11"/>
                </a:lnTo>
                <a:lnTo>
                  <a:pt x="10" y="12"/>
                </a:lnTo>
                <a:lnTo>
                  <a:pt x="10" y="13"/>
                </a:lnTo>
                <a:lnTo>
                  <a:pt x="10" y="14"/>
                </a:lnTo>
                <a:lnTo>
                  <a:pt x="10" y="16"/>
                </a:lnTo>
                <a:lnTo>
                  <a:pt x="10" y="20"/>
                </a:lnTo>
                <a:lnTo>
                  <a:pt x="10" y="21"/>
                </a:lnTo>
                <a:lnTo>
                  <a:pt x="10" y="22"/>
                </a:lnTo>
                <a:lnTo>
                  <a:pt x="10" y="23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29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0" y="33"/>
                </a:lnTo>
                <a:lnTo>
                  <a:pt x="10" y="34"/>
                </a:lnTo>
                <a:lnTo>
                  <a:pt x="10" y="35"/>
                </a:lnTo>
                <a:lnTo>
                  <a:pt x="11" y="35"/>
                </a:lnTo>
                <a:lnTo>
                  <a:pt x="11" y="34"/>
                </a:lnTo>
                <a:lnTo>
                  <a:pt x="11" y="33"/>
                </a:lnTo>
                <a:lnTo>
                  <a:pt x="11" y="32"/>
                </a:lnTo>
                <a:lnTo>
                  <a:pt x="11" y="31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1" y="27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1" y="20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1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2" y="5"/>
                </a:lnTo>
                <a:lnTo>
                  <a:pt x="12" y="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9" name="Freeform 132"/>
          <p:cNvSpPr>
            <a:spLocks/>
          </p:cNvSpPr>
          <p:nvPr/>
        </p:nvSpPr>
        <p:spPr bwMode="auto">
          <a:xfrm>
            <a:off x="7994461" y="3777980"/>
            <a:ext cx="19520" cy="51064"/>
          </a:xfrm>
          <a:custGeom>
            <a:avLst/>
            <a:gdLst>
              <a:gd name="T0" fmla="*/ 0 w 10"/>
              <a:gd name="T1" fmla="*/ 3535284 h 37"/>
              <a:gd name="T2" fmla="*/ 0 w 10"/>
              <a:gd name="T3" fmla="*/ 1767642 h 37"/>
              <a:gd name="T4" fmla="*/ 0 w 10"/>
              <a:gd name="T5" fmla="*/ 1767642 h 37"/>
              <a:gd name="T6" fmla="*/ 0 w 10"/>
              <a:gd name="T7" fmla="*/ 3535284 h 37"/>
              <a:gd name="T8" fmla="*/ 0 w 10"/>
              <a:gd name="T9" fmla="*/ 8838209 h 37"/>
              <a:gd name="T10" fmla="*/ 0 w 10"/>
              <a:gd name="T11" fmla="*/ 21210372 h 37"/>
              <a:gd name="T12" fmla="*/ 1708150 w 10"/>
              <a:gd name="T13" fmla="*/ 44188386 h 37"/>
              <a:gd name="T14" fmla="*/ 1708150 w 10"/>
              <a:gd name="T15" fmla="*/ 54792907 h 37"/>
              <a:gd name="T16" fmla="*/ 1708150 w 10"/>
              <a:gd name="T17" fmla="*/ 60095832 h 37"/>
              <a:gd name="T18" fmla="*/ 1708150 w 10"/>
              <a:gd name="T19" fmla="*/ 63631116 h 37"/>
              <a:gd name="T20" fmla="*/ 1708150 w 10"/>
              <a:gd name="T21" fmla="*/ 63631116 h 37"/>
              <a:gd name="T22" fmla="*/ 1708150 w 10"/>
              <a:gd name="T23" fmla="*/ 61863474 h 37"/>
              <a:gd name="T24" fmla="*/ 1708150 w 10"/>
              <a:gd name="T25" fmla="*/ 58328190 h 37"/>
              <a:gd name="T26" fmla="*/ 3416300 w 10"/>
              <a:gd name="T27" fmla="*/ 47723670 h 37"/>
              <a:gd name="T28" fmla="*/ 3416300 w 10"/>
              <a:gd name="T29" fmla="*/ 28280939 h 37"/>
              <a:gd name="T30" fmla="*/ 3416300 w 10"/>
              <a:gd name="T31" fmla="*/ 12372163 h 37"/>
              <a:gd name="T32" fmla="*/ 3416300 w 10"/>
              <a:gd name="T33" fmla="*/ 5302926 h 37"/>
              <a:gd name="T34" fmla="*/ 5124450 w 10"/>
              <a:gd name="T35" fmla="*/ 1767642 h 37"/>
              <a:gd name="T36" fmla="*/ 5124450 w 10"/>
              <a:gd name="T37" fmla="*/ 1767642 h 37"/>
              <a:gd name="T38" fmla="*/ 5124450 w 10"/>
              <a:gd name="T39" fmla="*/ 1767642 h 37"/>
              <a:gd name="T40" fmla="*/ 5124450 w 10"/>
              <a:gd name="T41" fmla="*/ 3535284 h 37"/>
              <a:gd name="T42" fmla="*/ 5124450 w 10"/>
              <a:gd name="T43" fmla="*/ 10605851 h 37"/>
              <a:gd name="T44" fmla="*/ 5124450 w 10"/>
              <a:gd name="T45" fmla="*/ 30048581 h 37"/>
              <a:gd name="T46" fmla="*/ 6832600 w 10"/>
              <a:gd name="T47" fmla="*/ 44188386 h 37"/>
              <a:gd name="T48" fmla="*/ 6832600 w 10"/>
              <a:gd name="T49" fmla="*/ 56560549 h 37"/>
              <a:gd name="T50" fmla="*/ 6832600 w 10"/>
              <a:gd name="T51" fmla="*/ 61863474 h 37"/>
              <a:gd name="T52" fmla="*/ 6832600 w 10"/>
              <a:gd name="T53" fmla="*/ 63631116 h 37"/>
              <a:gd name="T54" fmla="*/ 6832600 w 10"/>
              <a:gd name="T55" fmla="*/ 63631116 h 37"/>
              <a:gd name="T56" fmla="*/ 6832600 w 10"/>
              <a:gd name="T57" fmla="*/ 61863474 h 37"/>
              <a:gd name="T58" fmla="*/ 8540750 w 10"/>
              <a:gd name="T59" fmla="*/ 54792907 h 37"/>
              <a:gd name="T60" fmla="*/ 8540750 w 10"/>
              <a:gd name="T61" fmla="*/ 35350177 h 37"/>
              <a:gd name="T62" fmla="*/ 8540750 w 10"/>
              <a:gd name="T63" fmla="*/ 14139805 h 37"/>
              <a:gd name="T64" fmla="*/ 8540750 w 10"/>
              <a:gd name="T65" fmla="*/ 5302926 h 37"/>
              <a:gd name="T66" fmla="*/ 8540750 w 10"/>
              <a:gd name="T67" fmla="*/ 1767642 h 37"/>
              <a:gd name="T68" fmla="*/ 8540750 w 10"/>
              <a:gd name="T69" fmla="*/ 0 h 37"/>
              <a:gd name="T70" fmla="*/ 10248900 w 10"/>
              <a:gd name="T71" fmla="*/ 1767642 h 37"/>
              <a:gd name="T72" fmla="*/ 10248900 w 10"/>
              <a:gd name="T73" fmla="*/ 3535284 h 37"/>
              <a:gd name="T74" fmla="*/ 10248900 w 10"/>
              <a:gd name="T75" fmla="*/ 10605851 h 37"/>
              <a:gd name="T76" fmla="*/ 10248900 w 10"/>
              <a:gd name="T77" fmla="*/ 24745656 h 37"/>
              <a:gd name="T78" fmla="*/ 10248900 w 10"/>
              <a:gd name="T79" fmla="*/ 47723670 h 37"/>
              <a:gd name="T80" fmla="*/ 11957050 w 10"/>
              <a:gd name="T81" fmla="*/ 58328190 h 37"/>
              <a:gd name="T82" fmla="*/ 11957050 w 10"/>
              <a:gd name="T83" fmla="*/ 61863474 h 37"/>
              <a:gd name="T84" fmla="*/ 11957050 w 10"/>
              <a:gd name="T85" fmla="*/ 63631116 h 37"/>
              <a:gd name="T86" fmla="*/ 11957050 w 10"/>
              <a:gd name="T87" fmla="*/ 63631116 h 37"/>
              <a:gd name="T88" fmla="*/ 11957050 w 10"/>
              <a:gd name="T89" fmla="*/ 60095832 h 37"/>
              <a:gd name="T90" fmla="*/ 11957050 w 10"/>
              <a:gd name="T91" fmla="*/ 53026595 h 37"/>
              <a:gd name="T92" fmla="*/ 13665200 w 10"/>
              <a:gd name="T93" fmla="*/ 38885460 h 37"/>
              <a:gd name="T94" fmla="*/ 13665200 w 10"/>
              <a:gd name="T95" fmla="*/ 15907446 h 37"/>
              <a:gd name="T96" fmla="*/ 13665200 w 10"/>
              <a:gd name="T97" fmla="*/ 5302926 h 37"/>
              <a:gd name="T98" fmla="*/ 13665200 w 10"/>
              <a:gd name="T99" fmla="*/ 1767642 h 37"/>
              <a:gd name="T100" fmla="*/ 13665200 w 10"/>
              <a:gd name="T101" fmla="*/ 0 h 37"/>
              <a:gd name="T102" fmla="*/ 15373350 w 10"/>
              <a:gd name="T103" fmla="*/ 0 h 37"/>
              <a:gd name="T104" fmla="*/ 15373350 w 10"/>
              <a:gd name="T105" fmla="*/ 1767642 h 37"/>
              <a:gd name="T106" fmla="*/ 15373350 w 10"/>
              <a:gd name="T107" fmla="*/ 10605851 h 37"/>
              <a:gd name="T108" fmla="*/ 15373350 w 10"/>
              <a:gd name="T109" fmla="*/ 24745656 h 37"/>
              <a:gd name="T110" fmla="*/ 15373350 w 10"/>
              <a:gd name="T111" fmla="*/ 51258953 h 37"/>
              <a:gd name="T112" fmla="*/ 15373350 w 10"/>
              <a:gd name="T113" fmla="*/ 60095832 h 37"/>
              <a:gd name="T114" fmla="*/ 17081500 w 10"/>
              <a:gd name="T115" fmla="*/ 63631116 h 37"/>
              <a:gd name="T116" fmla="*/ 17081500 w 10"/>
              <a:gd name="T117" fmla="*/ 65398758 h 37"/>
              <a:gd name="T118" fmla="*/ 17081500 w 10"/>
              <a:gd name="T119" fmla="*/ 63631116 h 37"/>
              <a:gd name="T120" fmla="*/ 17081500 w 10"/>
              <a:gd name="T121" fmla="*/ 60095832 h 37"/>
              <a:gd name="T122" fmla="*/ 17081500 w 10"/>
              <a:gd name="T123" fmla="*/ 51258953 h 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"/>
              <a:gd name="T187" fmla="*/ 0 h 37"/>
              <a:gd name="T188" fmla="*/ 10 w 10"/>
              <a:gd name="T189" fmla="*/ 37 h 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" h="37">
                <a:moveTo>
                  <a:pt x="0" y="5"/>
                </a:move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6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5"/>
                </a:lnTo>
                <a:lnTo>
                  <a:pt x="1" y="26"/>
                </a:lnTo>
                <a:lnTo>
                  <a:pt x="1" y="28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1" y="35"/>
                </a:lnTo>
                <a:lnTo>
                  <a:pt x="1" y="34"/>
                </a:lnTo>
                <a:lnTo>
                  <a:pt x="1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2" y="13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2"/>
                </a:lnTo>
                <a:lnTo>
                  <a:pt x="3" y="16"/>
                </a:lnTo>
                <a:lnTo>
                  <a:pt x="3" y="17"/>
                </a:lnTo>
                <a:lnTo>
                  <a:pt x="3" y="19"/>
                </a:lnTo>
                <a:lnTo>
                  <a:pt x="3" y="21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4" y="26"/>
                </a:lnTo>
                <a:lnTo>
                  <a:pt x="4" y="27"/>
                </a:lnTo>
                <a:lnTo>
                  <a:pt x="4" y="29"/>
                </a:lnTo>
                <a:lnTo>
                  <a:pt x="4" y="30"/>
                </a:lnTo>
                <a:lnTo>
                  <a:pt x="4" y="32"/>
                </a:lnTo>
                <a:lnTo>
                  <a:pt x="4" y="33"/>
                </a:lnTo>
                <a:lnTo>
                  <a:pt x="4" y="34"/>
                </a:lnTo>
                <a:lnTo>
                  <a:pt x="4" y="35"/>
                </a:lnTo>
                <a:lnTo>
                  <a:pt x="4" y="36"/>
                </a:lnTo>
                <a:lnTo>
                  <a:pt x="4" y="35"/>
                </a:lnTo>
                <a:lnTo>
                  <a:pt x="4" y="34"/>
                </a:lnTo>
                <a:lnTo>
                  <a:pt x="4" y="33"/>
                </a:lnTo>
                <a:lnTo>
                  <a:pt x="4" y="32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7"/>
                </a:lnTo>
                <a:lnTo>
                  <a:pt x="5" y="23"/>
                </a:lnTo>
                <a:lnTo>
                  <a:pt x="5" y="22"/>
                </a:lnTo>
                <a:lnTo>
                  <a:pt x="5" y="20"/>
                </a:lnTo>
                <a:lnTo>
                  <a:pt x="5" y="18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6"/>
                </a:lnTo>
                <a:lnTo>
                  <a:pt x="6" y="21"/>
                </a:lnTo>
                <a:lnTo>
                  <a:pt x="6" y="22"/>
                </a:lnTo>
                <a:lnTo>
                  <a:pt x="6" y="24"/>
                </a:lnTo>
                <a:lnTo>
                  <a:pt x="6" y="26"/>
                </a:lnTo>
                <a:lnTo>
                  <a:pt x="6" y="27"/>
                </a:lnTo>
                <a:lnTo>
                  <a:pt x="6" y="28"/>
                </a:lnTo>
                <a:lnTo>
                  <a:pt x="7" y="30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7" y="36"/>
                </a:lnTo>
                <a:lnTo>
                  <a:pt x="7" y="35"/>
                </a:lnTo>
                <a:lnTo>
                  <a:pt x="7" y="34"/>
                </a:lnTo>
                <a:lnTo>
                  <a:pt x="7" y="33"/>
                </a:lnTo>
                <a:lnTo>
                  <a:pt x="7" y="32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7" y="28"/>
                </a:lnTo>
                <a:lnTo>
                  <a:pt x="7" y="27"/>
                </a:lnTo>
                <a:lnTo>
                  <a:pt x="7" y="26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20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8" y="10"/>
                </a:lnTo>
                <a:lnTo>
                  <a:pt x="8" y="9"/>
                </a:lnTo>
                <a:lnTo>
                  <a:pt x="8" y="8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4"/>
                </a:lnTo>
                <a:lnTo>
                  <a:pt x="9" y="19"/>
                </a:lnTo>
                <a:lnTo>
                  <a:pt x="9" y="20"/>
                </a:lnTo>
                <a:lnTo>
                  <a:pt x="9" y="22"/>
                </a:lnTo>
                <a:lnTo>
                  <a:pt x="9" y="24"/>
                </a:lnTo>
                <a:lnTo>
                  <a:pt x="9" y="28"/>
                </a:lnTo>
                <a:lnTo>
                  <a:pt x="9" y="29"/>
                </a:lnTo>
                <a:lnTo>
                  <a:pt x="9" y="30"/>
                </a:lnTo>
                <a:lnTo>
                  <a:pt x="9" y="31"/>
                </a:lnTo>
                <a:lnTo>
                  <a:pt x="9" y="32"/>
                </a:lnTo>
                <a:lnTo>
                  <a:pt x="9" y="33"/>
                </a:lnTo>
                <a:lnTo>
                  <a:pt x="9" y="34"/>
                </a:lnTo>
                <a:lnTo>
                  <a:pt x="9" y="35"/>
                </a:lnTo>
                <a:lnTo>
                  <a:pt x="10" y="35"/>
                </a:lnTo>
                <a:lnTo>
                  <a:pt x="10" y="36"/>
                </a:lnTo>
                <a:lnTo>
                  <a:pt x="10" y="37"/>
                </a:lnTo>
                <a:lnTo>
                  <a:pt x="10" y="36"/>
                </a:lnTo>
                <a:lnTo>
                  <a:pt x="10" y="35"/>
                </a:lnTo>
                <a:lnTo>
                  <a:pt x="10" y="34"/>
                </a:lnTo>
                <a:lnTo>
                  <a:pt x="10" y="33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0" name="Freeform 133"/>
          <p:cNvSpPr>
            <a:spLocks/>
          </p:cNvSpPr>
          <p:nvPr/>
        </p:nvSpPr>
        <p:spPr bwMode="auto">
          <a:xfrm>
            <a:off x="8013980" y="3776333"/>
            <a:ext cx="24399" cy="54359"/>
          </a:xfrm>
          <a:custGeom>
            <a:avLst/>
            <a:gdLst>
              <a:gd name="T0" fmla="*/ 1779323 w 12"/>
              <a:gd name="T1" fmla="*/ 19636097 h 39"/>
              <a:gd name="T2" fmla="*/ 1779323 w 12"/>
              <a:gd name="T3" fmla="*/ 10711331 h 39"/>
              <a:gd name="T4" fmla="*/ 1779323 w 12"/>
              <a:gd name="T5" fmla="*/ 3570444 h 39"/>
              <a:gd name="T6" fmla="*/ 1779323 w 12"/>
              <a:gd name="T7" fmla="*/ 1785222 h 39"/>
              <a:gd name="T8" fmla="*/ 1779323 w 12"/>
              <a:gd name="T9" fmla="*/ 1785222 h 39"/>
              <a:gd name="T10" fmla="*/ 1779323 w 12"/>
              <a:gd name="T11" fmla="*/ 3570444 h 39"/>
              <a:gd name="T12" fmla="*/ 3558646 w 12"/>
              <a:gd name="T13" fmla="*/ 8926109 h 39"/>
              <a:gd name="T14" fmla="*/ 3558646 w 12"/>
              <a:gd name="T15" fmla="*/ 21421319 h 39"/>
              <a:gd name="T16" fmla="*/ 3558646 w 12"/>
              <a:gd name="T17" fmla="*/ 51768747 h 39"/>
              <a:gd name="T18" fmla="*/ 3558646 w 12"/>
              <a:gd name="T19" fmla="*/ 60693513 h 39"/>
              <a:gd name="T20" fmla="*/ 5337969 w 12"/>
              <a:gd name="T21" fmla="*/ 66049178 h 39"/>
              <a:gd name="T22" fmla="*/ 5337969 w 12"/>
              <a:gd name="T23" fmla="*/ 67834400 h 39"/>
              <a:gd name="T24" fmla="*/ 5337969 w 12"/>
              <a:gd name="T25" fmla="*/ 67834400 h 39"/>
              <a:gd name="T26" fmla="*/ 5337969 w 12"/>
              <a:gd name="T27" fmla="*/ 64263957 h 39"/>
              <a:gd name="T28" fmla="*/ 5337969 w 12"/>
              <a:gd name="T29" fmla="*/ 58908291 h 39"/>
              <a:gd name="T30" fmla="*/ 5337969 w 12"/>
              <a:gd name="T31" fmla="*/ 46413081 h 39"/>
              <a:gd name="T32" fmla="*/ 7117292 w 12"/>
              <a:gd name="T33" fmla="*/ 19636097 h 39"/>
              <a:gd name="T34" fmla="*/ 7117292 w 12"/>
              <a:gd name="T35" fmla="*/ 7140887 h 39"/>
              <a:gd name="T36" fmla="*/ 7117292 w 12"/>
              <a:gd name="T37" fmla="*/ 1785222 h 39"/>
              <a:gd name="T38" fmla="*/ 7117292 w 12"/>
              <a:gd name="T39" fmla="*/ 1785222 h 39"/>
              <a:gd name="T40" fmla="*/ 7117292 w 12"/>
              <a:gd name="T41" fmla="*/ 1785222 h 39"/>
              <a:gd name="T42" fmla="*/ 7117292 w 12"/>
              <a:gd name="T43" fmla="*/ 5355666 h 39"/>
              <a:gd name="T44" fmla="*/ 7117292 w 12"/>
              <a:gd name="T45" fmla="*/ 16065653 h 39"/>
              <a:gd name="T46" fmla="*/ 8896615 w 12"/>
              <a:gd name="T47" fmla="*/ 37486972 h 39"/>
              <a:gd name="T48" fmla="*/ 8896615 w 12"/>
              <a:gd name="T49" fmla="*/ 57124413 h 39"/>
              <a:gd name="T50" fmla="*/ 8896615 w 12"/>
              <a:gd name="T51" fmla="*/ 64263957 h 39"/>
              <a:gd name="T52" fmla="*/ 8896615 w 12"/>
              <a:gd name="T53" fmla="*/ 67834400 h 39"/>
              <a:gd name="T54" fmla="*/ 8896615 w 12"/>
              <a:gd name="T55" fmla="*/ 67834400 h 39"/>
              <a:gd name="T56" fmla="*/ 10675938 w 12"/>
              <a:gd name="T57" fmla="*/ 66049178 h 39"/>
              <a:gd name="T58" fmla="*/ 10675938 w 12"/>
              <a:gd name="T59" fmla="*/ 62478735 h 39"/>
              <a:gd name="T60" fmla="*/ 10675938 w 12"/>
              <a:gd name="T61" fmla="*/ 28562206 h 39"/>
              <a:gd name="T62" fmla="*/ 12455260 w 12"/>
              <a:gd name="T63" fmla="*/ 12495210 h 39"/>
              <a:gd name="T64" fmla="*/ 12455260 w 12"/>
              <a:gd name="T65" fmla="*/ 5355666 h 39"/>
              <a:gd name="T66" fmla="*/ 12455260 w 12"/>
              <a:gd name="T67" fmla="*/ 1785222 h 39"/>
              <a:gd name="T68" fmla="*/ 12455260 w 12"/>
              <a:gd name="T69" fmla="*/ 0 h 39"/>
              <a:gd name="T70" fmla="*/ 12455260 w 12"/>
              <a:gd name="T71" fmla="*/ 1785222 h 39"/>
              <a:gd name="T72" fmla="*/ 12455260 w 12"/>
              <a:gd name="T73" fmla="*/ 5355666 h 39"/>
              <a:gd name="T74" fmla="*/ 12455260 w 12"/>
              <a:gd name="T75" fmla="*/ 16065653 h 39"/>
              <a:gd name="T76" fmla="*/ 14234583 w 12"/>
              <a:gd name="T77" fmla="*/ 39272194 h 39"/>
              <a:gd name="T78" fmla="*/ 14234583 w 12"/>
              <a:gd name="T79" fmla="*/ 53553969 h 39"/>
              <a:gd name="T80" fmla="*/ 14234583 w 12"/>
              <a:gd name="T81" fmla="*/ 60693513 h 39"/>
              <a:gd name="T82" fmla="*/ 14234583 w 12"/>
              <a:gd name="T83" fmla="*/ 66049178 h 39"/>
              <a:gd name="T84" fmla="*/ 14234583 w 12"/>
              <a:gd name="T85" fmla="*/ 67834400 h 39"/>
              <a:gd name="T86" fmla="*/ 16013906 w 12"/>
              <a:gd name="T87" fmla="*/ 67834400 h 39"/>
              <a:gd name="T88" fmla="*/ 16013906 w 12"/>
              <a:gd name="T89" fmla="*/ 64263957 h 39"/>
              <a:gd name="T90" fmla="*/ 16013906 w 12"/>
              <a:gd name="T91" fmla="*/ 55339191 h 39"/>
              <a:gd name="T92" fmla="*/ 16013906 w 12"/>
              <a:gd name="T93" fmla="*/ 30347428 h 39"/>
              <a:gd name="T94" fmla="*/ 16013906 w 12"/>
              <a:gd name="T95" fmla="*/ 14280431 h 39"/>
              <a:gd name="T96" fmla="*/ 16013906 w 12"/>
              <a:gd name="T97" fmla="*/ 7140887 h 39"/>
              <a:gd name="T98" fmla="*/ 17793229 w 12"/>
              <a:gd name="T99" fmla="*/ 1785222 h 39"/>
              <a:gd name="T100" fmla="*/ 17793229 w 12"/>
              <a:gd name="T101" fmla="*/ 0 h 39"/>
              <a:gd name="T102" fmla="*/ 17793229 w 12"/>
              <a:gd name="T103" fmla="*/ 1785222 h 39"/>
              <a:gd name="T104" fmla="*/ 17793229 w 12"/>
              <a:gd name="T105" fmla="*/ 5355666 h 39"/>
              <a:gd name="T106" fmla="*/ 17793229 w 12"/>
              <a:gd name="T107" fmla="*/ 14280431 h 39"/>
              <a:gd name="T108" fmla="*/ 17793229 w 12"/>
              <a:gd name="T109" fmla="*/ 37486972 h 39"/>
              <a:gd name="T110" fmla="*/ 19572552 w 12"/>
              <a:gd name="T111" fmla="*/ 51768747 h 39"/>
              <a:gd name="T112" fmla="*/ 19572552 w 12"/>
              <a:gd name="T113" fmla="*/ 60693513 h 39"/>
              <a:gd name="T114" fmla="*/ 19572552 w 12"/>
              <a:gd name="T115" fmla="*/ 66049178 h 39"/>
              <a:gd name="T116" fmla="*/ 19572552 w 12"/>
              <a:gd name="T117" fmla="*/ 67834400 h 39"/>
              <a:gd name="T118" fmla="*/ 19572552 w 12"/>
              <a:gd name="T119" fmla="*/ 67834400 h 39"/>
              <a:gd name="T120" fmla="*/ 19572552 w 12"/>
              <a:gd name="T121" fmla="*/ 66049178 h 39"/>
              <a:gd name="T122" fmla="*/ 21351875 w 12"/>
              <a:gd name="T123" fmla="*/ 58908291 h 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9"/>
              <a:gd name="T188" fmla="*/ 12 w 12"/>
              <a:gd name="T189" fmla="*/ 39 h 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9">
                <a:moveTo>
                  <a:pt x="0" y="26"/>
                </a:moveTo>
                <a:lnTo>
                  <a:pt x="0" y="24"/>
                </a:lnTo>
                <a:lnTo>
                  <a:pt x="0" y="20"/>
                </a:lnTo>
                <a:lnTo>
                  <a:pt x="0" y="19"/>
                </a:lnTo>
                <a:lnTo>
                  <a:pt x="1" y="17"/>
                </a:lnTo>
                <a:lnTo>
                  <a:pt x="1" y="15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4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2" y="24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5"/>
                </a:lnTo>
                <a:lnTo>
                  <a:pt x="2" y="36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37"/>
                </a:lnTo>
                <a:lnTo>
                  <a:pt x="3" y="36"/>
                </a:lnTo>
                <a:lnTo>
                  <a:pt x="3" y="35"/>
                </a:lnTo>
                <a:lnTo>
                  <a:pt x="3" y="34"/>
                </a:lnTo>
                <a:lnTo>
                  <a:pt x="3" y="33"/>
                </a:lnTo>
                <a:lnTo>
                  <a:pt x="3" y="32"/>
                </a:lnTo>
                <a:lnTo>
                  <a:pt x="3" y="31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6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6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5" y="12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1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6" y="38"/>
                </a:lnTo>
                <a:lnTo>
                  <a:pt x="6" y="37"/>
                </a:lnTo>
                <a:lnTo>
                  <a:pt x="6" y="36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6" y="25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  <a:lnTo>
                  <a:pt x="7" y="10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5"/>
                </a:lnTo>
                <a:lnTo>
                  <a:pt x="8" y="17"/>
                </a:lnTo>
                <a:lnTo>
                  <a:pt x="8" y="22"/>
                </a:lnTo>
                <a:lnTo>
                  <a:pt x="8" y="23"/>
                </a:lnTo>
                <a:lnTo>
                  <a:pt x="8" y="24"/>
                </a:lnTo>
                <a:lnTo>
                  <a:pt x="8" y="26"/>
                </a:lnTo>
                <a:lnTo>
                  <a:pt x="8" y="27"/>
                </a:lnTo>
                <a:lnTo>
                  <a:pt x="8" y="28"/>
                </a:lnTo>
                <a:lnTo>
                  <a:pt x="8" y="30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4"/>
                </a:lnTo>
                <a:lnTo>
                  <a:pt x="8" y="35"/>
                </a:lnTo>
                <a:lnTo>
                  <a:pt x="8" y="36"/>
                </a:lnTo>
                <a:lnTo>
                  <a:pt x="8" y="37"/>
                </a:lnTo>
                <a:lnTo>
                  <a:pt x="8" y="38"/>
                </a:lnTo>
                <a:lnTo>
                  <a:pt x="9" y="38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4"/>
                </a:lnTo>
                <a:lnTo>
                  <a:pt x="9" y="33"/>
                </a:lnTo>
                <a:lnTo>
                  <a:pt x="9" y="31"/>
                </a:lnTo>
                <a:lnTo>
                  <a:pt x="9" y="30"/>
                </a:lnTo>
                <a:lnTo>
                  <a:pt x="9" y="29"/>
                </a:lnTo>
                <a:lnTo>
                  <a:pt x="9" y="27"/>
                </a:lnTo>
                <a:lnTo>
                  <a:pt x="9" y="26"/>
                </a:lnTo>
                <a:lnTo>
                  <a:pt x="9" y="25"/>
                </a:lnTo>
                <a:lnTo>
                  <a:pt x="9" y="22"/>
                </a:lnTo>
                <a:lnTo>
                  <a:pt x="9" y="17"/>
                </a:lnTo>
                <a:lnTo>
                  <a:pt x="9" y="16"/>
                </a:lnTo>
                <a:lnTo>
                  <a:pt x="9" y="15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0" y="11"/>
                </a:lnTo>
                <a:lnTo>
                  <a:pt x="10" y="12"/>
                </a:lnTo>
                <a:lnTo>
                  <a:pt x="10" y="13"/>
                </a:lnTo>
                <a:lnTo>
                  <a:pt x="10" y="15"/>
                </a:lnTo>
                <a:lnTo>
                  <a:pt x="10" y="20"/>
                </a:lnTo>
                <a:lnTo>
                  <a:pt x="10" y="21"/>
                </a:lnTo>
                <a:lnTo>
                  <a:pt x="11" y="21"/>
                </a:lnTo>
                <a:lnTo>
                  <a:pt x="11" y="22"/>
                </a:lnTo>
                <a:lnTo>
                  <a:pt x="11" y="25"/>
                </a:lnTo>
                <a:lnTo>
                  <a:pt x="11" y="26"/>
                </a:lnTo>
                <a:lnTo>
                  <a:pt x="11" y="27"/>
                </a:lnTo>
                <a:lnTo>
                  <a:pt x="11" y="29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3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39"/>
                </a:lnTo>
                <a:lnTo>
                  <a:pt x="11" y="38"/>
                </a:lnTo>
                <a:lnTo>
                  <a:pt x="11" y="37"/>
                </a:lnTo>
                <a:lnTo>
                  <a:pt x="11" y="36"/>
                </a:lnTo>
                <a:lnTo>
                  <a:pt x="11" y="35"/>
                </a:lnTo>
                <a:lnTo>
                  <a:pt x="12" y="35"/>
                </a:lnTo>
                <a:lnTo>
                  <a:pt x="12" y="34"/>
                </a:lnTo>
                <a:lnTo>
                  <a:pt x="12" y="33"/>
                </a:lnTo>
                <a:lnTo>
                  <a:pt x="12" y="32"/>
                </a:lnTo>
                <a:lnTo>
                  <a:pt x="12" y="31"/>
                </a:lnTo>
                <a:lnTo>
                  <a:pt x="12" y="29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1" name="Freeform 134"/>
          <p:cNvSpPr>
            <a:spLocks/>
          </p:cNvSpPr>
          <p:nvPr/>
        </p:nvSpPr>
        <p:spPr bwMode="auto">
          <a:xfrm>
            <a:off x="8038380" y="3774686"/>
            <a:ext cx="24399" cy="56006"/>
          </a:xfrm>
          <a:custGeom>
            <a:avLst/>
            <a:gdLst>
              <a:gd name="T0" fmla="*/ 0 w 11"/>
              <a:gd name="T1" fmla="*/ 34070369 h 40"/>
              <a:gd name="T2" fmla="*/ 0 w 11"/>
              <a:gd name="T3" fmla="*/ 17931844 h 40"/>
              <a:gd name="T4" fmla="*/ 0 w 11"/>
              <a:gd name="T5" fmla="*/ 8966597 h 40"/>
              <a:gd name="T6" fmla="*/ 1941080 w 11"/>
              <a:gd name="T7" fmla="*/ 5379958 h 40"/>
              <a:gd name="T8" fmla="*/ 1941080 w 11"/>
              <a:gd name="T9" fmla="*/ 1793319 h 40"/>
              <a:gd name="T10" fmla="*/ 1941080 w 11"/>
              <a:gd name="T11" fmla="*/ 1793319 h 40"/>
              <a:gd name="T12" fmla="*/ 1941080 w 11"/>
              <a:gd name="T13" fmla="*/ 3586639 h 40"/>
              <a:gd name="T14" fmla="*/ 1941080 w 11"/>
              <a:gd name="T15" fmla="*/ 8966597 h 40"/>
              <a:gd name="T16" fmla="*/ 1941080 w 11"/>
              <a:gd name="T17" fmla="*/ 28690411 h 40"/>
              <a:gd name="T18" fmla="*/ 3882159 w 11"/>
              <a:gd name="T19" fmla="*/ 50208894 h 40"/>
              <a:gd name="T20" fmla="*/ 3882159 w 11"/>
              <a:gd name="T21" fmla="*/ 64554100 h 40"/>
              <a:gd name="T22" fmla="*/ 3882159 w 11"/>
              <a:gd name="T23" fmla="*/ 68140739 h 40"/>
              <a:gd name="T24" fmla="*/ 3882159 w 11"/>
              <a:gd name="T25" fmla="*/ 71727378 h 40"/>
              <a:gd name="T26" fmla="*/ 3882159 w 11"/>
              <a:gd name="T27" fmla="*/ 69934058 h 40"/>
              <a:gd name="T28" fmla="*/ 3882159 w 11"/>
              <a:gd name="T29" fmla="*/ 68140739 h 40"/>
              <a:gd name="T30" fmla="*/ 3882159 w 11"/>
              <a:gd name="T31" fmla="*/ 60968811 h 40"/>
              <a:gd name="T32" fmla="*/ 5823239 w 11"/>
              <a:gd name="T33" fmla="*/ 41243647 h 40"/>
              <a:gd name="T34" fmla="*/ 5823239 w 11"/>
              <a:gd name="T35" fmla="*/ 17931844 h 40"/>
              <a:gd name="T36" fmla="*/ 5823239 w 11"/>
              <a:gd name="T37" fmla="*/ 7173278 h 40"/>
              <a:gd name="T38" fmla="*/ 5823239 w 11"/>
              <a:gd name="T39" fmla="*/ 3586639 h 40"/>
              <a:gd name="T40" fmla="*/ 5823239 w 11"/>
              <a:gd name="T41" fmla="*/ 1793319 h 40"/>
              <a:gd name="T42" fmla="*/ 7764318 w 11"/>
              <a:gd name="T43" fmla="*/ 1793319 h 40"/>
              <a:gd name="T44" fmla="*/ 7764318 w 11"/>
              <a:gd name="T45" fmla="*/ 5379958 h 40"/>
              <a:gd name="T46" fmla="*/ 7764318 w 11"/>
              <a:gd name="T47" fmla="*/ 12551886 h 40"/>
              <a:gd name="T48" fmla="*/ 7764318 w 11"/>
              <a:gd name="T49" fmla="*/ 28690411 h 40"/>
              <a:gd name="T50" fmla="*/ 7764318 w 11"/>
              <a:gd name="T51" fmla="*/ 52002214 h 40"/>
              <a:gd name="T52" fmla="*/ 9705398 w 11"/>
              <a:gd name="T53" fmla="*/ 64554100 h 40"/>
              <a:gd name="T54" fmla="*/ 9705398 w 11"/>
              <a:gd name="T55" fmla="*/ 69934058 h 40"/>
              <a:gd name="T56" fmla="*/ 9705398 w 11"/>
              <a:gd name="T57" fmla="*/ 71727378 h 40"/>
              <a:gd name="T58" fmla="*/ 9705398 w 11"/>
              <a:gd name="T59" fmla="*/ 71727378 h 40"/>
              <a:gd name="T60" fmla="*/ 9705398 w 11"/>
              <a:gd name="T61" fmla="*/ 68140739 h 40"/>
              <a:gd name="T62" fmla="*/ 9705398 w 11"/>
              <a:gd name="T63" fmla="*/ 60968811 h 40"/>
              <a:gd name="T64" fmla="*/ 11646477 w 11"/>
              <a:gd name="T65" fmla="*/ 44830286 h 40"/>
              <a:gd name="T66" fmla="*/ 11646477 w 11"/>
              <a:gd name="T67" fmla="*/ 14345206 h 40"/>
              <a:gd name="T68" fmla="*/ 11646477 w 11"/>
              <a:gd name="T69" fmla="*/ 7173278 h 40"/>
              <a:gd name="T70" fmla="*/ 11646477 w 11"/>
              <a:gd name="T71" fmla="*/ 3586639 h 40"/>
              <a:gd name="T72" fmla="*/ 11646477 w 11"/>
              <a:gd name="T73" fmla="*/ 1793319 h 40"/>
              <a:gd name="T74" fmla="*/ 13587557 w 11"/>
              <a:gd name="T75" fmla="*/ 1793319 h 40"/>
              <a:gd name="T76" fmla="*/ 13587557 w 11"/>
              <a:gd name="T77" fmla="*/ 3586639 h 40"/>
              <a:gd name="T78" fmla="*/ 13587557 w 11"/>
              <a:gd name="T79" fmla="*/ 14345206 h 40"/>
              <a:gd name="T80" fmla="*/ 13587557 w 11"/>
              <a:gd name="T81" fmla="*/ 39450328 h 40"/>
              <a:gd name="T82" fmla="*/ 13587557 w 11"/>
              <a:gd name="T83" fmla="*/ 59175491 h 40"/>
              <a:gd name="T84" fmla="*/ 13587557 w 11"/>
              <a:gd name="T85" fmla="*/ 66347419 h 40"/>
              <a:gd name="T86" fmla="*/ 15528636 w 11"/>
              <a:gd name="T87" fmla="*/ 69934058 h 40"/>
              <a:gd name="T88" fmla="*/ 15528636 w 11"/>
              <a:gd name="T89" fmla="*/ 71727378 h 40"/>
              <a:gd name="T90" fmla="*/ 15528636 w 11"/>
              <a:gd name="T91" fmla="*/ 71727378 h 40"/>
              <a:gd name="T92" fmla="*/ 15528636 w 11"/>
              <a:gd name="T93" fmla="*/ 68140739 h 40"/>
              <a:gd name="T94" fmla="*/ 15528636 w 11"/>
              <a:gd name="T95" fmla="*/ 59175491 h 40"/>
              <a:gd name="T96" fmla="*/ 15528636 w 11"/>
              <a:gd name="T97" fmla="*/ 35863689 h 40"/>
              <a:gd name="T98" fmla="*/ 17469716 w 11"/>
              <a:gd name="T99" fmla="*/ 14345206 h 40"/>
              <a:gd name="T100" fmla="*/ 17469716 w 11"/>
              <a:gd name="T101" fmla="*/ 5379958 h 40"/>
              <a:gd name="T102" fmla="*/ 17469716 w 11"/>
              <a:gd name="T103" fmla="*/ 1793319 h 40"/>
              <a:gd name="T104" fmla="*/ 17469716 w 11"/>
              <a:gd name="T105" fmla="*/ 0 h 40"/>
              <a:gd name="T106" fmla="*/ 17469716 w 11"/>
              <a:gd name="T107" fmla="*/ 1793319 h 40"/>
              <a:gd name="T108" fmla="*/ 17469716 w 11"/>
              <a:gd name="T109" fmla="*/ 5379958 h 40"/>
              <a:gd name="T110" fmla="*/ 19410795 w 11"/>
              <a:gd name="T111" fmla="*/ 17931844 h 40"/>
              <a:gd name="T112" fmla="*/ 19410795 w 11"/>
              <a:gd name="T113" fmla="*/ 39450328 h 40"/>
              <a:gd name="T114" fmla="*/ 19410795 w 11"/>
              <a:gd name="T115" fmla="*/ 60968811 h 40"/>
              <a:gd name="T116" fmla="*/ 19410795 w 11"/>
              <a:gd name="T117" fmla="*/ 68140739 h 40"/>
              <a:gd name="T118" fmla="*/ 21351875 w 11"/>
              <a:gd name="T119" fmla="*/ 71727378 h 40"/>
              <a:gd name="T120" fmla="*/ 21351875 w 11"/>
              <a:gd name="T121" fmla="*/ 71727378 h 40"/>
              <a:gd name="T122" fmla="*/ 21351875 w 11"/>
              <a:gd name="T123" fmla="*/ 71727378 h 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0"/>
              <a:gd name="T188" fmla="*/ 11 w 11"/>
              <a:gd name="T189" fmla="*/ 40 h 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0">
                <a:moveTo>
                  <a:pt x="0" y="30"/>
                </a:moveTo>
                <a:lnTo>
                  <a:pt x="0" y="30"/>
                </a:lnTo>
                <a:lnTo>
                  <a:pt x="0" y="29"/>
                </a:lnTo>
                <a:lnTo>
                  <a:pt x="0" y="28"/>
                </a:lnTo>
                <a:lnTo>
                  <a:pt x="0" y="25"/>
                </a:lnTo>
                <a:lnTo>
                  <a:pt x="0" y="20"/>
                </a:lnTo>
                <a:lnTo>
                  <a:pt x="0" y="19"/>
                </a:lnTo>
                <a:lnTo>
                  <a:pt x="0" y="18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1" y="16"/>
                </a:lnTo>
                <a:lnTo>
                  <a:pt x="1" y="17"/>
                </a:lnTo>
                <a:lnTo>
                  <a:pt x="1" y="19"/>
                </a:lnTo>
                <a:lnTo>
                  <a:pt x="1" y="21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4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39"/>
                </a:lnTo>
                <a:lnTo>
                  <a:pt x="2" y="38"/>
                </a:lnTo>
                <a:lnTo>
                  <a:pt x="2" y="37"/>
                </a:lnTo>
                <a:lnTo>
                  <a:pt x="2" y="36"/>
                </a:lnTo>
                <a:lnTo>
                  <a:pt x="2" y="35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30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1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18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8"/>
                </a:lnTo>
                <a:lnTo>
                  <a:pt x="4" y="29"/>
                </a:lnTo>
                <a:lnTo>
                  <a:pt x="4" y="31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7"/>
                </a:lnTo>
                <a:lnTo>
                  <a:pt x="5" y="36"/>
                </a:lnTo>
                <a:lnTo>
                  <a:pt x="5" y="35"/>
                </a:lnTo>
                <a:lnTo>
                  <a:pt x="5" y="34"/>
                </a:lnTo>
                <a:lnTo>
                  <a:pt x="5" y="32"/>
                </a:lnTo>
                <a:lnTo>
                  <a:pt x="5" y="31"/>
                </a:lnTo>
                <a:lnTo>
                  <a:pt x="5" y="30"/>
                </a:lnTo>
                <a:lnTo>
                  <a:pt x="6" y="27"/>
                </a:lnTo>
                <a:lnTo>
                  <a:pt x="6" y="26"/>
                </a:lnTo>
                <a:lnTo>
                  <a:pt x="6" y="25"/>
                </a:lnTo>
                <a:lnTo>
                  <a:pt x="6" y="22"/>
                </a:lnTo>
                <a:lnTo>
                  <a:pt x="6" y="18"/>
                </a:lnTo>
                <a:lnTo>
                  <a:pt x="6" y="17"/>
                </a:lnTo>
                <a:lnTo>
                  <a:pt x="6" y="15"/>
                </a:lnTo>
                <a:lnTo>
                  <a:pt x="6" y="13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  <a:lnTo>
                  <a:pt x="7" y="11"/>
                </a:lnTo>
                <a:lnTo>
                  <a:pt x="7" y="12"/>
                </a:lnTo>
                <a:lnTo>
                  <a:pt x="7" y="13"/>
                </a:lnTo>
                <a:lnTo>
                  <a:pt x="7" y="16"/>
                </a:lnTo>
                <a:lnTo>
                  <a:pt x="7" y="21"/>
                </a:lnTo>
                <a:lnTo>
                  <a:pt x="7" y="22"/>
                </a:lnTo>
                <a:lnTo>
                  <a:pt x="7" y="23"/>
                </a:lnTo>
                <a:lnTo>
                  <a:pt x="7" y="26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7" y="36"/>
                </a:lnTo>
                <a:lnTo>
                  <a:pt x="7" y="37"/>
                </a:lnTo>
                <a:lnTo>
                  <a:pt x="7" y="38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39"/>
                </a:lnTo>
                <a:lnTo>
                  <a:pt x="8" y="38"/>
                </a:lnTo>
                <a:lnTo>
                  <a:pt x="8" y="37"/>
                </a:lnTo>
                <a:lnTo>
                  <a:pt x="8" y="36"/>
                </a:lnTo>
                <a:lnTo>
                  <a:pt x="8" y="35"/>
                </a:lnTo>
                <a:lnTo>
                  <a:pt x="8" y="34"/>
                </a:lnTo>
                <a:lnTo>
                  <a:pt x="8" y="33"/>
                </a:lnTo>
                <a:lnTo>
                  <a:pt x="8" y="31"/>
                </a:lnTo>
                <a:lnTo>
                  <a:pt x="8" y="29"/>
                </a:lnTo>
                <a:lnTo>
                  <a:pt x="8" y="27"/>
                </a:lnTo>
                <a:lnTo>
                  <a:pt x="8" y="22"/>
                </a:lnTo>
                <a:lnTo>
                  <a:pt x="8" y="21"/>
                </a:lnTo>
                <a:lnTo>
                  <a:pt x="8" y="20"/>
                </a:lnTo>
                <a:lnTo>
                  <a:pt x="9" y="19"/>
                </a:lnTo>
                <a:lnTo>
                  <a:pt x="9" y="16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10"/>
                </a:lnTo>
                <a:lnTo>
                  <a:pt x="10" y="11"/>
                </a:lnTo>
                <a:lnTo>
                  <a:pt x="10" y="12"/>
                </a:lnTo>
                <a:lnTo>
                  <a:pt x="10" y="14"/>
                </a:lnTo>
                <a:lnTo>
                  <a:pt x="10" y="20"/>
                </a:lnTo>
                <a:lnTo>
                  <a:pt x="10" y="21"/>
                </a:lnTo>
                <a:lnTo>
                  <a:pt x="10" y="22"/>
                </a:lnTo>
                <a:lnTo>
                  <a:pt x="10" y="25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0" y="33"/>
                </a:lnTo>
                <a:lnTo>
                  <a:pt x="10" y="34"/>
                </a:lnTo>
                <a:lnTo>
                  <a:pt x="10" y="35"/>
                </a:lnTo>
                <a:lnTo>
                  <a:pt x="10" y="36"/>
                </a:lnTo>
                <a:lnTo>
                  <a:pt x="10" y="37"/>
                </a:lnTo>
                <a:lnTo>
                  <a:pt x="10" y="38"/>
                </a:lnTo>
                <a:lnTo>
                  <a:pt x="11" y="39"/>
                </a:lnTo>
                <a:lnTo>
                  <a:pt x="11" y="40"/>
                </a:lnTo>
                <a:lnTo>
                  <a:pt x="11" y="39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2" name="Freeform 135"/>
          <p:cNvSpPr>
            <a:spLocks/>
          </p:cNvSpPr>
          <p:nvPr/>
        </p:nvSpPr>
        <p:spPr bwMode="auto">
          <a:xfrm>
            <a:off x="8062779" y="3774686"/>
            <a:ext cx="21960" cy="57653"/>
          </a:xfrm>
          <a:custGeom>
            <a:avLst/>
            <a:gdLst>
              <a:gd name="T0" fmla="*/ 0 w 11"/>
              <a:gd name="T1" fmla="*/ 65045904 h 42"/>
              <a:gd name="T2" fmla="*/ 0 w 11"/>
              <a:gd name="T3" fmla="*/ 52740244 h 42"/>
              <a:gd name="T4" fmla="*/ 0 w 11"/>
              <a:gd name="T5" fmla="*/ 22854503 h 42"/>
              <a:gd name="T6" fmla="*/ 1747033 w 11"/>
              <a:gd name="T7" fmla="*/ 8790702 h 42"/>
              <a:gd name="T8" fmla="*/ 1747033 w 11"/>
              <a:gd name="T9" fmla="*/ 3516281 h 42"/>
              <a:gd name="T10" fmla="*/ 1747033 w 11"/>
              <a:gd name="T11" fmla="*/ 1758140 h 42"/>
              <a:gd name="T12" fmla="*/ 1747033 w 11"/>
              <a:gd name="T13" fmla="*/ 3516281 h 42"/>
              <a:gd name="T14" fmla="*/ 1747033 w 11"/>
              <a:gd name="T15" fmla="*/ 7032562 h 42"/>
              <a:gd name="T16" fmla="*/ 1747033 w 11"/>
              <a:gd name="T17" fmla="*/ 15821941 h 42"/>
              <a:gd name="T18" fmla="*/ 3494065 w 11"/>
              <a:gd name="T19" fmla="*/ 54498385 h 42"/>
              <a:gd name="T20" fmla="*/ 3494065 w 11"/>
              <a:gd name="T21" fmla="*/ 65045904 h 42"/>
              <a:gd name="T22" fmla="*/ 3494065 w 11"/>
              <a:gd name="T23" fmla="*/ 70320326 h 42"/>
              <a:gd name="T24" fmla="*/ 3494065 w 11"/>
              <a:gd name="T25" fmla="*/ 72078466 h 42"/>
              <a:gd name="T26" fmla="*/ 5241098 w 11"/>
              <a:gd name="T27" fmla="*/ 73836606 h 42"/>
              <a:gd name="T28" fmla="*/ 5241098 w 11"/>
              <a:gd name="T29" fmla="*/ 70320326 h 42"/>
              <a:gd name="T30" fmla="*/ 5241098 w 11"/>
              <a:gd name="T31" fmla="*/ 65045904 h 42"/>
              <a:gd name="T32" fmla="*/ 5241098 w 11"/>
              <a:gd name="T33" fmla="*/ 49223963 h 42"/>
              <a:gd name="T34" fmla="*/ 5241098 w 11"/>
              <a:gd name="T35" fmla="*/ 24612643 h 42"/>
              <a:gd name="T36" fmla="*/ 6988131 w 11"/>
              <a:gd name="T37" fmla="*/ 10547520 h 42"/>
              <a:gd name="T38" fmla="*/ 6988131 w 11"/>
              <a:gd name="T39" fmla="*/ 5274421 h 42"/>
              <a:gd name="T40" fmla="*/ 6988131 w 11"/>
              <a:gd name="T41" fmla="*/ 1758140 h 42"/>
              <a:gd name="T42" fmla="*/ 6988131 w 11"/>
              <a:gd name="T43" fmla="*/ 1758140 h 42"/>
              <a:gd name="T44" fmla="*/ 6988131 w 11"/>
              <a:gd name="T45" fmla="*/ 3516281 h 42"/>
              <a:gd name="T46" fmla="*/ 6988131 w 11"/>
              <a:gd name="T47" fmla="*/ 8790702 h 42"/>
              <a:gd name="T48" fmla="*/ 6988131 w 11"/>
              <a:gd name="T49" fmla="*/ 21096362 h 42"/>
              <a:gd name="T50" fmla="*/ 8735164 w 11"/>
              <a:gd name="T51" fmla="*/ 47465823 h 42"/>
              <a:gd name="T52" fmla="*/ 8735164 w 11"/>
              <a:gd name="T53" fmla="*/ 61530946 h 42"/>
              <a:gd name="T54" fmla="*/ 8735164 w 11"/>
              <a:gd name="T55" fmla="*/ 68562185 h 42"/>
              <a:gd name="T56" fmla="*/ 8735164 w 11"/>
              <a:gd name="T57" fmla="*/ 72078466 h 42"/>
              <a:gd name="T58" fmla="*/ 8735164 w 11"/>
              <a:gd name="T59" fmla="*/ 73836606 h 42"/>
              <a:gd name="T60" fmla="*/ 8735164 w 11"/>
              <a:gd name="T61" fmla="*/ 72078466 h 42"/>
              <a:gd name="T62" fmla="*/ 10482196 w 11"/>
              <a:gd name="T63" fmla="*/ 66804045 h 42"/>
              <a:gd name="T64" fmla="*/ 10482196 w 11"/>
              <a:gd name="T65" fmla="*/ 52740244 h 42"/>
              <a:gd name="T66" fmla="*/ 10482196 w 11"/>
              <a:gd name="T67" fmla="*/ 26370784 h 42"/>
              <a:gd name="T68" fmla="*/ 10482196 w 11"/>
              <a:gd name="T69" fmla="*/ 12305660 h 42"/>
              <a:gd name="T70" fmla="*/ 12229229 w 11"/>
              <a:gd name="T71" fmla="*/ 5274421 h 42"/>
              <a:gd name="T72" fmla="*/ 12229229 w 11"/>
              <a:gd name="T73" fmla="*/ 1758140 h 42"/>
              <a:gd name="T74" fmla="*/ 12229229 w 11"/>
              <a:gd name="T75" fmla="*/ 1758140 h 42"/>
              <a:gd name="T76" fmla="*/ 12229229 w 11"/>
              <a:gd name="T77" fmla="*/ 1758140 h 42"/>
              <a:gd name="T78" fmla="*/ 12229229 w 11"/>
              <a:gd name="T79" fmla="*/ 7032562 h 42"/>
              <a:gd name="T80" fmla="*/ 12229229 w 11"/>
              <a:gd name="T81" fmla="*/ 14063801 h 42"/>
              <a:gd name="T82" fmla="*/ 12229229 w 11"/>
              <a:gd name="T83" fmla="*/ 36918303 h 42"/>
              <a:gd name="T84" fmla="*/ 13976262 w 11"/>
              <a:gd name="T85" fmla="*/ 54498385 h 42"/>
              <a:gd name="T86" fmla="*/ 13976262 w 11"/>
              <a:gd name="T87" fmla="*/ 65045904 h 42"/>
              <a:gd name="T88" fmla="*/ 13976262 w 11"/>
              <a:gd name="T89" fmla="*/ 70320326 h 42"/>
              <a:gd name="T90" fmla="*/ 13976262 w 11"/>
              <a:gd name="T91" fmla="*/ 73836606 h 42"/>
              <a:gd name="T92" fmla="*/ 13976262 w 11"/>
              <a:gd name="T93" fmla="*/ 73836606 h 42"/>
              <a:gd name="T94" fmla="*/ 13976262 w 11"/>
              <a:gd name="T95" fmla="*/ 70320326 h 42"/>
              <a:gd name="T96" fmla="*/ 15723295 w 11"/>
              <a:gd name="T97" fmla="*/ 65045904 h 42"/>
              <a:gd name="T98" fmla="*/ 15723295 w 11"/>
              <a:gd name="T99" fmla="*/ 42192724 h 42"/>
              <a:gd name="T100" fmla="*/ 15723295 w 11"/>
              <a:gd name="T101" fmla="*/ 24612643 h 42"/>
              <a:gd name="T102" fmla="*/ 15723295 w 11"/>
              <a:gd name="T103" fmla="*/ 8790702 h 42"/>
              <a:gd name="T104" fmla="*/ 17470327 w 11"/>
              <a:gd name="T105" fmla="*/ 3516281 h 42"/>
              <a:gd name="T106" fmla="*/ 17470327 w 11"/>
              <a:gd name="T107" fmla="*/ 1758140 h 42"/>
              <a:gd name="T108" fmla="*/ 17470327 w 11"/>
              <a:gd name="T109" fmla="*/ 0 h 42"/>
              <a:gd name="T110" fmla="*/ 17470327 w 11"/>
              <a:gd name="T111" fmla="*/ 3516281 h 42"/>
              <a:gd name="T112" fmla="*/ 17470327 w 11"/>
              <a:gd name="T113" fmla="*/ 7032562 h 42"/>
              <a:gd name="T114" fmla="*/ 17470327 w 11"/>
              <a:gd name="T115" fmla="*/ 28127601 h 42"/>
              <a:gd name="T116" fmla="*/ 17470327 w 11"/>
              <a:gd name="T117" fmla="*/ 54498385 h 42"/>
              <a:gd name="T118" fmla="*/ 19217360 w 11"/>
              <a:gd name="T119" fmla="*/ 66804045 h 42"/>
              <a:gd name="T120" fmla="*/ 19217360 w 11"/>
              <a:gd name="T121" fmla="*/ 72078466 h 42"/>
              <a:gd name="T122" fmla="*/ 19217360 w 11"/>
              <a:gd name="T123" fmla="*/ 73836606 h 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2"/>
              <a:gd name="T188" fmla="*/ 11 w 11"/>
              <a:gd name="T189" fmla="*/ 42 h 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2">
                <a:moveTo>
                  <a:pt x="0" y="40"/>
                </a:move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7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2"/>
                </a:lnTo>
                <a:lnTo>
                  <a:pt x="0" y="30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  <a:lnTo>
                  <a:pt x="0" y="19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2" y="12"/>
                </a:lnTo>
                <a:lnTo>
                  <a:pt x="2" y="17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6"/>
                </a:lnTo>
                <a:lnTo>
                  <a:pt x="3" y="34"/>
                </a:lnTo>
                <a:lnTo>
                  <a:pt x="3" y="33"/>
                </a:lnTo>
                <a:lnTo>
                  <a:pt x="3" y="32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4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2"/>
                </a:lnTo>
                <a:lnTo>
                  <a:pt x="5" y="13"/>
                </a:lnTo>
                <a:lnTo>
                  <a:pt x="5" y="14"/>
                </a:lnTo>
                <a:lnTo>
                  <a:pt x="5" y="17"/>
                </a:lnTo>
                <a:lnTo>
                  <a:pt x="5" y="22"/>
                </a:lnTo>
                <a:lnTo>
                  <a:pt x="5" y="23"/>
                </a:lnTo>
                <a:lnTo>
                  <a:pt x="5" y="24"/>
                </a:lnTo>
                <a:lnTo>
                  <a:pt x="5" y="27"/>
                </a:lnTo>
                <a:lnTo>
                  <a:pt x="5" y="28"/>
                </a:lnTo>
                <a:lnTo>
                  <a:pt x="5" y="29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1"/>
                </a:lnTo>
                <a:lnTo>
                  <a:pt x="5" y="40"/>
                </a:lnTo>
                <a:lnTo>
                  <a:pt x="5" y="39"/>
                </a:lnTo>
                <a:lnTo>
                  <a:pt x="6" y="38"/>
                </a:lnTo>
                <a:lnTo>
                  <a:pt x="6" y="37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8"/>
                </a:lnTo>
                <a:lnTo>
                  <a:pt x="6" y="26"/>
                </a:lnTo>
                <a:lnTo>
                  <a:pt x="6" y="20"/>
                </a:lnTo>
                <a:lnTo>
                  <a:pt x="6" y="19"/>
                </a:lnTo>
                <a:lnTo>
                  <a:pt x="6" y="18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4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8" y="25"/>
                </a:lnTo>
                <a:lnTo>
                  <a:pt x="8" y="26"/>
                </a:lnTo>
                <a:lnTo>
                  <a:pt x="8" y="28"/>
                </a:lnTo>
                <a:lnTo>
                  <a:pt x="8" y="30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4"/>
                </a:lnTo>
                <a:lnTo>
                  <a:pt x="8" y="35"/>
                </a:lnTo>
                <a:lnTo>
                  <a:pt x="8" y="36"/>
                </a:lnTo>
                <a:lnTo>
                  <a:pt x="8" y="37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9" y="38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3"/>
                </a:lnTo>
                <a:lnTo>
                  <a:pt x="9" y="32"/>
                </a:lnTo>
                <a:lnTo>
                  <a:pt x="9" y="31"/>
                </a:lnTo>
                <a:lnTo>
                  <a:pt x="9" y="29"/>
                </a:lnTo>
                <a:lnTo>
                  <a:pt x="9" y="24"/>
                </a:lnTo>
                <a:lnTo>
                  <a:pt x="9" y="23"/>
                </a:lnTo>
                <a:lnTo>
                  <a:pt x="9" y="21"/>
                </a:lnTo>
                <a:lnTo>
                  <a:pt x="9" y="19"/>
                </a:lnTo>
                <a:lnTo>
                  <a:pt x="9" y="18"/>
                </a:lnTo>
                <a:lnTo>
                  <a:pt x="9" y="17"/>
                </a:lnTo>
                <a:lnTo>
                  <a:pt x="9" y="16"/>
                </a:lnTo>
                <a:lnTo>
                  <a:pt x="9" y="14"/>
                </a:lnTo>
                <a:lnTo>
                  <a:pt x="9" y="13"/>
                </a:lnTo>
                <a:lnTo>
                  <a:pt x="9" y="11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10"/>
                </a:lnTo>
                <a:lnTo>
                  <a:pt x="10" y="14"/>
                </a:lnTo>
                <a:lnTo>
                  <a:pt x="10" y="15"/>
                </a:lnTo>
                <a:lnTo>
                  <a:pt x="10" y="16"/>
                </a:lnTo>
                <a:lnTo>
                  <a:pt x="10" y="17"/>
                </a:lnTo>
                <a:lnTo>
                  <a:pt x="10" y="20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1" y="33"/>
                </a:lnTo>
                <a:lnTo>
                  <a:pt x="11" y="35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3" name="Freeform 136"/>
          <p:cNvSpPr>
            <a:spLocks/>
          </p:cNvSpPr>
          <p:nvPr/>
        </p:nvSpPr>
        <p:spPr bwMode="auto">
          <a:xfrm>
            <a:off x="8084739" y="3773038"/>
            <a:ext cx="24399" cy="59301"/>
          </a:xfrm>
          <a:custGeom>
            <a:avLst/>
            <a:gdLst>
              <a:gd name="T0" fmla="*/ 0 w 12"/>
              <a:gd name="T1" fmla="*/ 74220965 h 44"/>
              <a:gd name="T2" fmla="*/ 0 w 12"/>
              <a:gd name="T3" fmla="*/ 69042395 h 44"/>
              <a:gd name="T4" fmla="*/ 0 w 12"/>
              <a:gd name="T5" fmla="*/ 58686556 h 44"/>
              <a:gd name="T6" fmla="*/ 1779323 w 12"/>
              <a:gd name="T7" fmla="*/ 34521198 h 44"/>
              <a:gd name="T8" fmla="*/ 1779323 w 12"/>
              <a:gd name="T9" fmla="*/ 13808219 h 44"/>
              <a:gd name="T10" fmla="*/ 1779323 w 12"/>
              <a:gd name="T11" fmla="*/ 6904759 h 44"/>
              <a:gd name="T12" fmla="*/ 1779323 w 12"/>
              <a:gd name="T13" fmla="*/ 3452380 h 44"/>
              <a:gd name="T14" fmla="*/ 3558646 w 12"/>
              <a:gd name="T15" fmla="*/ 1726190 h 44"/>
              <a:gd name="T16" fmla="*/ 3558646 w 12"/>
              <a:gd name="T17" fmla="*/ 3452380 h 44"/>
              <a:gd name="T18" fmla="*/ 3558646 w 12"/>
              <a:gd name="T19" fmla="*/ 8630949 h 44"/>
              <a:gd name="T20" fmla="*/ 3558646 w 12"/>
              <a:gd name="T21" fmla="*/ 24165358 h 44"/>
              <a:gd name="T22" fmla="*/ 3558646 w 12"/>
              <a:gd name="T23" fmla="*/ 44878336 h 44"/>
              <a:gd name="T24" fmla="*/ 5337969 w 12"/>
              <a:gd name="T25" fmla="*/ 65591315 h 44"/>
              <a:gd name="T26" fmla="*/ 5337969 w 12"/>
              <a:gd name="T27" fmla="*/ 70768585 h 44"/>
              <a:gd name="T28" fmla="*/ 5337969 w 12"/>
              <a:gd name="T29" fmla="*/ 74220965 h 44"/>
              <a:gd name="T30" fmla="*/ 5337969 w 12"/>
              <a:gd name="T31" fmla="*/ 74220965 h 44"/>
              <a:gd name="T32" fmla="*/ 5337969 w 12"/>
              <a:gd name="T33" fmla="*/ 74220965 h 44"/>
              <a:gd name="T34" fmla="*/ 5337969 w 12"/>
              <a:gd name="T35" fmla="*/ 69042395 h 44"/>
              <a:gd name="T36" fmla="*/ 5337969 w 12"/>
              <a:gd name="T37" fmla="*/ 58686556 h 44"/>
              <a:gd name="T38" fmla="*/ 7117292 w 12"/>
              <a:gd name="T39" fmla="*/ 34521198 h 44"/>
              <a:gd name="T40" fmla="*/ 7117292 w 12"/>
              <a:gd name="T41" fmla="*/ 13808219 h 44"/>
              <a:gd name="T42" fmla="*/ 7117292 w 12"/>
              <a:gd name="T43" fmla="*/ 5178569 h 44"/>
              <a:gd name="T44" fmla="*/ 7117292 w 12"/>
              <a:gd name="T45" fmla="*/ 1726190 h 44"/>
              <a:gd name="T46" fmla="*/ 7117292 w 12"/>
              <a:gd name="T47" fmla="*/ 1726190 h 44"/>
              <a:gd name="T48" fmla="*/ 7117292 w 12"/>
              <a:gd name="T49" fmla="*/ 5178569 h 44"/>
              <a:gd name="T50" fmla="*/ 8896615 w 12"/>
              <a:gd name="T51" fmla="*/ 12082030 h 44"/>
              <a:gd name="T52" fmla="*/ 8896615 w 12"/>
              <a:gd name="T53" fmla="*/ 34521198 h 44"/>
              <a:gd name="T54" fmla="*/ 8896615 w 12"/>
              <a:gd name="T55" fmla="*/ 58686556 h 44"/>
              <a:gd name="T56" fmla="*/ 8896615 w 12"/>
              <a:gd name="T57" fmla="*/ 69042395 h 44"/>
              <a:gd name="T58" fmla="*/ 10675938 w 12"/>
              <a:gd name="T59" fmla="*/ 74220965 h 44"/>
              <a:gd name="T60" fmla="*/ 10675938 w 12"/>
              <a:gd name="T61" fmla="*/ 75947155 h 44"/>
              <a:gd name="T62" fmla="*/ 10675938 w 12"/>
              <a:gd name="T63" fmla="*/ 74220965 h 44"/>
              <a:gd name="T64" fmla="*/ 10675938 w 12"/>
              <a:gd name="T65" fmla="*/ 70768585 h 44"/>
              <a:gd name="T66" fmla="*/ 10675938 w 12"/>
              <a:gd name="T67" fmla="*/ 56960366 h 44"/>
              <a:gd name="T68" fmla="*/ 12455260 w 12"/>
              <a:gd name="T69" fmla="*/ 17260599 h 44"/>
              <a:gd name="T70" fmla="*/ 12455260 w 12"/>
              <a:gd name="T71" fmla="*/ 5178569 h 44"/>
              <a:gd name="T72" fmla="*/ 12455260 w 12"/>
              <a:gd name="T73" fmla="*/ 1726190 h 44"/>
              <a:gd name="T74" fmla="*/ 12455260 w 12"/>
              <a:gd name="T75" fmla="*/ 1726190 h 44"/>
              <a:gd name="T76" fmla="*/ 12455260 w 12"/>
              <a:gd name="T77" fmla="*/ 3452380 h 44"/>
              <a:gd name="T78" fmla="*/ 14234583 w 12"/>
              <a:gd name="T79" fmla="*/ 8630949 h 44"/>
              <a:gd name="T80" fmla="*/ 14234583 w 12"/>
              <a:gd name="T81" fmla="*/ 29342628 h 44"/>
              <a:gd name="T82" fmla="*/ 14234583 w 12"/>
              <a:gd name="T83" fmla="*/ 51781797 h 44"/>
              <a:gd name="T84" fmla="*/ 14234583 w 12"/>
              <a:gd name="T85" fmla="*/ 65591315 h 44"/>
              <a:gd name="T86" fmla="*/ 14234583 w 12"/>
              <a:gd name="T87" fmla="*/ 72494775 h 44"/>
              <a:gd name="T88" fmla="*/ 14234583 w 12"/>
              <a:gd name="T89" fmla="*/ 74220965 h 44"/>
              <a:gd name="T90" fmla="*/ 16013906 w 12"/>
              <a:gd name="T91" fmla="*/ 75947155 h 44"/>
              <a:gd name="T92" fmla="*/ 16013906 w 12"/>
              <a:gd name="T93" fmla="*/ 72494775 h 44"/>
              <a:gd name="T94" fmla="*/ 16013906 w 12"/>
              <a:gd name="T95" fmla="*/ 65591315 h 44"/>
              <a:gd name="T96" fmla="*/ 16013906 w 12"/>
              <a:gd name="T97" fmla="*/ 50055607 h 44"/>
              <a:gd name="T98" fmla="*/ 16013906 w 12"/>
              <a:gd name="T99" fmla="*/ 22439168 h 44"/>
              <a:gd name="T100" fmla="*/ 17793229 w 12"/>
              <a:gd name="T101" fmla="*/ 10355840 h 44"/>
              <a:gd name="T102" fmla="*/ 17793229 w 12"/>
              <a:gd name="T103" fmla="*/ 3452380 h 44"/>
              <a:gd name="T104" fmla="*/ 17793229 w 12"/>
              <a:gd name="T105" fmla="*/ 1726190 h 44"/>
              <a:gd name="T106" fmla="*/ 17793229 w 12"/>
              <a:gd name="T107" fmla="*/ 1726190 h 44"/>
              <a:gd name="T108" fmla="*/ 17793229 w 12"/>
              <a:gd name="T109" fmla="*/ 3452380 h 44"/>
              <a:gd name="T110" fmla="*/ 17793229 w 12"/>
              <a:gd name="T111" fmla="*/ 8630949 h 44"/>
              <a:gd name="T112" fmla="*/ 19572552 w 12"/>
              <a:gd name="T113" fmla="*/ 24165358 h 44"/>
              <a:gd name="T114" fmla="*/ 19572552 w 12"/>
              <a:gd name="T115" fmla="*/ 48329417 h 44"/>
              <a:gd name="T116" fmla="*/ 19572552 w 12"/>
              <a:gd name="T117" fmla="*/ 62138935 h 44"/>
              <a:gd name="T118" fmla="*/ 19572552 w 12"/>
              <a:gd name="T119" fmla="*/ 70768585 h 44"/>
              <a:gd name="T120" fmla="*/ 19572552 w 12"/>
              <a:gd name="T121" fmla="*/ 74220965 h 44"/>
              <a:gd name="T122" fmla="*/ 19572552 w 12"/>
              <a:gd name="T123" fmla="*/ 75947155 h 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44"/>
              <a:gd name="T188" fmla="*/ 12 w 12"/>
              <a:gd name="T189" fmla="*/ 44 h 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44">
                <a:moveTo>
                  <a:pt x="0" y="43"/>
                </a:move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7"/>
                </a:lnTo>
                <a:lnTo>
                  <a:pt x="0" y="35"/>
                </a:lnTo>
                <a:lnTo>
                  <a:pt x="0" y="34"/>
                </a:lnTo>
                <a:lnTo>
                  <a:pt x="0" y="33"/>
                </a:lnTo>
                <a:lnTo>
                  <a:pt x="1" y="30"/>
                </a:lnTo>
                <a:lnTo>
                  <a:pt x="1" y="29"/>
                </a:lnTo>
                <a:lnTo>
                  <a:pt x="1" y="28"/>
                </a:lnTo>
                <a:lnTo>
                  <a:pt x="1" y="25"/>
                </a:lnTo>
                <a:lnTo>
                  <a:pt x="1" y="20"/>
                </a:lnTo>
                <a:lnTo>
                  <a:pt x="1" y="19"/>
                </a:lnTo>
                <a:lnTo>
                  <a:pt x="1" y="18"/>
                </a:lnTo>
                <a:lnTo>
                  <a:pt x="1" y="15"/>
                </a:lnTo>
                <a:lnTo>
                  <a:pt x="1" y="11"/>
                </a:lnTo>
                <a:lnTo>
                  <a:pt x="1" y="10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2" y="19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9"/>
                </a:lnTo>
                <a:lnTo>
                  <a:pt x="2" y="33"/>
                </a:lnTo>
                <a:lnTo>
                  <a:pt x="3" y="34"/>
                </a:lnTo>
                <a:lnTo>
                  <a:pt x="3" y="35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39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6"/>
                </a:lnTo>
                <a:lnTo>
                  <a:pt x="3" y="34"/>
                </a:lnTo>
                <a:lnTo>
                  <a:pt x="3" y="33"/>
                </a:lnTo>
                <a:lnTo>
                  <a:pt x="3" y="32"/>
                </a:lnTo>
                <a:lnTo>
                  <a:pt x="4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0"/>
                </a:lnTo>
                <a:lnTo>
                  <a:pt x="4" y="15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4"/>
                </a:lnTo>
                <a:lnTo>
                  <a:pt x="5" y="19"/>
                </a:lnTo>
                <a:lnTo>
                  <a:pt x="5" y="20"/>
                </a:lnTo>
                <a:lnTo>
                  <a:pt x="5" y="21"/>
                </a:lnTo>
                <a:lnTo>
                  <a:pt x="5" y="24"/>
                </a:lnTo>
                <a:lnTo>
                  <a:pt x="5" y="29"/>
                </a:lnTo>
                <a:lnTo>
                  <a:pt x="5" y="30"/>
                </a:lnTo>
                <a:lnTo>
                  <a:pt x="5" y="31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7"/>
                </a:lnTo>
                <a:lnTo>
                  <a:pt x="6" y="36"/>
                </a:lnTo>
                <a:lnTo>
                  <a:pt x="6" y="35"/>
                </a:lnTo>
                <a:lnTo>
                  <a:pt x="6" y="33"/>
                </a:lnTo>
                <a:lnTo>
                  <a:pt x="6" y="27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8" y="5"/>
                </a:lnTo>
                <a:lnTo>
                  <a:pt x="8" y="6"/>
                </a:lnTo>
                <a:lnTo>
                  <a:pt x="8" y="8"/>
                </a:lnTo>
                <a:lnTo>
                  <a:pt x="8" y="9"/>
                </a:lnTo>
                <a:lnTo>
                  <a:pt x="8" y="10"/>
                </a:lnTo>
                <a:lnTo>
                  <a:pt x="8" y="12"/>
                </a:lnTo>
                <a:lnTo>
                  <a:pt x="8" y="17"/>
                </a:lnTo>
                <a:lnTo>
                  <a:pt x="8" y="18"/>
                </a:lnTo>
                <a:lnTo>
                  <a:pt x="8" y="19"/>
                </a:lnTo>
                <a:lnTo>
                  <a:pt x="8" y="22"/>
                </a:lnTo>
                <a:lnTo>
                  <a:pt x="8" y="27"/>
                </a:lnTo>
                <a:lnTo>
                  <a:pt x="8" y="28"/>
                </a:lnTo>
                <a:lnTo>
                  <a:pt x="8" y="29"/>
                </a:lnTo>
                <a:lnTo>
                  <a:pt x="8" y="30"/>
                </a:lnTo>
                <a:lnTo>
                  <a:pt x="8" y="32"/>
                </a:lnTo>
                <a:lnTo>
                  <a:pt x="8" y="33"/>
                </a:lnTo>
                <a:lnTo>
                  <a:pt x="8" y="34"/>
                </a:lnTo>
                <a:lnTo>
                  <a:pt x="8" y="37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8" y="44"/>
                </a:lnTo>
                <a:lnTo>
                  <a:pt x="9" y="44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9" y="40"/>
                </a:lnTo>
                <a:lnTo>
                  <a:pt x="9" y="39"/>
                </a:lnTo>
                <a:lnTo>
                  <a:pt x="9" y="38"/>
                </a:lnTo>
                <a:lnTo>
                  <a:pt x="9" y="37"/>
                </a:lnTo>
                <a:lnTo>
                  <a:pt x="9" y="34"/>
                </a:lnTo>
                <a:lnTo>
                  <a:pt x="9" y="33"/>
                </a:lnTo>
                <a:lnTo>
                  <a:pt x="9" y="32"/>
                </a:lnTo>
                <a:lnTo>
                  <a:pt x="9" y="29"/>
                </a:lnTo>
                <a:lnTo>
                  <a:pt x="9" y="28"/>
                </a:lnTo>
                <a:lnTo>
                  <a:pt x="9" y="27"/>
                </a:lnTo>
                <a:lnTo>
                  <a:pt x="9" y="24"/>
                </a:lnTo>
                <a:lnTo>
                  <a:pt x="9" y="18"/>
                </a:lnTo>
                <a:lnTo>
                  <a:pt x="9" y="17"/>
                </a:lnTo>
                <a:lnTo>
                  <a:pt x="9" y="15"/>
                </a:lnTo>
                <a:lnTo>
                  <a:pt x="9" y="13"/>
                </a:lnTo>
                <a:lnTo>
                  <a:pt x="9" y="12"/>
                </a:lnTo>
                <a:lnTo>
                  <a:pt x="10" y="11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8"/>
                </a:lnTo>
                <a:lnTo>
                  <a:pt x="10" y="9"/>
                </a:lnTo>
                <a:lnTo>
                  <a:pt x="10" y="10"/>
                </a:lnTo>
                <a:lnTo>
                  <a:pt x="11" y="12"/>
                </a:lnTo>
                <a:lnTo>
                  <a:pt x="11" y="13"/>
                </a:lnTo>
                <a:lnTo>
                  <a:pt x="11" y="14"/>
                </a:lnTo>
                <a:lnTo>
                  <a:pt x="11" y="15"/>
                </a:lnTo>
                <a:lnTo>
                  <a:pt x="11" y="17"/>
                </a:lnTo>
                <a:lnTo>
                  <a:pt x="11" y="22"/>
                </a:lnTo>
                <a:lnTo>
                  <a:pt x="11" y="23"/>
                </a:lnTo>
                <a:lnTo>
                  <a:pt x="11" y="24"/>
                </a:lnTo>
                <a:lnTo>
                  <a:pt x="11" y="25"/>
                </a:lnTo>
                <a:lnTo>
                  <a:pt x="11" y="28"/>
                </a:lnTo>
                <a:lnTo>
                  <a:pt x="11" y="29"/>
                </a:lnTo>
                <a:lnTo>
                  <a:pt x="11" y="30"/>
                </a:lnTo>
                <a:lnTo>
                  <a:pt x="11" y="33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1" y="44"/>
                </a:lnTo>
                <a:lnTo>
                  <a:pt x="12" y="4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4" name="Freeform 137"/>
          <p:cNvSpPr>
            <a:spLocks/>
          </p:cNvSpPr>
          <p:nvPr/>
        </p:nvSpPr>
        <p:spPr bwMode="auto">
          <a:xfrm>
            <a:off x="8109139" y="3773038"/>
            <a:ext cx="24399" cy="60948"/>
          </a:xfrm>
          <a:custGeom>
            <a:avLst/>
            <a:gdLst>
              <a:gd name="T0" fmla="*/ 0 w 11"/>
              <a:gd name="T1" fmla="*/ 74588123 h 45"/>
              <a:gd name="T2" fmla="*/ 0 w 11"/>
              <a:gd name="T3" fmla="*/ 67650513 h 45"/>
              <a:gd name="T4" fmla="*/ 0 w 11"/>
              <a:gd name="T5" fmla="*/ 55507410 h 45"/>
              <a:gd name="T6" fmla="*/ 0 w 11"/>
              <a:gd name="T7" fmla="*/ 29487781 h 45"/>
              <a:gd name="T8" fmla="*/ 1941080 w 11"/>
              <a:gd name="T9" fmla="*/ 12141797 h 45"/>
              <a:gd name="T10" fmla="*/ 1941080 w 11"/>
              <a:gd name="T11" fmla="*/ 3469458 h 45"/>
              <a:gd name="T12" fmla="*/ 1941080 w 11"/>
              <a:gd name="T13" fmla="*/ 1734729 h 45"/>
              <a:gd name="T14" fmla="*/ 1941080 w 11"/>
              <a:gd name="T15" fmla="*/ 0 h 45"/>
              <a:gd name="T16" fmla="*/ 1941080 w 11"/>
              <a:gd name="T17" fmla="*/ 3469458 h 45"/>
              <a:gd name="T18" fmla="*/ 1941080 w 11"/>
              <a:gd name="T19" fmla="*/ 8673645 h 45"/>
              <a:gd name="T20" fmla="*/ 1941080 w 11"/>
              <a:gd name="T21" fmla="*/ 32957239 h 45"/>
              <a:gd name="T22" fmla="*/ 3882159 w 11"/>
              <a:gd name="T23" fmla="*/ 52037952 h 45"/>
              <a:gd name="T24" fmla="*/ 3882159 w 11"/>
              <a:gd name="T25" fmla="*/ 67650513 h 45"/>
              <a:gd name="T26" fmla="*/ 3882159 w 11"/>
              <a:gd name="T27" fmla="*/ 74588123 h 45"/>
              <a:gd name="T28" fmla="*/ 3882159 w 11"/>
              <a:gd name="T29" fmla="*/ 76322852 h 45"/>
              <a:gd name="T30" fmla="*/ 3882159 w 11"/>
              <a:gd name="T31" fmla="*/ 76322852 h 45"/>
              <a:gd name="T32" fmla="*/ 3882159 w 11"/>
              <a:gd name="T33" fmla="*/ 72853394 h 45"/>
              <a:gd name="T34" fmla="*/ 5823239 w 11"/>
              <a:gd name="T35" fmla="*/ 62446326 h 45"/>
              <a:gd name="T36" fmla="*/ 5823239 w 11"/>
              <a:gd name="T37" fmla="*/ 39896155 h 45"/>
              <a:gd name="T38" fmla="*/ 5823239 w 11"/>
              <a:gd name="T39" fmla="*/ 15611255 h 45"/>
              <a:gd name="T40" fmla="*/ 7764318 w 11"/>
              <a:gd name="T41" fmla="*/ 5204187 h 45"/>
              <a:gd name="T42" fmla="*/ 7764318 w 11"/>
              <a:gd name="T43" fmla="*/ 1734729 h 45"/>
              <a:gd name="T44" fmla="*/ 7764318 w 11"/>
              <a:gd name="T45" fmla="*/ 0 h 45"/>
              <a:gd name="T46" fmla="*/ 7764318 w 11"/>
              <a:gd name="T47" fmla="*/ 1734729 h 45"/>
              <a:gd name="T48" fmla="*/ 7764318 w 11"/>
              <a:gd name="T49" fmla="*/ 5204187 h 45"/>
              <a:gd name="T50" fmla="*/ 7764318 w 11"/>
              <a:gd name="T51" fmla="*/ 13876526 h 45"/>
              <a:gd name="T52" fmla="*/ 9705398 w 11"/>
              <a:gd name="T53" fmla="*/ 48569800 h 45"/>
              <a:gd name="T54" fmla="*/ 9705398 w 11"/>
              <a:gd name="T55" fmla="*/ 65915784 h 45"/>
              <a:gd name="T56" fmla="*/ 9705398 w 11"/>
              <a:gd name="T57" fmla="*/ 72853394 h 45"/>
              <a:gd name="T58" fmla="*/ 9705398 w 11"/>
              <a:gd name="T59" fmla="*/ 76322852 h 45"/>
              <a:gd name="T60" fmla="*/ 9705398 w 11"/>
              <a:gd name="T61" fmla="*/ 76322852 h 45"/>
              <a:gd name="T62" fmla="*/ 9705398 w 11"/>
              <a:gd name="T63" fmla="*/ 74588123 h 45"/>
              <a:gd name="T64" fmla="*/ 11646477 w 11"/>
              <a:gd name="T65" fmla="*/ 71118665 h 45"/>
              <a:gd name="T66" fmla="*/ 11646477 w 11"/>
              <a:gd name="T67" fmla="*/ 58976868 h 45"/>
              <a:gd name="T68" fmla="*/ 11646477 w 11"/>
              <a:gd name="T69" fmla="*/ 31222510 h 45"/>
              <a:gd name="T70" fmla="*/ 11646477 w 11"/>
              <a:gd name="T71" fmla="*/ 13876526 h 45"/>
              <a:gd name="T72" fmla="*/ 11646477 w 11"/>
              <a:gd name="T73" fmla="*/ 5204187 h 45"/>
              <a:gd name="T74" fmla="*/ 11646477 w 11"/>
              <a:gd name="T75" fmla="*/ 1734729 h 45"/>
              <a:gd name="T76" fmla="*/ 13587557 w 11"/>
              <a:gd name="T77" fmla="*/ 0 h 45"/>
              <a:gd name="T78" fmla="*/ 13587557 w 11"/>
              <a:gd name="T79" fmla="*/ 1734729 h 45"/>
              <a:gd name="T80" fmla="*/ 13587557 w 11"/>
              <a:gd name="T81" fmla="*/ 6938916 h 45"/>
              <a:gd name="T82" fmla="*/ 13587557 w 11"/>
              <a:gd name="T83" fmla="*/ 19080713 h 45"/>
              <a:gd name="T84" fmla="*/ 13587557 w 11"/>
              <a:gd name="T85" fmla="*/ 46835071 h 45"/>
              <a:gd name="T86" fmla="*/ 15528636 w 11"/>
              <a:gd name="T87" fmla="*/ 64181055 h 45"/>
              <a:gd name="T88" fmla="*/ 15528636 w 11"/>
              <a:gd name="T89" fmla="*/ 72853394 h 45"/>
              <a:gd name="T90" fmla="*/ 15528636 w 11"/>
              <a:gd name="T91" fmla="*/ 76322852 h 45"/>
              <a:gd name="T92" fmla="*/ 15528636 w 11"/>
              <a:gd name="T93" fmla="*/ 78057581 h 45"/>
              <a:gd name="T94" fmla="*/ 15528636 w 11"/>
              <a:gd name="T95" fmla="*/ 76322852 h 45"/>
              <a:gd name="T96" fmla="*/ 15528636 w 11"/>
              <a:gd name="T97" fmla="*/ 72853394 h 45"/>
              <a:gd name="T98" fmla="*/ 15528636 w 11"/>
              <a:gd name="T99" fmla="*/ 62446326 h 45"/>
              <a:gd name="T100" fmla="*/ 17469716 w 11"/>
              <a:gd name="T101" fmla="*/ 34691968 h 45"/>
              <a:gd name="T102" fmla="*/ 17469716 w 11"/>
              <a:gd name="T103" fmla="*/ 15611255 h 45"/>
              <a:gd name="T104" fmla="*/ 17469716 w 11"/>
              <a:gd name="T105" fmla="*/ 5204187 h 45"/>
              <a:gd name="T106" fmla="*/ 17469716 w 11"/>
              <a:gd name="T107" fmla="*/ 1734729 h 45"/>
              <a:gd name="T108" fmla="*/ 17469716 w 11"/>
              <a:gd name="T109" fmla="*/ 0 h 45"/>
              <a:gd name="T110" fmla="*/ 19410795 w 11"/>
              <a:gd name="T111" fmla="*/ 0 h 45"/>
              <a:gd name="T112" fmla="*/ 19410795 w 11"/>
              <a:gd name="T113" fmla="*/ 3469458 h 45"/>
              <a:gd name="T114" fmla="*/ 19410795 w 11"/>
              <a:gd name="T115" fmla="*/ 13876526 h 45"/>
              <a:gd name="T116" fmla="*/ 19410795 w 11"/>
              <a:gd name="T117" fmla="*/ 39896155 h 45"/>
              <a:gd name="T118" fmla="*/ 21351875 w 11"/>
              <a:gd name="T119" fmla="*/ 62446326 h 45"/>
              <a:gd name="T120" fmla="*/ 21351875 w 11"/>
              <a:gd name="T121" fmla="*/ 71118665 h 45"/>
              <a:gd name="T122" fmla="*/ 21351875 w 11"/>
              <a:gd name="T123" fmla="*/ 76322852 h 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5"/>
              <a:gd name="T188" fmla="*/ 11 w 11"/>
              <a:gd name="T189" fmla="*/ 45 h 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5">
                <a:moveTo>
                  <a:pt x="0" y="44"/>
                </a:moveTo>
                <a:lnTo>
                  <a:pt x="0" y="44"/>
                </a:ln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7"/>
                </a:lnTo>
                <a:lnTo>
                  <a:pt x="0" y="34"/>
                </a:lnTo>
                <a:lnTo>
                  <a:pt x="0" y="33"/>
                </a:lnTo>
                <a:lnTo>
                  <a:pt x="0" y="32"/>
                </a:lnTo>
                <a:lnTo>
                  <a:pt x="0" y="29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  <a:lnTo>
                  <a:pt x="0" y="21"/>
                </a:lnTo>
                <a:lnTo>
                  <a:pt x="0" y="18"/>
                </a:lnTo>
                <a:lnTo>
                  <a:pt x="0" y="17"/>
                </a:lnTo>
                <a:lnTo>
                  <a:pt x="0" y="15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3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7"/>
                </a:lnTo>
                <a:lnTo>
                  <a:pt x="2" y="30"/>
                </a:lnTo>
                <a:lnTo>
                  <a:pt x="2" y="31"/>
                </a:lnTo>
                <a:lnTo>
                  <a:pt x="2" y="33"/>
                </a:lnTo>
                <a:lnTo>
                  <a:pt x="2" y="35"/>
                </a:lnTo>
                <a:lnTo>
                  <a:pt x="2" y="36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2" y="44"/>
                </a:lnTo>
                <a:lnTo>
                  <a:pt x="2" y="43"/>
                </a:lnTo>
                <a:lnTo>
                  <a:pt x="2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35"/>
                </a:lnTo>
                <a:lnTo>
                  <a:pt x="3" y="33"/>
                </a:lnTo>
                <a:lnTo>
                  <a:pt x="3" y="31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0"/>
                </a:lnTo>
                <a:lnTo>
                  <a:pt x="3" y="15"/>
                </a:lnTo>
                <a:lnTo>
                  <a:pt x="3" y="14"/>
                </a:lnTo>
                <a:lnTo>
                  <a:pt x="3" y="12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1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2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3"/>
                </a:lnTo>
                <a:lnTo>
                  <a:pt x="5" y="42"/>
                </a:lnTo>
                <a:lnTo>
                  <a:pt x="5" y="41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8"/>
                </a:lnTo>
                <a:lnTo>
                  <a:pt x="6" y="25"/>
                </a:lnTo>
                <a:lnTo>
                  <a:pt x="6" y="19"/>
                </a:lnTo>
                <a:lnTo>
                  <a:pt x="6" y="18"/>
                </a:lnTo>
                <a:lnTo>
                  <a:pt x="6" y="16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5"/>
                </a:lnTo>
                <a:lnTo>
                  <a:pt x="7" y="16"/>
                </a:lnTo>
                <a:lnTo>
                  <a:pt x="7" y="18"/>
                </a:lnTo>
                <a:lnTo>
                  <a:pt x="7" y="20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2"/>
                </a:lnTo>
                <a:lnTo>
                  <a:pt x="7" y="33"/>
                </a:lnTo>
                <a:lnTo>
                  <a:pt x="8" y="33"/>
                </a:lnTo>
                <a:lnTo>
                  <a:pt x="8" y="34"/>
                </a:lnTo>
                <a:lnTo>
                  <a:pt x="8" y="37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8" y="42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8" y="37"/>
                </a:lnTo>
                <a:lnTo>
                  <a:pt x="8" y="36"/>
                </a:lnTo>
                <a:lnTo>
                  <a:pt x="8" y="35"/>
                </a:lnTo>
                <a:lnTo>
                  <a:pt x="9" y="32"/>
                </a:lnTo>
                <a:lnTo>
                  <a:pt x="9" y="31"/>
                </a:lnTo>
                <a:lnTo>
                  <a:pt x="9" y="30"/>
                </a:lnTo>
                <a:lnTo>
                  <a:pt x="9" y="27"/>
                </a:lnTo>
                <a:lnTo>
                  <a:pt x="9" y="21"/>
                </a:lnTo>
                <a:lnTo>
                  <a:pt x="9" y="20"/>
                </a:lnTo>
                <a:lnTo>
                  <a:pt x="9" y="19"/>
                </a:lnTo>
                <a:lnTo>
                  <a:pt x="9" y="18"/>
                </a:lnTo>
                <a:lnTo>
                  <a:pt x="9" y="15"/>
                </a:lnTo>
                <a:lnTo>
                  <a:pt x="9" y="14"/>
                </a:lnTo>
                <a:lnTo>
                  <a:pt x="9" y="12"/>
                </a:lnTo>
                <a:lnTo>
                  <a:pt x="9" y="10"/>
                </a:lnTo>
                <a:lnTo>
                  <a:pt x="9" y="9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0" y="12"/>
                </a:lnTo>
                <a:lnTo>
                  <a:pt x="10" y="13"/>
                </a:lnTo>
                <a:lnTo>
                  <a:pt x="10" y="14"/>
                </a:lnTo>
                <a:lnTo>
                  <a:pt x="10" y="17"/>
                </a:lnTo>
                <a:lnTo>
                  <a:pt x="10" y="22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8"/>
                </a:lnTo>
                <a:lnTo>
                  <a:pt x="10" y="33"/>
                </a:lnTo>
                <a:lnTo>
                  <a:pt x="10" y="34"/>
                </a:lnTo>
                <a:lnTo>
                  <a:pt x="11" y="35"/>
                </a:lnTo>
                <a:lnTo>
                  <a:pt x="11" y="36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1" y="4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5" name="Freeform 138"/>
          <p:cNvSpPr>
            <a:spLocks/>
          </p:cNvSpPr>
          <p:nvPr/>
        </p:nvSpPr>
        <p:spPr bwMode="auto">
          <a:xfrm>
            <a:off x="8133538" y="3771391"/>
            <a:ext cx="21959" cy="64242"/>
          </a:xfrm>
          <a:custGeom>
            <a:avLst/>
            <a:gdLst>
              <a:gd name="T0" fmla="*/ 0 w 11"/>
              <a:gd name="T1" fmla="*/ 80525118 h 47"/>
              <a:gd name="T2" fmla="*/ 0 w 11"/>
              <a:gd name="T3" fmla="*/ 78774458 h 47"/>
              <a:gd name="T4" fmla="*/ 0 w 11"/>
              <a:gd name="T5" fmla="*/ 75273137 h 47"/>
              <a:gd name="T6" fmla="*/ 0 w 11"/>
              <a:gd name="T7" fmla="*/ 64770490 h 47"/>
              <a:gd name="T8" fmla="*/ 1746910 w 11"/>
              <a:gd name="T9" fmla="*/ 26258592 h 47"/>
              <a:gd name="T10" fmla="*/ 1746910 w 11"/>
              <a:gd name="T11" fmla="*/ 10502646 h 47"/>
              <a:gd name="T12" fmla="*/ 1746910 w 11"/>
              <a:gd name="T13" fmla="*/ 3501321 h 47"/>
              <a:gd name="T14" fmla="*/ 1746910 w 11"/>
              <a:gd name="T15" fmla="*/ 1750661 h 47"/>
              <a:gd name="T16" fmla="*/ 1746910 w 11"/>
              <a:gd name="T17" fmla="*/ 1750661 h 47"/>
              <a:gd name="T18" fmla="*/ 1746910 w 11"/>
              <a:gd name="T19" fmla="*/ 3501321 h 47"/>
              <a:gd name="T20" fmla="*/ 3493821 w 11"/>
              <a:gd name="T21" fmla="*/ 10502646 h 47"/>
              <a:gd name="T22" fmla="*/ 3493821 w 11"/>
              <a:gd name="T23" fmla="*/ 52515866 h 47"/>
              <a:gd name="T24" fmla="*/ 3493821 w 11"/>
              <a:gd name="T25" fmla="*/ 70022472 h 47"/>
              <a:gd name="T26" fmla="*/ 5240731 w 11"/>
              <a:gd name="T27" fmla="*/ 77023797 h 47"/>
              <a:gd name="T28" fmla="*/ 5240731 w 11"/>
              <a:gd name="T29" fmla="*/ 80525118 h 47"/>
              <a:gd name="T30" fmla="*/ 5240731 w 11"/>
              <a:gd name="T31" fmla="*/ 80525118 h 47"/>
              <a:gd name="T32" fmla="*/ 5240731 w 11"/>
              <a:gd name="T33" fmla="*/ 77023797 h 47"/>
              <a:gd name="T34" fmla="*/ 5240731 w 11"/>
              <a:gd name="T35" fmla="*/ 68271811 h 47"/>
              <a:gd name="T36" fmla="*/ 5240731 w 11"/>
              <a:gd name="T37" fmla="*/ 45514541 h 47"/>
              <a:gd name="T38" fmla="*/ 6987642 w 11"/>
              <a:gd name="T39" fmla="*/ 17505289 h 47"/>
              <a:gd name="T40" fmla="*/ 6987642 w 11"/>
              <a:gd name="T41" fmla="*/ 5251982 h 47"/>
              <a:gd name="T42" fmla="*/ 6987642 w 11"/>
              <a:gd name="T43" fmla="*/ 1750661 h 47"/>
              <a:gd name="T44" fmla="*/ 6987642 w 11"/>
              <a:gd name="T45" fmla="*/ 0 h 47"/>
              <a:gd name="T46" fmla="*/ 6987642 w 11"/>
              <a:gd name="T47" fmla="*/ 1750661 h 47"/>
              <a:gd name="T48" fmla="*/ 6987642 w 11"/>
              <a:gd name="T49" fmla="*/ 5251982 h 47"/>
              <a:gd name="T50" fmla="*/ 8734552 w 11"/>
              <a:gd name="T51" fmla="*/ 28009252 h 47"/>
              <a:gd name="T52" fmla="*/ 8734552 w 11"/>
              <a:gd name="T53" fmla="*/ 52515866 h 47"/>
              <a:gd name="T54" fmla="*/ 8734552 w 11"/>
              <a:gd name="T55" fmla="*/ 70022472 h 47"/>
              <a:gd name="T56" fmla="*/ 8734552 w 11"/>
              <a:gd name="T57" fmla="*/ 77023797 h 47"/>
              <a:gd name="T58" fmla="*/ 8734552 w 11"/>
              <a:gd name="T59" fmla="*/ 80525118 h 47"/>
              <a:gd name="T60" fmla="*/ 10481463 w 11"/>
              <a:gd name="T61" fmla="*/ 80525118 h 47"/>
              <a:gd name="T62" fmla="*/ 10481463 w 11"/>
              <a:gd name="T63" fmla="*/ 78774458 h 47"/>
              <a:gd name="T64" fmla="*/ 10481463 w 11"/>
              <a:gd name="T65" fmla="*/ 71773133 h 47"/>
              <a:gd name="T66" fmla="*/ 10481463 w 11"/>
              <a:gd name="T67" fmla="*/ 56017187 h 47"/>
              <a:gd name="T68" fmla="*/ 10481463 w 11"/>
              <a:gd name="T69" fmla="*/ 31509256 h 47"/>
              <a:gd name="T70" fmla="*/ 12228373 w 11"/>
              <a:gd name="T71" fmla="*/ 14003967 h 47"/>
              <a:gd name="T72" fmla="*/ 12228373 w 11"/>
              <a:gd name="T73" fmla="*/ 5251982 h 47"/>
              <a:gd name="T74" fmla="*/ 12228373 w 11"/>
              <a:gd name="T75" fmla="*/ 1750661 h 47"/>
              <a:gd name="T76" fmla="*/ 12228373 w 11"/>
              <a:gd name="T77" fmla="*/ 0 h 47"/>
              <a:gd name="T78" fmla="*/ 12228373 w 11"/>
              <a:gd name="T79" fmla="*/ 1750661 h 47"/>
              <a:gd name="T80" fmla="*/ 12228373 w 11"/>
              <a:gd name="T81" fmla="*/ 5251982 h 47"/>
              <a:gd name="T82" fmla="*/ 12228373 w 11"/>
              <a:gd name="T83" fmla="*/ 12253307 h 47"/>
              <a:gd name="T84" fmla="*/ 13975284 w 11"/>
              <a:gd name="T85" fmla="*/ 38511899 h 47"/>
              <a:gd name="T86" fmla="*/ 13975284 w 11"/>
              <a:gd name="T87" fmla="*/ 59518508 h 47"/>
              <a:gd name="T88" fmla="*/ 13975284 w 11"/>
              <a:gd name="T89" fmla="*/ 71773133 h 47"/>
              <a:gd name="T90" fmla="*/ 13975284 w 11"/>
              <a:gd name="T91" fmla="*/ 78774458 h 47"/>
              <a:gd name="T92" fmla="*/ 13975284 w 11"/>
              <a:gd name="T93" fmla="*/ 80525118 h 47"/>
              <a:gd name="T94" fmla="*/ 15722194 w 11"/>
              <a:gd name="T95" fmla="*/ 80525118 h 47"/>
              <a:gd name="T96" fmla="*/ 15722194 w 11"/>
              <a:gd name="T97" fmla="*/ 77023797 h 47"/>
              <a:gd name="T98" fmla="*/ 15722194 w 11"/>
              <a:gd name="T99" fmla="*/ 68271811 h 47"/>
              <a:gd name="T100" fmla="*/ 15722194 w 11"/>
              <a:gd name="T101" fmla="*/ 43763880 h 47"/>
              <a:gd name="T102" fmla="*/ 15722194 w 11"/>
              <a:gd name="T103" fmla="*/ 17505289 h 47"/>
              <a:gd name="T104" fmla="*/ 17469105 w 11"/>
              <a:gd name="T105" fmla="*/ 5251982 h 47"/>
              <a:gd name="T106" fmla="*/ 17469105 w 11"/>
              <a:gd name="T107" fmla="*/ 1750661 h 47"/>
              <a:gd name="T108" fmla="*/ 17469105 w 11"/>
              <a:gd name="T109" fmla="*/ 0 h 47"/>
              <a:gd name="T110" fmla="*/ 17469105 w 11"/>
              <a:gd name="T111" fmla="*/ 1750661 h 47"/>
              <a:gd name="T112" fmla="*/ 17469105 w 11"/>
              <a:gd name="T113" fmla="*/ 7002642 h 47"/>
              <a:gd name="T114" fmla="*/ 17469105 w 11"/>
              <a:gd name="T115" fmla="*/ 22757270 h 47"/>
              <a:gd name="T116" fmla="*/ 19216015 w 11"/>
              <a:gd name="T117" fmla="*/ 56017187 h 47"/>
              <a:gd name="T118" fmla="*/ 19216015 w 11"/>
              <a:gd name="T119" fmla="*/ 71773133 h 47"/>
              <a:gd name="T120" fmla="*/ 19216015 w 11"/>
              <a:gd name="T121" fmla="*/ 78774458 h 47"/>
              <a:gd name="T122" fmla="*/ 19216015 w 11"/>
              <a:gd name="T123" fmla="*/ 80525118 h 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7"/>
              <a:gd name="T188" fmla="*/ 11 w 11"/>
              <a:gd name="T189" fmla="*/ 47 h 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7">
                <a:moveTo>
                  <a:pt x="0" y="45"/>
                </a:moveTo>
                <a:lnTo>
                  <a:pt x="0" y="46"/>
                </a:lnTo>
                <a:lnTo>
                  <a:pt x="0" y="45"/>
                </a:lnTo>
                <a:lnTo>
                  <a:pt x="0" y="44"/>
                </a:ln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0" y="37"/>
                </a:lnTo>
                <a:lnTo>
                  <a:pt x="0" y="35"/>
                </a:lnTo>
                <a:lnTo>
                  <a:pt x="0" y="33"/>
                </a:lnTo>
                <a:lnTo>
                  <a:pt x="0" y="27"/>
                </a:lnTo>
                <a:lnTo>
                  <a:pt x="0" y="26"/>
                </a:lnTo>
                <a:lnTo>
                  <a:pt x="1" y="24"/>
                </a:lnTo>
                <a:lnTo>
                  <a:pt x="1" y="21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2" y="18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4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3"/>
                </a:lnTo>
                <a:lnTo>
                  <a:pt x="3" y="42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4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6"/>
                </a:lnTo>
                <a:lnTo>
                  <a:pt x="4" y="23"/>
                </a:lnTo>
                <a:lnTo>
                  <a:pt x="4" y="17"/>
                </a:lnTo>
                <a:lnTo>
                  <a:pt x="4" y="16"/>
                </a:lnTo>
                <a:lnTo>
                  <a:pt x="4" y="14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5" y="11"/>
                </a:lnTo>
                <a:lnTo>
                  <a:pt x="5" y="16"/>
                </a:lnTo>
                <a:lnTo>
                  <a:pt x="5" y="17"/>
                </a:lnTo>
                <a:lnTo>
                  <a:pt x="5" y="18"/>
                </a:lnTo>
                <a:lnTo>
                  <a:pt x="5" y="21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5" y="30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6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7"/>
                </a:lnTo>
                <a:lnTo>
                  <a:pt x="6" y="36"/>
                </a:lnTo>
                <a:lnTo>
                  <a:pt x="6" y="34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6" y="26"/>
                </a:lnTo>
                <a:lnTo>
                  <a:pt x="6" y="21"/>
                </a:lnTo>
                <a:lnTo>
                  <a:pt x="6" y="20"/>
                </a:lnTo>
                <a:lnTo>
                  <a:pt x="6" y="19"/>
                </a:lnTo>
                <a:lnTo>
                  <a:pt x="6" y="18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1"/>
                </a:lnTo>
                <a:lnTo>
                  <a:pt x="8" y="12"/>
                </a:lnTo>
                <a:lnTo>
                  <a:pt x="8" y="13"/>
                </a:lnTo>
                <a:lnTo>
                  <a:pt x="8" y="16"/>
                </a:lnTo>
                <a:lnTo>
                  <a:pt x="8" y="21"/>
                </a:lnTo>
                <a:lnTo>
                  <a:pt x="8" y="22"/>
                </a:lnTo>
                <a:lnTo>
                  <a:pt x="8" y="24"/>
                </a:lnTo>
                <a:lnTo>
                  <a:pt x="8" y="27"/>
                </a:lnTo>
                <a:lnTo>
                  <a:pt x="8" y="28"/>
                </a:lnTo>
                <a:lnTo>
                  <a:pt x="8" y="29"/>
                </a:lnTo>
                <a:lnTo>
                  <a:pt x="8" y="30"/>
                </a:lnTo>
                <a:lnTo>
                  <a:pt x="8" y="33"/>
                </a:lnTo>
                <a:lnTo>
                  <a:pt x="8" y="34"/>
                </a:lnTo>
                <a:lnTo>
                  <a:pt x="8" y="35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6"/>
                </a:lnTo>
                <a:lnTo>
                  <a:pt x="8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9" y="40"/>
                </a:lnTo>
                <a:lnTo>
                  <a:pt x="9" y="39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2"/>
                </a:lnTo>
                <a:lnTo>
                  <a:pt x="9" y="27"/>
                </a:lnTo>
                <a:lnTo>
                  <a:pt x="9" y="26"/>
                </a:lnTo>
                <a:lnTo>
                  <a:pt x="9" y="25"/>
                </a:lnTo>
                <a:lnTo>
                  <a:pt x="9" y="24"/>
                </a:lnTo>
                <a:lnTo>
                  <a:pt x="9" y="21"/>
                </a:lnTo>
                <a:lnTo>
                  <a:pt x="9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8"/>
                </a:lnTo>
                <a:lnTo>
                  <a:pt x="10" y="9"/>
                </a:lnTo>
                <a:lnTo>
                  <a:pt x="10" y="10"/>
                </a:lnTo>
                <a:lnTo>
                  <a:pt x="10" y="13"/>
                </a:lnTo>
                <a:lnTo>
                  <a:pt x="10" y="19"/>
                </a:lnTo>
                <a:lnTo>
                  <a:pt x="10" y="20"/>
                </a:lnTo>
                <a:lnTo>
                  <a:pt x="10" y="22"/>
                </a:lnTo>
                <a:lnTo>
                  <a:pt x="11" y="25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3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1" y="44"/>
                </a:lnTo>
                <a:lnTo>
                  <a:pt x="11" y="45"/>
                </a:lnTo>
                <a:lnTo>
                  <a:pt x="11" y="46"/>
                </a:lnTo>
                <a:lnTo>
                  <a:pt x="11" y="47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" name="Freeform 139"/>
          <p:cNvSpPr>
            <a:spLocks/>
          </p:cNvSpPr>
          <p:nvPr/>
        </p:nvSpPr>
        <p:spPr bwMode="auto">
          <a:xfrm>
            <a:off x="8155497" y="3769744"/>
            <a:ext cx="24399" cy="65890"/>
          </a:xfrm>
          <a:custGeom>
            <a:avLst/>
            <a:gdLst>
              <a:gd name="T0" fmla="*/ 0 w 12"/>
              <a:gd name="T1" fmla="*/ 82628052 h 48"/>
              <a:gd name="T2" fmla="*/ 0 w 12"/>
              <a:gd name="T3" fmla="*/ 79111740 h 48"/>
              <a:gd name="T4" fmla="*/ 1779323 w 12"/>
              <a:gd name="T5" fmla="*/ 72080438 h 48"/>
              <a:gd name="T6" fmla="*/ 1779323 w 12"/>
              <a:gd name="T7" fmla="*/ 36918635 h 48"/>
              <a:gd name="T8" fmla="*/ 1779323 w 12"/>
              <a:gd name="T9" fmla="*/ 19338396 h 48"/>
              <a:gd name="T10" fmla="*/ 1779323 w 12"/>
              <a:gd name="T11" fmla="*/ 8790781 h 48"/>
              <a:gd name="T12" fmla="*/ 3558646 w 12"/>
              <a:gd name="T13" fmla="*/ 3516313 h 48"/>
              <a:gd name="T14" fmla="*/ 3558646 w 12"/>
              <a:gd name="T15" fmla="*/ 1758156 h 48"/>
              <a:gd name="T16" fmla="*/ 3558646 w 12"/>
              <a:gd name="T17" fmla="*/ 1758156 h 48"/>
              <a:gd name="T18" fmla="*/ 3558646 w 12"/>
              <a:gd name="T19" fmla="*/ 5274469 h 48"/>
              <a:gd name="T20" fmla="*/ 3558646 w 12"/>
              <a:gd name="T21" fmla="*/ 17580240 h 48"/>
              <a:gd name="T22" fmla="*/ 5337969 w 12"/>
              <a:gd name="T23" fmla="*/ 45709417 h 48"/>
              <a:gd name="T24" fmla="*/ 5337969 w 12"/>
              <a:gd name="T25" fmla="*/ 68564125 h 48"/>
              <a:gd name="T26" fmla="*/ 5337969 w 12"/>
              <a:gd name="T27" fmla="*/ 77353583 h 48"/>
              <a:gd name="T28" fmla="*/ 5337969 w 12"/>
              <a:gd name="T29" fmla="*/ 82628052 h 48"/>
              <a:gd name="T30" fmla="*/ 5337969 w 12"/>
              <a:gd name="T31" fmla="*/ 84386208 h 48"/>
              <a:gd name="T32" fmla="*/ 5337969 w 12"/>
              <a:gd name="T33" fmla="*/ 82628052 h 48"/>
              <a:gd name="T34" fmla="*/ 5337969 w 12"/>
              <a:gd name="T35" fmla="*/ 79111740 h 48"/>
              <a:gd name="T36" fmla="*/ 5337969 w 12"/>
              <a:gd name="T37" fmla="*/ 70322281 h 48"/>
              <a:gd name="T38" fmla="*/ 7117292 w 12"/>
              <a:gd name="T39" fmla="*/ 40434948 h 48"/>
              <a:gd name="T40" fmla="*/ 7117292 w 12"/>
              <a:gd name="T41" fmla="*/ 15822083 h 48"/>
              <a:gd name="T42" fmla="*/ 7117292 w 12"/>
              <a:gd name="T43" fmla="*/ 5274469 h 48"/>
              <a:gd name="T44" fmla="*/ 7117292 w 12"/>
              <a:gd name="T45" fmla="*/ 1758156 h 48"/>
              <a:gd name="T46" fmla="*/ 8896615 w 12"/>
              <a:gd name="T47" fmla="*/ 0 h 48"/>
              <a:gd name="T48" fmla="*/ 8896615 w 12"/>
              <a:gd name="T49" fmla="*/ 3516313 h 48"/>
              <a:gd name="T50" fmla="*/ 8896615 w 12"/>
              <a:gd name="T51" fmla="*/ 7032625 h 48"/>
              <a:gd name="T52" fmla="*/ 8896615 w 12"/>
              <a:gd name="T53" fmla="*/ 24612865 h 48"/>
              <a:gd name="T54" fmla="*/ 8896615 w 12"/>
              <a:gd name="T55" fmla="*/ 52742042 h 48"/>
              <a:gd name="T56" fmla="*/ 10675938 w 12"/>
              <a:gd name="T57" fmla="*/ 72080438 h 48"/>
              <a:gd name="T58" fmla="*/ 10675938 w 12"/>
              <a:gd name="T59" fmla="*/ 79111740 h 48"/>
              <a:gd name="T60" fmla="*/ 10675938 w 12"/>
              <a:gd name="T61" fmla="*/ 84386208 h 48"/>
              <a:gd name="T62" fmla="*/ 10675938 w 12"/>
              <a:gd name="T63" fmla="*/ 84386208 h 48"/>
              <a:gd name="T64" fmla="*/ 10675938 w 12"/>
              <a:gd name="T65" fmla="*/ 82628052 h 48"/>
              <a:gd name="T66" fmla="*/ 10675938 w 12"/>
              <a:gd name="T67" fmla="*/ 77353583 h 48"/>
              <a:gd name="T68" fmla="*/ 10675938 w 12"/>
              <a:gd name="T69" fmla="*/ 65047813 h 48"/>
              <a:gd name="T70" fmla="*/ 12455260 w 12"/>
              <a:gd name="T71" fmla="*/ 24612865 h 48"/>
              <a:gd name="T72" fmla="*/ 12455260 w 12"/>
              <a:gd name="T73" fmla="*/ 8790781 h 48"/>
              <a:gd name="T74" fmla="*/ 12455260 w 12"/>
              <a:gd name="T75" fmla="*/ 3516313 h 48"/>
              <a:gd name="T76" fmla="*/ 12455260 w 12"/>
              <a:gd name="T77" fmla="*/ 0 h 48"/>
              <a:gd name="T78" fmla="*/ 14234583 w 12"/>
              <a:gd name="T79" fmla="*/ 1758156 h 48"/>
              <a:gd name="T80" fmla="*/ 14234583 w 12"/>
              <a:gd name="T81" fmla="*/ 3516313 h 48"/>
              <a:gd name="T82" fmla="*/ 14234583 w 12"/>
              <a:gd name="T83" fmla="*/ 15822083 h 48"/>
              <a:gd name="T84" fmla="*/ 14234583 w 12"/>
              <a:gd name="T85" fmla="*/ 38676792 h 48"/>
              <a:gd name="T86" fmla="*/ 14234583 w 12"/>
              <a:gd name="T87" fmla="*/ 65047813 h 48"/>
              <a:gd name="T88" fmla="*/ 16013906 w 12"/>
              <a:gd name="T89" fmla="*/ 77353583 h 48"/>
              <a:gd name="T90" fmla="*/ 16013906 w 12"/>
              <a:gd name="T91" fmla="*/ 82628052 h 48"/>
              <a:gd name="T92" fmla="*/ 16013906 w 12"/>
              <a:gd name="T93" fmla="*/ 84386208 h 48"/>
              <a:gd name="T94" fmla="*/ 16013906 w 12"/>
              <a:gd name="T95" fmla="*/ 84386208 h 48"/>
              <a:gd name="T96" fmla="*/ 16013906 w 12"/>
              <a:gd name="T97" fmla="*/ 80869896 h 48"/>
              <a:gd name="T98" fmla="*/ 16013906 w 12"/>
              <a:gd name="T99" fmla="*/ 70322281 h 48"/>
              <a:gd name="T100" fmla="*/ 16013906 w 12"/>
              <a:gd name="T101" fmla="*/ 50983885 h 48"/>
              <a:gd name="T102" fmla="*/ 17793229 w 12"/>
              <a:gd name="T103" fmla="*/ 21096552 h 48"/>
              <a:gd name="T104" fmla="*/ 17793229 w 12"/>
              <a:gd name="T105" fmla="*/ 8790781 h 48"/>
              <a:gd name="T106" fmla="*/ 17793229 w 12"/>
              <a:gd name="T107" fmla="*/ 1758156 h 48"/>
              <a:gd name="T108" fmla="*/ 17793229 w 12"/>
              <a:gd name="T109" fmla="*/ 0 h 48"/>
              <a:gd name="T110" fmla="*/ 17793229 w 12"/>
              <a:gd name="T111" fmla="*/ 0 h 48"/>
              <a:gd name="T112" fmla="*/ 17793229 w 12"/>
              <a:gd name="T113" fmla="*/ 3516313 h 48"/>
              <a:gd name="T114" fmla="*/ 19572552 w 12"/>
              <a:gd name="T115" fmla="*/ 14063927 h 48"/>
              <a:gd name="T116" fmla="*/ 19572552 w 12"/>
              <a:gd name="T117" fmla="*/ 35160479 h 48"/>
              <a:gd name="T118" fmla="*/ 19572552 w 12"/>
              <a:gd name="T119" fmla="*/ 63289656 h 48"/>
              <a:gd name="T120" fmla="*/ 19572552 w 12"/>
              <a:gd name="T121" fmla="*/ 77353583 h 48"/>
              <a:gd name="T122" fmla="*/ 21351875 w 12"/>
              <a:gd name="T123" fmla="*/ 82628052 h 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48"/>
              <a:gd name="T188" fmla="*/ 12 w 12"/>
              <a:gd name="T189" fmla="*/ 48 h 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48">
                <a:moveTo>
                  <a:pt x="0" y="48"/>
                </a:move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5"/>
                </a:lnTo>
                <a:lnTo>
                  <a:pt x="1" y="45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1" y="41"/>
                </a:lnTo>
                <a:lnTo>
                  <a:pt x="1" y="40"/>
                </a:lnTo>
                <a:lnTo>
                  <a:pt x="1" y="38"/>
                </a:lnTo>
                <a:lnTo>
                  <a:pt x="1" y="33"/>
                </a:lnTo>
                <a:lnTo>
                  <a:pt x="1" y="32"/>
                </a:lnTo>
                <a:lnTo>
                  <a:pt x="1" y="31"/>
                </a:lnTo>
                <a:lnTo>
                  <a:pt x="1" y="30"/>
                </a:lnTo>
                <a:lnTo>
                  <a:pt x="1" y="27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6"/>
                </a:lnTo>
                <a:lnTo>
                  <a:pt x="1" y="15"/>
                </a:lnTo>
                <a:lnTo>
                  <a:pt x="1" y="13"/>
                </a:lnTo>
                <a:lnTo>
                  <a:pt x="1" y="11"/>
                </a:lnTo>
                <a:lnTo>
                  <a:pt x="1" y="10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5"/>
                </a:lnTo>
                <a:lnTo>
                  <a:pt x="2" y="16"/>
                </a:lnTo>
                <a:lnTo>
                  <a:pt x="2" y="17"/>
                </a:lnTo>
                <a:lnTo>
                  <a:pt x="2" y="20"/>
                </a:lnTo>
                <a:lnTo>
                  <a:pt x="3" y="26"/>
                </a:lnTo>
                <a:lnTo>
                  <a:pt x="3" y="27"/>
                </a:lnTo>
                <a:lnTo>
                  <a:pt x="3" y="29"/>
                </a:lnTo>
                <a:lnTo>
                  <a:pt x="3" y="32"/>
                </a:lnTo>
                <a:lnTo>
                  <a:pt x="3" y="37"/>
                </a:lnTo>
                <a:lnTo>
                  <a:pt x="3" y="38"/>
                </a:lnTo>
                <a:lnTo>
                  <a:pt x="3" y="39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3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4" y="36"/>
                </a:lnTo>
                <a:lnTo>
                  <a:pt x="4" y="35"/>
                </a:lnTo>
                <a:lnTo>
                  <a:pt x="4" y="33"/>
                </a:lnTo>
                <a:lnTo>
                  <a:pt x="4" y="30"/>
                </a:lnTo>
                <a:lnTo>
                  <a:pt x="4" y="24"/>
                </a:lnTo>
                <a:lnTo>
                  <a:pt x="4" y="23"/>
                </a:lnTo>
                <a:lnTo>
                  <a:pt x="4" y="22"/>
                </a:lnTo>
                <a:lnTo>
                  <a:pt x="4" y="21"/>
                </a:lnTo>
                <a:lnTo>
                  <a:pt x="4" y="18"/>
                </a:lnTo>
                <a:lnTo>
                  <a:pt x="4" y="12"/>
                </a:lnTo>
                <a:lnTo>
                  <a:pt x="4" y="11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3"/>
                </a:lnTo>
                <a:lnTo>
                  <a:pt x="5" y="14"/>
                </a:lnTo>
                <a:lnTo>
                  <a:pt x="5" y="16"/>
                </a:lnTo>
                <a:lnTo>
                  <a:pt x="5" y="18"/>
                </a:lnTo>
                <a:lnTo>
                  <a:pt x="5" y="24"/>
                </a:lnTo>
                <a:lnTo>
                  <a:pt x="5" y="25"/>
                </a:lnTo>
                <a:lnTo>
                  <a:pt x="5" y="26"/>
                </a:lnTo>
                <a:lnTo>
                  <a:pt x="5" y="27"/>
                </a:lnTo>
                <a:lnTo>
                  <a:pt x="5" y="30"/>
                </a:lnTo>
                <a:lnTo>
                  <a:pt x="6" y="35"/>
                </a:lnTo>
                <a:lnTo>
                  <a:pt x="6" y="36"/>
                </a:lnTo>
                <a:lnTo>
                  <a:pt x="6" y="37"/>
                </a:lnTo>
                <a:lnTo>
                  <a:pt x="6" y="38"/>
                </a:lnTo>
                <a:lnTo>
                  <a:pt x="6" y="39"/>
                </a:lnTo>
                <a:lnTo>
                  <a:pt x="6" y="40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0"/>
                </a:lnTo>
                <a:lnTo>
                  <a:pt x="6" y="38"/>
                </a:lnTo>
                <a:lnTo>
                  <a:pt x="6" y="37"/>
                </a:lnTo>
                <a:lnTo>
                  <a:pt x="7" y="35"/>
                </a:lnTo>
                <a:lnTo>
                  <a:pt x="7" y="32"/>
                </a:lnTo>
                <a:lnTo>
                  <a:pt x="7" y="26"/>
                </a:lnTo>
                <a:lnTo>
                  <a:pt x="7" y="25"/>
                </a:lnTo>
                <a:lnTo>
                  <a:pt x="7" y="23"/>
                </a:lnTo>
                <a:lnTo>
                  <a:pt x="7" y="20"/>
                </a:lnTo>
                <a:lnTo>
                  <a:pt x="7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9"/>
                </a:lnTo>
                <a:lnTo>
                  <a:pt x="8" y="10"/>
                </a:lnTo>
                <a:lnTo>
                  <a:pt x="8" y="11"/>
                </a:lnTo>
                <a:lnTo>
                  <a:pt x="8" y="13"/>
                </a:lnTo>
                <a:lnTo>
                  <a:pt x="8" y="19"/>
                </a:lnTo>
                <a:lnTo>
                  <a:pt x="8" y="20"/>
                </a:lnTo>
                <a:lnTo>
                  <a:pt x="8" y="22"/>
                </a:lnTo>
                <a:lnTo>
                  <a:pt x="8" y="25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6"/>
                </a:lnTo>
                <a:lnTo>
                  <a:pt x="8" y="37"/>
                </a:lnTo>
                <a:lnTo>
                  <a:pt x="8" y="38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8" y="44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9" y="40"/>
                </a:lnTo>
                <a:lnTo>
                  <a:pt x="9" y="38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2"/>
                </a:lnTo>
                <a:lnTo>
                  <a:pt x="9" y="31"/>
                </a:lnTo>
                <a:lnTo>
                  <a:pt x="9" y="29"/>
                </a:lnTo>
                <a:lnTo>
                  <a:pt x="10" y="26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0" y="14"/>
                </a:ln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4"/>
                </a:lnTo>
                <a:lnTo>
                  <a:pt x="11" y="15"/>
                </a:lnTo>
                <a:lnTo>
                  <a:pt x="11" y="17"/>
                </a:lnTo>
                <a:lnTo>
                  <a:pt x="11" y="20"/>
                </a:lnTo>
                <a:lnTo>
                  <a:pt x="11" y="26"/>
                </a:lnTo>
                <a:lnTo>
                  <a:pt x="11" y="27"/>
                </a:lnTo>
                <a:lnTo>
                  <a:pt x="11" y="28"/>
                </a:lnTo>
                <a:lnTo>
                  <a:pt x="11" y="30"/>
                </a:lnTo>
                <a:lnTo>
                  <a:pt x="11" y="33"/>
                </a:lnTo>
                <a:lnTo>
                  <a:pt x="11" y="34"/>
                </a:lnTo>
                <a:lnTo>
                  <a:pt x="11" y="36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1" y="44"/>
                </a:lnTo>
                <a:lnTo>
                  <a:pt x="12" y="45"/>
                </a:lnTo>
                <a:lnTo>
                  <a:pt x="12" y="46"/>
                </a:lnTo>
                <a:lnTo>
                  <a:pt x="12" y="47"/>
                </a:lnTo>
                <a:lnTo>
                  <a:pt x="12" y="48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7" name="Freeform 140"/>
          <p:cNvSpPr>
            <a:spLocks/>
          </p:cNvSpPr>
          <p:nvPr/>
        </p:nvSpPr>
        <p:spPr bwMode="auto">
          <a:xfrm>
            <a:off x="8179897" y="3768097"/>
            <a:ext cx="21960" cy="69184"/>
          </a:xfrm>
          <a:custGeom>
            <a:avLst/>
            <a:gdLst>
              <a:gd name="T0" fmla="*/ 0 w 11"/>
              <a:gd name="T1" fmla="*/ 88605741 h 50"/>
              <a:gd name="T2" fmla="*/ 0 w 11"/>
              <a:gd name="T3" fmla="*/ 85061298 h 50"/>
              <a:gd name="T4" fmla="*/ 0 w 11"/>
              <a:gd name="T5" fmla="*/ 79744634 h 50"/>
              <a:gd name="T6" fmla="*/ 0 w 11"/>
              <a:gd name="T7" fmla="*/ 62023752 h 50"/>
              <a:gd name="T8" fmla="*/ 0 w 11"/>
              <a:gd name="T9" fmla="*/ 35441763 h 50"/>
              <a:gd name="T10" fmla="*/ 1747033 w 11"/>
              <a:gd name="T11" fmla="*/ 15948660 h 50"/>
              <a:gd name="T12" fmla="*/ 1747033 w 11"/>
              <a:gd name="T13" fmla="*/ 7088886 h 50"/>
              <a:gd name="T14" fmla="*/ 1747033 w 11"/>
              <a:gd name="T15" fmla="*/ 3544443 h 50"/>
              <a:gd name="T16" fmla="*/ 1747033 w 11"/>
              <a:gd name="T17" fmla="*/ 1772222 h 50"/>
              <a:gd name="T18" fmla="*/ 1747033 w 11"/>
              <a:gd name="T19" fmla="*/ 1772222 h 50"/>
              <a:gd name="T20" fmla="*/ 1747033 w 11"/>
              <a:gd name="T21" fmla="*/ 7088886 h 50"/>
              <a:gd name="T22" fmla="*/ 1747033 w 11"/>
              <a:gd name="T23" fmla="*/ 15948660 h 50"/>
              <a:gd name="T24" fmla="*/ 3494065 w 11"/>
              <a:gd name="T25" fmla="*/ 46075092 h 50"/>
              <a:gd name="T26" fmla="*/ 3494065 w 11"/>
              <a:gd name="T27" fmla="*/ 67340417 h 50"/>
              <a:gd name="T28" fmla="*/ 3494065 w 11"/>
              <a:gd name="T29" fmla="*/ 79744634 h 50"/>
              <a:gd name="T30" fmla="*/ 3494065 w 11"/>
              <a:gd name="T31" fmla="*/ 85061298 h 50"/>
              <a:gd name="T32" fmla="*/ 3494065 w 11"/>
              <a:gd name="T33" fmla="*/ 88605741 h 50"/>
              <a:gd name="T34" fmla="*/ 5241098 w 11"/>
              <a:gd name="T35" fmla="*/ 88605741 h 50"/>
              <a:gd name="T36" fmla="*/ 5241098 w 11"/>
              <a:gd name="T37" fmla="*/ 85061298 h 50"/>
              <a:gd name="T38" fmla="*/ 5241098 w 11"/>
              <a:gd name="T39" fmla="*/ 77972412 h 50"/>
              <a:gd name="T40" fmla="*/ 5241098 w 11"/>
              <a:gd name="T41" fmla="*/ 60251531 h 50"/>
              <a:gd name="T42" fmla="*/ 5241098 w 11"/>
              <a:gd name="T43" fmla="*/ 33669542 h 50"/>
              <a:gd name="T44" fmla="*/ 6988131 w 11"/>
              <a:gd name="T45" fmla="*/ 12404217 h 50"/>
              <a:gd name="T46" fmla="*/ 6988131 w 11"/>
              <a:gd name="T47" fmla="*/ 5316665 h 50"/>
              <a:gd name="T48" fmla="*/ 6988131 w 11"/>
              <a:gd name="T49" fmla="*/ 1772222 h 50"/>
              <a:gd name="T50" fmla="*/ 6988131 w 11"/>
              <a:gd name="T51" fmla="*/ 1772222 h 50"/>
              <a:gd name="T52" fmla="*/ 6988131 w 11"/>
              <a:gd name="T53" fmla="*/ 3544443 h 50"/>
              <a:gd name="T54" fmla="*/ 6988131 w 11"/>
              <a:gd name="T55" fmla="*/ 12404217 h 50"/>
              <a:gd name="T56" fmla="*/ 8735164 w 11"/>
              <a:gd name="T57" fmla="*/ 30126432 h 50"/>
              <a:gd name="T58" fmla="*/ 8735164 w 11"/>
              <a:gd name="T59" fmla="*/ 58479309 h 50"/>
              <a:gd name="T60" fmla="*/ 8735164 w 11"/>
              <a:gd name="T61" fmla="*/ 74429303 h 50"/>
              <a:gd name="T62" fmla="*/ 8735164 w 11"/>
              <a:gd name="T63" fmla="*/ 83289077 h 50"/>
              <a:gd name="T64" fmla="*/ 8735164 w 11"/>
              <a:gd name="T65" fmla="*/ 86833520 h 50"/>
              <a:gd name="T66" fmla="*/ 8735164 w 11"/>
              <a:gd name="T67" fmla="*/ 88605741 h 50"/>
              <a:gd name="T68" fmla="*/ 8735164 w 11"/>
              <a:gd name="T69" fmla="*/ 86833520 h 50"/>
              <a:gd name="T70" fmla="*/ 10482196 w 11"/>
              <a:gd name="T71" fmla="*/ 81516855 h 50"/>
              <a:gd name="T72" fmla="*/ 10482196 w 11"/>
              <a:gd name="T73" fmla="*/ 70884860 h 50"/>
              <a:gd name="T74" fmla="*/ 10482196 w 11"/>
              <a:gd name="T75" fmla="*/ 40758428 h 50"/>
              <a:gd name="T76" fmla="*/ 10482196 w 11"/>
              <a:gd name="T77" fmla="*/ 19493103 h 50"/>
              <a:gd name="T78" fmla="*/ 12229229 w 11"/>
              <a:gd name="T79" fmla="*/ 7088886 h 50"/>
              <a:gd name="T80" fmla="*/ 12229229 w 11"/>
              <a:gd name="T81" fmla="*/ 1772222 h 50"/>
              <a:gd name="T82" fmla="*/ 12229229 w 11"/>
              <a:gd name="T83" fmla="*/ 0 h 50"/>
              <a:gd name="T84" fmla="*/ 12229229 w 11"/>
              <a:gd name="T85" fmla="*/ 3544443 h 50"/>
              <a:gd name="T86" fmla="*/ 12229229 w 11"/>
              <a:gd name="T87" fmla="*/ 8861108 h 50"/>
              <a:gd name="T88" fmla="*/ 12229229 w 11"/>
              <a:gd name="T89" fmla="*/ 35441763 h 50"/>
              <a:gd name="T90" fmla="*/ 13976262 w 11"/>
              <a:gd name="T91" fmla="*/ 62023752 h 50"/>
              <a:gd name="T92" fmla="*/ 13976262 w 11"/>
              <a:gd name="T93" fmla="*/ 79744634 h 50"/>
              <a:gd name="T94" fmla="*/ 13976262 w 11"/>
              <a:gd name="T95" fmla="*/ 85061298 h 50"/>
              <a:gd name="T96" fmla="*/ 13976262 w 11"/>
              <a:gd name="T97" fmla="*/ 88605741 h 50"/>
              <a:gd name="T98" fmla="*/ 13976262 w 11"/>
              <a:gd name="T99" fmla="*/ 88605741 h 50"/>
              <a:gd name="T100" fmla="*/ 13976262 w 11"/>
              <a:gd name="T101" fmla="*/ 86833520 h 50"/>
              <a:gd name="T102" fmla="*/ 15723295 w 11"/>
              <a:gd name="T103" fmla="*/ 79744634 h 50"/>
              <a:gd name="T104" fmla="*/ 15723295 w 11"/>
              <a:gd name="T105" fmla="*/ 63795974 h 50"/>
              <a:gd name="T106" fmla="*/ 15723295 w 11"/>
              <a:gd name="T107" fmla="*/ 33669542 h 50"/>
              <a:gd name="T108" fmla="*/ 15723295 w 11"/>
              <a:gd name="T109" fmla="*/ 14176439 h 50"/>
              <a:gd name="T110" fmla="*/ 17470327 w 11"/>
              <a:gd name="T111" fmla="*/ 5316665 h 50"/>
              <a:gd name="T112" fmla="*/ 17470327 w 11"/>
              <a:gd name="T113" fmla="*/ 1772222 h 50"/>
              <a:gd name="T114" fmla="*/ 17470327 w 11"/>
              <a:gd name="T115" fmla="*/ 0 h 50"/>
              <a:gd name="T116" fmla="*/ 17470327 w 11"/>
              <a:gd name="T117" fmla="*/ 3544443 h 50"/>
              <a:gd name="T118" fmla="*/ 17470327 w 11"/>
              <a:gd name="T119" fmla="*/ 8861108 h 50"/>
              <a:gd name="T120" fmla="*/ 17470327 w 11"/>
              <a:gd name="T121" fmla="*/ 26581989 h 50"/>
              <a:gd name="T122" fmla="*/ 17470327 w 11"/>
              <a:gd name="T123" fmla="*/ 56707088 h 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0"/>
              <a:gd name="T188" fmla="*/ 11 w 11"/>
              <a:gd name="T189" fmla="*/ 50 h 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0">
                <a:moveTo>
                  <a:pt x="0" y="49"/>
                </a:moveTo>
                <a:lnTo>
                  <a:pt x="0" y="49"/>
                </a:lnTo>
                <a:lnTo>
                  <a:pt x="0" y="50"/>
                </a:lnTo>
                <a:lnTo>
                  <a:pt x="0" y="49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5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5"/>
                </a:lnTo>
                <a:lnTo>
                  <a:pt x="0" y="34"/>
                </a:lnTo>
                <a:lnTo>
                  <a:pt x="0" y="32"/>
                </a:lnTo>
                <a:lnTo>
                  <a:pt x="0" y="29"/>
                </a:lnTo>
                <a:lnTo>
                  <a:pt x="0" y="22"/>
                </a:lnTo>
                <a:lnTo>
                  <a:pt x="0" y="21"/>
                </a:lnTo>
                <a:lnTo>
                  <a:pt x="0" y="20"/>
                </a:lnTo>
                <a:lnTo>
                  <a:pt x="0" y="17"/>
                </a:lnTo>
                <a:lnTo>
                  <a:pt x="0" y="16"/>
                </a:lnTo>
                <a:lnTo>
                  <a:pt x="1" y="15"/>
                </a:lnTo>
                <a:lnTo>
                  <a:pt x="1" y="14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8"/>
                </a:lnTo>
                <a:lnTo>
                  <a:pt x="2" y="25"/>
                </a:lnTo>
                <a:lnTo>
                  <a:pt x="2" y="26"/>
                </a:lnTo>
                <a:lnTo>
                  <a:pt x="2" y="28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7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2" y="45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3" y="50"/>
                </a:lnTo>
                <a:lnTo>
                  <a:pt x="3" y="49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3"/>
                </a:lnTo>
                <a:lnTo>
                  <a:pt x="3" y="42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4"/>
                </a:lnTo>
                <a:lnTo>
                  <a:pt x="3" y="28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5"/>
                </a:lnTo>
                <a:lnTo>
                  <a:pt x="4" y="14"/>
                </a:lnTo>
                <a:lnTo>
                  <a:pt x="4" y="13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1"/>
                </a:lnTo>
                <a:lnTo>
                  <a:pt x="4" y="12"/>
                </a:lnTo>
                <a:lnTo>
                  <a:pt x="5" y="13"/>
                </a:lnTo>
                <a:lnTo>
                  <a:pt x="5" y="14"/>
                </a:lnTo>
                <a:lnTo>
                  <a:pt x="5" y="17"/>
                </a:lnTo>
                <a:lnTo>
                  <a:pt x="5" y="23"/>
                </a:lnTo>
                <a:lnTo>
                  <a:pt x="5" y="24"/>
                </a:lnTo>
                <a:lnTo>
                  <a:pt x="5" y="25"/>
                </a:lnTo>
                <a:lnTo>
                  <a:pt x="5" y="27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6"/>
                </a:lnTo>
                <a:lnTo>
                  <a:pt x="5" y="37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6"/>
                </a:lnTo>
                <a:lnTo>
                  <a:pt x="5" y="47"/>
                </a:lnTo>
                <a:lnTo>
                  <a:pt x="5" y="48"/>
                </a:lnTo>
                <a:lnTo>
                  <a:pt x="5" y="49"/>
                </a:lnTo>
                <a:lnTo>
                  <a:pt x="5" y="50"/>
                </a:lnTo>
                <a:lnTo>
                  <a:pt x="5" y="49"/>
                </a:lnTo>
                <a:lnTo>
                  <a:pt x="5" y="48"/>
                </a:lnTo>
                <a:lnTo>
                  <a:pt x="6" y="48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6"/>
                </a:lnTo>
                <a:lnTo>
                  <a:pt x="6" y="30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2"/>
                </a:lnTo>
                <a:lnTo>
                  <a:pt x="6" y="20"/>
                </a:lnTo>
                <a:lnTo>
                  <a:pt x="6" y="17"/>
                </a:lnTo>
                <a:lnTo>
                  <a:pt x="6" y="16"/>
                </a:lnTo>
                <a:lnTo>
                  <a:pt x="6" y="14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9"/>
                </a:lnTo>
                <a:lnTo>
                  <a:pt x="7" y="10"/>
                </a:lnTo>
                <a:lnTo>
                  <a:pt x="7" y="11"/>
                </a:lnTo>
                <a:lnTo>
                  <a:pt x="7" y="14"/>
                </a:lnTo>
                <a:lnTo>
                  <a:pt x="7" y="20"/>
                </a:lnTo>
                <a:lnTo>
                  <a:pt x="7" y="21"/>
                </a:lnTo>
                <a:lnTo>
                  <a:pt x="7" y="23"/>
                </a:lnTo>
                <a:lnTo>
                  <a:pt x="8" y="26"/>
                </a:lnTo>
                <a:lnTo>
                  <a:pt x="8" y="32"/>
                </a:lnTo>
                <a:lnTo>
                  <a:pt x="8" y="33"/>
                </a:lnTo>
                <a:lnTo>
                  <a:pt x="8" y="35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6"/>
                </a:lnTo>
                <a:lnTo>
                  <a:pt x="8" y="47"/>
                </a:lnTo>
                <a:lnTo>
                  <a:pt x="8" y="48"/>
                </a:lnTo>
                <a:lnTo>
                  <a:pt x="8" y="49"/>
                </a:lnTo>
                <a:lnTo>
                  <a:pt x="8" y="50"/>
                </a:lnTo>
                <a:lnTo>
                  <a:pt x="8" y="49"/>
                </a:lnTo>
                <a:lnTo>
                  <a:pt x="8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9" y="41"/>
                </a:lnTo>
                <a:lnTo>
                  <a:pt x="9" y="40"/>
                </a:lnTo>
                <a:lnTo>
                  <a:pt x="9" y="38"/>
                </a:lnTo>
                <a:lnTo>
                  <a:pt x="9" y="36"/>
                </a:lnTo>
                <a:lnTo>
                  <a:pt x="9" y="35"/>
                </a:lnTo>
                <a:lnTo>
                  <a:pt x="9" y="34"/>
                </a:lnTo>
                <a:lnTo>
                  <a:pt x="9" y="32"/>
                </a:lnTo>
                <a:lnTo>
                  <a:pt x="9" y="29"/>
                </a:lnTo>
                <a:lnTo>
                  <a:pt x="9" y="23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5"/>
                </a:lnTo>
                <a:lnTo>
                  <a:pt x="9" y="13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0" y="9"/>
                </a:lnTo>
                <a:lnTo>
                  <a:pt x="10" y="10"/>
                </a:lnTo>
                <a:lnTo>
                  <a:pt x="10" y="11"/>
                </a:lnTo>
                <a:lnTo>
                  <a:pt x="10" y="14"/>
                </a:lnTo>
                <a:lnTo>
                  <a:pt x="10" y="15"/>
                </a:lnTo>
                <a:lnTo>
                  <a:pt x="10" y="17"/>
                </a:lnTo>
                <a:lnTo>
                  <a:pt x="10" y="20"/>
                </a:lnTo>
                <a:lnTo>
                  <a:pt x="10" y="26"/>
                </a:lnTo>
                <a:lnTo>
                  <a:pt x="10" y="27"/>
                </a:lnTo>
                <a:lnTo>
                  <a:pt x="10" y="29"/>
                </a:lnTo>
                <a:lnTo>
                  <a:pt x="10" y="32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8" name="Freeform 141"/>
          <p:cNvSpPr>
            <a:spLocks/>
          </p:cNvSpPr>
          <p:nvPr/>
        </p:nvSpPr>
        <p:spPr bwMode="auto">
          <a:xfrm>
            <a:off x="8201857" y="3768097"/>
            <a:ext cx="24399" cy="70831"/>
          </a:xfrm>
          <a:custGeom>
            <a:avLst/>
            <a:gdLst>
              <a:gd name="T0" fmla="*/ 0 w 11"/>
              <a:gd name="T1" fmla="*/ 81819369 h 51"/>
              <a:gd name="T2" fmla="*/ 0 w 11"/>
              <a:gd name="T3" fmla="*/ 87155851 h 51"/>
              <a:gd name="T4" fmla="*/ 0 w 11"/>
              <a:gd name="T5" fmla="*/ 88934678 h 51"/>
              <a:gd name="T6" fmla="*/ 0 w 11"/>
              <a:gd name="T7" fmla="*/ 88934678 h 51"/>
              <a:gd name="T8" fmla="*/ 0 w 11"/>
              <a:gd name="T9" fmla="*/ 85377023 h 51"/>
              <a:gd name="T10" fmla="*/ 1941080 w 11"/>
              <a:gd name="T11" fmla="*/ 71147743 h 51"/>
              <a:gd name="T12" fmla="*/ 1941080 w 11"/>
              <a:gd name="T13" fmla="*/ 40910354 h 51"/>
              <a:gd name="T14" fmla="*/ 1941080 w 11"/>
              <a:gd name="T15" fmla="*/ 14229281 h 51"/>
              <a:gd name="T16" fmla="*/ 1941080 w 11"/>
              <a:gd name="T17" fmla="*/ 5336482 h 51"/>
              <a:gd name="T18" fmla="*/ 1941080 w 11"/>
              <a:gd name="T19" fmla="*/ 0 h 51"/>
              <a:gd name="T20" fmla="*/ 3882159 w 11"/>
              <a:gd name="T21" fmla="*/ 0 h 51"/>
              <a:gd name="T22" fmla="*/ 3882159 w 11"/>
              <a:gd name="T23" fmla="*/ 1778827 h 51"/>
              <a:gd name="T24" fmla="*/ 3882159 w 11"/>
              <a:gd name="T25" fmla="*/ 7115310 h 51"/>
              <a:gd name="T26" fmla="*/ 3882159 w 11"/>
              <a:gd name="T27" fmla="*/ 21344590 h 51"/>
              <a:gd name="T28" fmla="*/ 3882159 w 11"/>
              <a:gd name="T29" fmla="*/ 48024325 h 51"/>
              <a:gd name="T30" fmla="*/ 5823239 w 11"/>
              <a:gd name="T31" fmla="*/ 72926570 h 51"/>
              <a:gd name="T32" fmla="*/ 5823239 w 11"/>
              <a:gd name="T33" fmla="*/ 83598196 h 51"/>
              <a:gd name="T34" fmla="*/ 5823239 w 11"/>
              <a:gd name="T35" fmla="*/ 88934678 h 51"/>
              <a:gd name="T36" fmla="*/ 5823239 w 11"/>
              <a:gd name="T37" fmla="*/ 90713506 h 51"/>
              <a:gd name="T38" fmla="*/ 5823239 w 11"/>
              <a:gd name="T39" fmla="*/ 88934678 h 51"/>
              <a:gd name="T40" fmla="*/ 5823239 w 11"/>
              <a:gd name="T41" fmla="*/ 83598196 h 51"/>
              <a:gd name="T42" fmla="*/ 5823239 w 11"/>
              <a:gd name="T43" fmla="*/ 69368915 h 51"/>
              <a:gd name="T44" fmla="*/ 7764318 w 11"/>
              <a:gd name="T45" fmla="*/ 39131526 h 51"/>
              <a:gd name="T46" fmla="*/ 7764318 w 11"/>
              <a:gd name="T47" fmla="*/ 14229281 h 51"/>
              <a:gd name="T48" fmla="*/ 7764318 w 11"/>
              <a:gd name="T49" fmla="*/ 3557655 h 51"/>
              <a:gd name="T50" fmla="*/ 7764318 w 11"/>
              <a:gd name="T51" fmla="*/ 0 h 51"/>
              <a:gd name="T52" fmla="*/ 7764318 w 11"/>
              <a:gd name="T53" fmla="*/ 0 h 51"/>
              <a:gd name="T54" fmla="*/ 7764318 w 11"/>
              <a:gd name="T55" fmla="*/ 1778827 h 51"/>
              <a:gd name="T56" fmla="*/ 9705398 w 11"/>
              <a:gd name="T57" fmla="*/ 7115310 h 51"/>
              <a:gd name="T58" fmla="*/ 9705398 w 11"/>
              <a:gd name="T59" fmla="*/ 53360807 h 51"/>
              <a:gd name="T60" fmla="*/ 9705398 w 11"/>
              <a:gd name="T61" fmla="*/ 74705397 h 51"/>
              <a:gd name="T62" fmla="*/ 11646477 w 11"/>
              <a:gd name="T63" fmla="*/ 83598196 h 51"/>
              <a:gd name="T64" fmla="*/ 11646477 w 11"/>
              <a:gd name="T65" fmla="*/ 88934678 h 51"/>
              <a:gd name="T66" fmla="*/ 11646477 w 11"/>
              <a:gd name="T67" fmla="*/ 90713506 h 51"/>
              <a:gd name="T68" fmla="*/ 11646477 w 11"/>
              <a:gd name="T69" fmla="*/ 88934678 h 51"/>
              <a:gd name="T70" fmla="*/ 11646477 w 11"/>
              <a:gd name="T71" fmla="*/ 81819369 h 51"/>
              <a:gd name="T72" fmla="*/ 11646477 w 11"/>
              <a:gd name="T73" fmla="*/ 60476117 h 51"/>
              <a:gd name="T74" fmla="*/ 13587557 w 11"/>
              <a:gd name="T75" fmla="*/ 33795044 h 51"/>
              <a:gd name="T76" fmla="*/ 13587557 w 11"/>
              <a:gd name="T77" fmla="*/ 14229281 h 51"/>
              <a:gd name="T78" fmla="*/ 13587557 w 11"/>
              <a:gd name="T79" fmla="*/ 5336482 h 51"/>
              <a:gd name="T80" fmla="*/ 13587557 w 11"/>
              <a:gd name="T81" fmla="*/ 0 h 51"/>
              <a:gd name="T82" fmla="*/ 13587557 w 11"/>
              <a:gd name="T83" fmla="*/ 0 h 51"/>
              <a:gd name="T84" fmla="*/ 13587557 w 11"/>
              <a:gd name="T85" fmla="*/ 1778827 h 51"/>
              <a:gd name="T86" fmla="*/ 15528636 w 11"/>
              <a:gd name="T87" fmla="*/ 7115310 h 51"/>
              <a:gd name="T88" fmla="*/ 15528636 w 11"/>
              <a:gd name="T89" fmla="*/ 24902245 h 51"/>
              <a:gd name="T90" fmla="*/ 15528636 w 11"/>
              <a:gd name="T91" fmla="*/ 55139634 h 51"/>
              <a:gd name="T92" fmla="*/ 15528636 w 11"/>
              <a:gd name="T93" fmla="*/ 76484225 h 51"/>
              <a:gd name="T94" fmla="*/ 15528636 w 11"/>
              <a:gd name="T95" fmla="*/ 85377023 h 51"/>
              <a:gd name="T96" fmla="*/ 15528636 w 11"/>
              <a:gd name="T97" fmla="*/ 88934678 h 51"/>
              <a:gd name="T98" fmla="*/ 17469716 w 11"/>
              <a:gd name="T99" fmla="*/ 90713506 h 51"/>
              <a:gd name="T100" fmla="*/ 17469716 w 11"/>
              <a:gd name="T101" fmla="*/ 87155851 h 51"/>
              <a:gd name="T102" fmla="*/ 17469716 w 11"/>
              <a:gd name="T103" fmla="*/ 81819369 h 51"/>
              <a:gd name="T104" fmla="*/ 17469716 w 11"/>
              <a:gd name="T105" fmla="*/ 65811260 h 51"/>
              <a:gd name="T106" fmla="*/ 17469716 w 11"/>
              <a:gd name="T107" fmla="*/ 39131526 h 51"/>
              <a:gd name="T108" fmla="*/ 19410795 w 11"/>
              <a:gd name="T109" fmla="*/ 17786936 h 51"/>
              <a:gd name="T110" fmla="*/ 19410795 w 11"/>
              <a:gd name="T111" fmla="*/ 8894137 h 51"/>
              <a:gd name="T112" fmla="*/ 19410795 w 11"/>
              <a:gd name="T113" fmla="*/ 1778827 h 51"/>
              <a:gd name="T114" fmla="*/ 19410795 w 11"/>
              <a:gd name="T115" fmla="*/ 0 h 51"/>
              <a:gd name="T116" fmla="*/ 19410795 w 11"/>
              <a:gd name="T117" fmla="*/ 0 h 51"/>
              <a:gd name="T118" fmla="*/ 19410795 w 11"/>
              <a:gd name="T119" fmla="*/ 5336482 h 51"/>
              <a:gd name="T120" fmla="*/ 19410795 w 11"/>
              <a:gd name="T121" fmla="*/ 14229281 h 51"/>
              <a:gd name="T122" fmla="*/ 21351875 w 11"/>
              <a:gd name="T123" fmla="*/ 44468008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40"/>
                </a:moveTo>
                <a:lnTo>
                  <a:pt x="0" y="41"/>
                </a:lnTo>
                <a:lnTo>
                  <a:pt x="0" y="42"/>
                </a:lnTo>
                <a:lnTo>
                  <a:pt x="0" y="43"/>
                </a:lnTo>
                <a:lnTo>
                  <a:pt x="0" y="44"/>
                </a:lnTo>
                <a:lnTo>
                  <a:pt x="0" y="45"/>
                </a:lnTo>
                <a:lnTo>
                  <a:pt x="0" y="46"/>
                </a:lnTo>
                <a:lnTo>
                  <a:pt x="0" y="47"/>
                </a:lnTo>
                <a:lnTo>
                  <a:pt x="0" y="48"/>
                </a:lnTo>
                <a:lnTo>
                  <a:pt x="0" y="49"/>
                </a:lnTo>
                <a:lnTo>
                  <a:pt x="0" y="50"/>
                </a:lnTo>
                <a:lnTo>
                  <a:pt x="0" y="51"/>
                </a:lnTo>
                <a:lnTo>
                  <a:pt x="0" y="50"/>
                </a:lnTo>
                <a:lnTo>
                  <a:pt x="0" y="49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5"/>
                </a:ln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1" y="40"/>
                </a:lnTo>
                <a:lnTo>
                  <a:pt x="1" y="37"/>
                </a:lnTo>
                <a:lnTo>
                  <a:pt x="1" y="36"/>
                </a:lnTo>
                <a:lnTo>
                  <a:pt x="1" y="34"/>
                </a:lnTo>
                <a:lnTo>
                  <a:pt x="1" y="31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1" y="18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2" y="18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7"/>
                </a:lnTo>
                <a:lnTo>
                  <a:pt x="2" y="30"/>
                </a:lnTo>
                <a:lnTo>
                  <a:pt x="2" y="36"/>
                </a:lnTo>
                <a:lnTo>
                  <a:pt x="3" y="37"/>
                </a:lnTo>
                <a:lnTo>
                  <a:pt x="3" y="39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3" y="50"/>
                </a:lnTo>
                <a:lnTo>
                  <a:pt x="3" y="49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3"/>
                </a:lnTo>
                <a:lnTo>
                  <a:pt x="3" y="42"/>
                </a:lnTo>
                <a:lnTo>
                  <a:pt x="3" y="40"/>
                </a:lnTo>
                <a:lnTo>
                  <a:pt x="3" y="39"/>
                </a:lnTo>
                <a:lnTo>
                  <a:pt x="4" y="38"/>
                </a:lnTo>
                <a:lnTo>
                  <a:pt x="4" y="37"/>
                </a:lnTo>
                <a:lnTo>
                  <a:pt x="4" y="34"/>
                </a:lnTo>
                <a:lnTo>
                  <a:pt x="4" y="28"/>
                </a:lnTo>
                <a:lnTo>
                  <a:pt x="4" y="27"/>
                </a:lnTo>
                <a:lnTo>
                  <a:pt x="4" y="26"/>
                </a:lnTo>
                <a:lnTo>
                  <a:pt x="4" y="25"/>
                </a:lnTo>
                <a:lnTo>
                  <a:pt x="4" y="22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3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2"/>
                </a:lnTo>
                <a:lnTo>
                  <a:pt x="5" y="18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6" y="51"/>
                </a:lnTo>
                <a:lnTo>
                  <a:pt x="6" y="50"/>
                </a:lnTo>
                <a:lnTo>
                  <a:pt x="6" y="49"/>
                </a:lnTo>
                <a:lnTo>
                  <a:pt x="6" y="48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0"/>
                </a:lnTo>
                <a:lnTo>
                  <a:pt x="6" y="34"/>
                </a:lnTo>
                <a:lnTo>
                  <a:pt x="6" y="33"/>
                </a:lnTo>
                <a:lnTo>
                  <a:pt x="6" y="31"/>
                </a:lnTo>
                <a:lnTo>
                  <a:pt x="6" y="28"/>
                </a:lnTo>
                <a:lnTo>
                  <a:pt x="7" y="22"/>
                </a:lnTo>
                <a:lnTo>
                  <a:pt x="7" y="21"/>
                </a:lnTo>
                <a:lnTo>
                  <a:pt x="7" y="19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9"/>
                </a:lnTo>
                <a:lnTo>
                  <a:pt x="8" y="10"/>
                </a:lnTo>
                <a:lnTo>
                  <a:pt x="8" y="12"/>
                </a:lnTo>
                <a:lnTo>
                  <a:pt x="8" y="14"/>
                </a:lnTo>
                <a:lnTo>
                  <a:pt x="8" y="15"/>
                </a:lnTo>
                <a:lnTo>
                  <a:pt x="8" y="16"/>
                </a:lnTo>
                <a:lnTo>
                  <a:pt x="8" y="18"/>
                </a:lnTo>
                <a:lnTo>
                  <a:pt x="8" y="21"/>
                </a:lnTo>
                <a:lnTo>
                  <a:pt x="8" y="28"/>
                </a:lnTo>
                <a:lnTo>
                  <a:pt x="8" y="29"/>
                </a:lnTo>
                <a:lnTo>
                  <a:pt x="8" y="31"/>
                </a:lnTo>
                <a:lnTo>
                  <a:pt x="8" y="34"/>
                </a:lnTo>
                <a:lnTo>
                  <a:pt x="8" y="35"/>
                </a:lnTo>
                <a:lnTo>
                  <a:pt x="8" y="36"/>
                </a:lnTo>
                <a:lnTo>
                  <a:pt x="8" y="37"/>
                </a:lnTo>
                <a:lnTo>
                  <a:pt x="8" y="40"/>
                </a:lnTo>
                <a:lnTo>
                  <a:pt x="8" y="41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6"/>
                </a:lnTo>
                <a:lnTo>
                  <a:pt x="8" y="47"/>
                </a:lnTo>
                <a:lnTo>
                  <a:pt x="8" y="48"/>
                </a:lnTo>
                <a:lnTo>
                  <a:pt x="8" y="49"/>
                </a:lnTo>
                <a:lnTo>
                  <a:pt x="8" y="50"/>
                </a:lnTo>
                <a:lnTo>
                  <a:pt x="9" y="51"/>
                </a:lnTo>
                <a:lnTo>
                  <a:pt x="9" y="50"/>
                </a:lnTo>
                <a:lnTo>
                  <a:pt x="9" y="49"/>
                </a:lnTo>
                <a:lnTo>
                  <a:pt x="9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9" y="39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4"/>
                </a:lnTo>
                <a:lnTo>
                  <a:pt x="9" y="31"/>
                </a:lnTo>
                <a:lnTo>
                  <a:pt x="9" y="25"/>
                </a:lnTo>
                <a:lnTo>
                  <a:pt x="9" y="24"/>
                </a:lnTo>
                <a:lnTo>
                  <a:pt x="9" y="23"/>
                </a:lnTo>
                <a:lnTo>
                  <a:pt x="9" y="22"/>
                </a:lnTo>
                <a:lnTo>
                  <a:pt x="9" y="18"/>
                </a:lnTo>
                <a:lnTo>
                  <a:pt x="9" y="17"/>
                </a:lnTo>
                <a:lnTo>
                  <a:pt x="9" y="16"/>
                </a:lnTo>
                <a:lnTo>
                  <a:pt x="10" y="13"/>
                </a:lnTo>
                <a:lnTo>
                  <a:pt x="10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1" y="12"/>
                </a:lnTo>
                <a:lnTo>
                  <a:pt x="11" y="13"/>
                </a:lnTo>
                <a:lnTo>
                  <a:pt x="11" y="15"/>
                </a:lnTo>
                <a:lnTo>
                  <a:pt x="11" y="18"/>
                </a:lnTo>
                <a:lnTo>
                  <a:pt x="11" y="25"/>
                </a:lnTo>
                <a:lnTo>
                  <a:pt x="11" y="26"/>
                </a:lnTo>
                <a:lnTo>
                  <a:pt x="11" y="28"/>
                </a:lnTo>
                <a:lnTo>
                  <a:pt x="11" y="31"/>
                </a:lnTo>
                <a:lnTo>
                  <a:pt x="11" y="32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9" name="Freeform 142"/>
          <p:cNvSpPr>
            <a:spLocks/>
          </p:cNvSpPr>
          <p:nvPr/>
        </p:nvSpPr>
        <p:spPr bwMode="auto">
          <a:xfrm>
            <a:off x="8226257" y="3768097"/>
            <a:ext cx="21959" cy="70831"/>
          </a:xfrm>
          <a:custGeom>
            <a:avLst/>
            <a:gdLst>
              <a:gd name="T0" fmla="*/ 0 w 11"/>
              <a:gd name="T1" fmla="*/ 74705397 h 51"/>
              <a:gd name="T2" fmla="*/ 0 w 11"/>
              <a:gd name="T3" fmla="*/ 85377023 h 51"/>
              <a:gd name="T4" fmla="*/ 0 w 11"/>
              <a:gd name="T5" fmla="*/ 88934678 h 51"/>
              <a:gd name="T6" fmla="*/ 1746910 w 11"/>
              <a:gd name="T7" fmla="*/ 90713506 h 51"/>
              <a:gd name="T8" fmla="*/ 1746910 w 11"/>
              <a:gd name="T9" fmla="*/ 88934678 h 51"/>
              <a:gd name="T10" fmla="*/ 1746910 w 11"/>
              <a:gd name="T11" fmla="*/ 83598196 h 51"/>
              <a:gd name="T12" fmla="*/ 1746910 w 11"/>
              <a:gd name="T13" fmla="*/ 67590088 h 51"/>
              <a:gd name="T14" fmla="*/ 1746910 w 11"/>
              <a:gd name="T15" fmla="*/ 35573871 h 51"/>
              <a:gd name="T16" fmla="*/ 3493821 w 11"/>
              <a:gd name="T17" fmla="*/ 14229281 h 51"/>
              <a:gd name="T18" fmla="*/ 3493821 w 11"/>
              <a:gd name="T19" fmla="*/ 5336482 h 51"/>
              <a:gd name="T20" fmla="*/ 3493821 w 11"/>
              <a:gd name="T21" fmla="*/ 0 h 51"/>
              <a:gd name="T22" fmla="*/ 3493821 w 11"/>
              <a:gd name="T23" fmla="*/ 0 h 51"/>
              <a:gd name="T24" fmla="*/ 3493821 w 11"/>
              <a:gd name="T25" fmla="*/ 1778827 h 51"/>
              <a:gd name="T26" fmla="*/ 3493821 w 11"/>
              <a:gd name="T27" fmla="*/ 7115310 h 51"/>
              <a:gd name="T28" fmla="*/ 3493821 w 11"/>
              <a:gd name="T29" fmla="*/ 23123418 h 51"/>
              <a:gd name="T30" fmla="*/ 5240731 w 11"/>
              <a:gd name="T31" fmla="*/ 55139634 h 51"/>
              <a:gd name="T32" fmla="*/ 5240731 w 11"/>
              <a:gd name="T33" fmla="*/ 74705397 h 51"/>
              <a:gd name="T34" fmla="*/ 5240731 w 11"/>
              <a:gd name="T35" fmla="*/ 85377023 h 51"/>
              <a:gd name="T36" fmla="*/ 5240731 w 11"/>
              <a:gd name="T37" fmla="*/ 88934678 h 51"/>
              <a:gd name="T38" fmla="*/ 5240731 w 11"/>
              <a:gd name="T39" fmla="*/ 90713506 h 51"/>
              <a:gd name="T40" fmla="*/ 5240731 w 11"/>
              <a:gd name="T41" fmla="*/ 88934678 h 51"/>
              <a:gd name="T42" fmla="*/ 6987642 w 11"/>
              <a:gd name="T43" fmla="*/ 81819369 h 51"/>
              <a:gd name="T44" fmla="*/ 6987642 w 11"/>
              <a:gd name="T45" fmla="*/ 55139634 h 51"/>
              <a:gd name="T46" fmla="*/ 6987642 w 11"/>
              <a:gd name="T47" fmla="*/ 24902245 h 51"/>
              <a:gd name="T48" fmla="*/ 8734552 w 11"/>
              <a:gd name="T49" fmla="*/ 7115310 h 51"/>
              <a:gd name="T50" fmla="*/ 8734552 w 11"/>
              <a:gd name="T51" fmla="*/ 1778827 h 51"/>
              <a:gd name="T52" fmla="*/ 8734552 w 11"/>
              <a:gd name="T53" fmla="*/ 0 h 51"/>
              <a:gd name="T54" fmla="*/ 8734552 w 11"/>
              <a:gd name="T55" fmla="*/ 0 h 51"/>
              <a:gd name="T56" fmla="*/ 8734552 w 11"/>
              <a:gd name="T57" fmla="*/ 3557655 h 51"/>
              <a:gd name="T58" fmla="*/ 8734552 w 11"/>
              <a:gd name="T59" fmla="*/ 14229281 h 51"/>
              <a:gd name="T60" fmla="*/ 10481463 w 11"/>
              <a:gd name="T61" fmla="*/ 53360807 h 51"/>
              <a:gd name="T62" fmla="*/ 10481463 w 11"/>
              <a:gd name="T63" fmla="*/ 72926570 h 51"/>
              <a:gd name="T64" fmla="*/ 10481463 w 11"/>
              <a:gd name="T65" fmla="*/ 81819369 h 51"/>
              <a:gd name="T66" fmla="*/ 10481463 w 11"/>
              <a:gd name="T67" fmla="*/ 88934678 h 51"/>
              <a:gd name="T68" fmla="*/ 10481463 w 11"/>
              <a:gd name="T69" fmla="*/ 90713506 h 51"/>
              <a:gd name="T70" fmla="*/ 10481463 w 11"/>
              <a:gd name="T71" fmla="*/ 88934678 h 51"/>
              <a:gd name="T72" fmla="*/ 12228373 w 11"/>
              <a:gd name="T73" fmla="*/ 85377023 h 51"/>
              <a:gd name="T74" fmla="*/ 12228373 w 11"/>
              <a:gd name="T75" fmla="*/ 72926570 h 51"/>
              <a:gd name="T76" fmla="*/ 12228373 w 11"/>
              <a:gd name="T77" fmla="*/ 40910354 h 51"/>
              <a:gd name="T78" fmla="*/ 12228373 w 11"/>
              <a:gd name="T79" fmla="*/ 14229281 h 51"/>
              <a:gd name="T80" fmla="*/ 12228373 w 11"/>
              <a:gd name="T81" fmla="*/ 5336482 h 51"/>
              <a:gd name="T82" fmla="*/ 12228373 w 11"/>
              <a:gd name="T83" fmla="*/ 1778827 h 51"/>
              <a:gd name="T84" fmla="*/ 13975284 w 11"/>
              <a:gd name="T85" fmla="*/ 0 h 51"/>
              <a:gd name="T86" fmla="*/ 13975284 w 11"/>
              <a:gd name="T87" fmla="*/ 0 h 51"/>
              <a:gd name="T88" fmla="*/ 13975284 w 11"/>
              <a:gd name="T89" fmla="*/ 5336482 h 51"/>
              <a:gd name="T90" fmla="*/ 13975284 w 11"/>
              <a:gd name="T91" fmla="*/ 14229281 h 51"/>
              <a:gd name="T92" fmla="*/ 13975284 w 11"/>
              <a:gd name="T93" fmla="*/ 44468008 h 51"/>
              <a:gd name="T94" fmla="*/ 15722194 w 11"/>
              <a:gd name="T95" fmla="*/ 72926570 h 51"/>
              <a:gd name="T96" fmla="*/ 15722194 w 11"/>
              <a:gd name="T97" fmla="*/ 83598196 h 51"/>
              <a:gd name="T98" fmla="*/ 15722194 w 11"/>
              <a:gd name="T99" fmla="*/ 88934678 h 51"/>
              <a:gd name="T100" fmla="*/ 15722194 w 11"/>
              <a:gd name="T101" fmla="*/ 90713506 h 51"/>
              <a:gd name="T102" fmla="*/ 15722194 w 11"/>
              <a:gd name="T103" fmla="*/ 88934678 h 51"/>
              <a:gd name="T104" fmla="*/ 15722194 w 11"/>
              <a:gd name="T105" fmla="*/ 83598196 h 51"/>
              <a:gd name="T106" fmla="*/ 15722194 w 11"/>
              <a:gd name="T107" fmla="*/ 72926570 h 51"/>
              <a:gd name="T108" fmla="*/ 17469105 w 11"/>
              <a:gd name="T109" fmla="*/ 42689181 h 51"/>
              <a:gd name="T110" fmla="*/ 17469105 w 11"/>
              <a:gd name="T111" fmla="*/ 16008108 h 51"/>
              <a:gd name="T112" fmla="*/ 17469105 w 11"/>
              <a:gd name="T113" fmla="*/ 5336482 h 51"/>
              <a:gd name="T114" fmla="*/ 17469105 w 11"/>
              <a:gd name="T115" fmla="*/ 1778827 h 51"/>
              <a:gd name="T116" fmla="*/ 19216015 w 11"/>
              <a:gd name="T117" fmla="*/ 0 h 51"/>
              <a:gd name="T118" fmla="*/ 19216015 w 11"/>
              <a:gd name="T119" fmla="*/ 0 h 51"/>
              <a:gd name="T120" fmla="*/ 19216015 w 11"/>
              <a:gd name="T121" fmla="*/ 5336482 h 51"/>
              <a:gd name="T122" fmla="*/ 19216015 w 11"/>
              <a:gd name="T123" fmla="*/ 16008108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32"/>
                </a:move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43"/>
                </a:lnTo>
                <a:lnTo>
                  <a:pt x="0" y="44"/>
                </a:lnTo>
                <a:lnTo>
                  <a:pt x="0" y="46"/>
                </a:lnTo>
                <a:lnTo>
                  <a:pt x="0" y="47"/>
                </a:lnTo>
                <a:lnTo>
                  <a:pt x="0" y="48"/>
                </a:lnTo>
                <a:lnTo>
                  <a:pt x="0" y="49"/>
                </a:lnTo>
                <a:lnTo>
                  <a:pt x="0" y="50"/>
                </a:lnTo>
                <a:lnTo>
                  <a:pt x="0" y="51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3"/>
                </a:lnTo>
                <a:lnTo>
                  <a:pt x="1" y="41"/>
                </a:lnTo>
                <a:lnTo>
                  <a:pt x="1" y="40"/>
                </a:lnTo>
                <a:lnTo>
                  <a:pt x="1" y="38"/>
                </a:lnTo>
                <a:lnTo>
                  <a:pt x="1" y="35"/>
                </a:lnTo>
                <a:lnTo>
                  <a:pt x="1" y="28"/>
                </a:lnTo>
                <a:lnTo>
                  <a:pt x="1" y="27"/>
                </a:lnTo>
                <a:lnTo>
                  <a:pt x="1" y="25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8"/>
                </a:lnTo>
                <a:lnTo>
                  <a:pt x="1" y="15"/>
                </a:lnTo>
                <a:lnTo>
                  <a:pt x="1" y="14"/>
                </a:lnTo>
                <a:lnTo>
                  <a:pt x="2" y="13"/>
                </a:lnTo>
                <a:lnTo>
                  <a:pt x="2" y="12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6"/>
                </a:lnTo>
                <a:lnTo>
                  <a:pt x="3" y="23"/>
                </a:lnTo>
                <a:lnTo>
                  <a:pt x="3" y="24"/>
                </a:lnTo>
                <a:lnTo>
                  <a:pt x="3" y="26"/>
                </a:lnTo>
                <a:lnTo>
                  <a:pt x="3" y="29"/>
                </a:lnTo>
                <a:lnTo>
                  <a:pt x="3" y="30"/>
                </a:lnTo>
                <a:lnTo>
                  <a:pt x="3" y="31"/>
                </a:lnTo>
                <a:lnTo>
                  <a:pt x="3" y="32"/>
                </a:lnTo>
                <a:lnTo>
                  <a:pt x="3" y="35"/>
                </a:lnTo>
                <a:lnTo>
                  <a:pt x="3" y="36"/>
                </a:lnTo>
                <a:lnTo>
                  <a:pt x="3" y="38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3" y="50"/>
                </a:lnTo>
                <a:lnTo>
                  <a:pt x="3" y="49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3"/>
                </a:lnTo>
                <a:lnTo>
                  <a:pt x="4" y="42"/>
                </a:lnTo>
                <a:lnTo>
                  <a:pt x="4" y="41"/>
                </a:lnTo>
                <a:lnTo>
                  <a:pt x="4" y="40"/>
                </a:lnTo>
                <a:lnTo>
                  <a:pt x="4" y="37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4" y="27"/>
                </a:lnTo>
                <a:lnTo>
                  <a:pt x="4" y="24"/>
                </a:lnTo>
                <a:lnTo>
                  <a:pt x="4" y="17"/>
                </a:lnTo>
                <a:lnTo>
                  <a:pt x="4" y="16"/>
                </a:lnTo>
                <a:lnTo>
                  <a:pt x="4" y="14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2"/>
                </a:lnTo>
                <a:lnTo>
                  <a:pt x="5" y="18"/>
                </a:lnTo>
                <a:lnTo>
                  <a:pt x="5" y="19"/>
                </a:lnTo>
                <a:lnTo>
                  <a:pt x="5" y="20"/>
                </a:lnTo>
                <a:lnTo>
                  <a:pt x="6" y="23"/>
                </a:lnTo>
                <a:lnTo>
                  <a:pt x="6" y="30"/>
                </a:lnTo>
                <a:lnTo>
                  <a:pt x="6" y="31"/>
                </a:lnTo>
                <a:lnTo>
                  <a:pt x="6" y="33"/>
                </a:lnTo>
                <a:lnTo>
                  <a:pt x="6" y="36"/>
                </a:lnTo>
                <a:lnTo>
                  <a:pt x="6" y="37"/>
                </a:lnTo>
                <a:lnTo>
                  <a:pt x="6" y="38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6" y="51"/>
                </a:lnTo>
                <a:lnTo>
                  <a:pt x="6" y="50"/>
                </a:lnTo>
                <a:lnTo>
                  <a:pt x="6" y="49"/>
                </a:lnTo>
                <a:lnTo>
                  <a:pt x="6" y="48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4"/>
                </a:lnTo>
                <a:lnTo>
                  <a:pt x="7" y="42"/>
                </a:lnTo>
                <a:lnTo>
                  <a:pt x="7" y="41"/>
                </a:lnTo>
                <a:lnTo>
                  <a:pt x="7" y="39"/>
                </a:lnTo>
                <a:lnTo>
                  <a:pt x="7" y="36"/>
                </a:lnTo>
                <a:lnTo>
                  <a:pt x="7" y="35"/>
                </a:lnTo>
                <a:lnTo>
                  <a:pt x="7" y="33"/>
                </a:lnTo>
                <a:lnTo>
                  <a:pt x="7" y="30"/>
                </a:lnTo>
                <a:lnTo>
                  <a:pt x="7" y="23"/>
                </a:lnTo>
                <a:lnTo>
                  <a:pt x="7" y="22"/>
                </a:lnTo>
                <a:lnTo>
                  <a:pt x="7" y="20"/>
                </a:lnTo>
                <a:lnTo>
                  <a:pt x="7" y="17"/>
                </a:lnTo>
                <a:lnTo>
                  <a:pt x="7" y="11"/>
                </a:lnTo>
                <a:lnTo>
                  <a:pt x="7" y="10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8"/>
                </a:lnTo>
                <a:lnTo>
                  <a:pt x="8" y="24"/>
                </a:lnTo>
                <a:lnTo>
                  <a:pt x="8" y="25"/>
                </a:lnTo>
                <a:lnTo>
                  <a:pt x="8" y="26"/>
                </a:lnTo>
                <a:lnTo>
                  <a:pt x="8" y="28"/>
                </a:lnTo>
                <a:lnTo>
                  <a:pt x="8" y="31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9" y="40"/>
                </a:lnTo>
                <a:lnTo>
                  <a:pt x="9" y="41"/>
                </a:lnTo>
                <a:lnTo>
                  <a:pt x="9" y="43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9" y="51"/>
                </a:lnTo>
                <a:lnTo>
                  <a:pt x="9" y="50"/>
                </a:lnTo>
                <a:lnTo>
                  <a:pt x="9" y="49"/>
                </a:lnTo>
                <a:lnTo>
                  <a:pt x="9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10" y="38"/>
                </a:lnTo>
                <a:lnTo>
                  <a:pt x="10" y="37"/>
                </a:lnTo>
                <a:lnTo>
                  <a:pt x="10" y="35"/>
                </a:lnTo>
                <a:lnTo>
                  <a:pt x="10" y="32"/>
                </a:lnTo>
                <a:lnTo>
                  <a:pt x="10" y="25"/>
                </a:lnTo>
                <a:lnTo>
                  <a:pt x="10" y="24"/>
                </a:lnTo>
                <a:lnTo>
                  <a:pt x="10" y="22"/>
                </a:lnTo>
                <a:lnTo>
                  <a:pt x="10" y="19"/>
                </a:ln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2"/>
                </a:lnTo>
                <a:lnTo>
                  <a:pt x="11" y="1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0" name="Freeform 143"/>
          <p:cNvSpPr>
            <a:spLocks/>
          </p:cNvSpPr>
          <p:nvPr/>
        </p:nvSpPr>
        <p:spPr bwMode="auto">
          <a:xfrm>
            <a:off x="8248215" y="3768097"/>
            <a:ext cx="21960" cy="70831"/>
          </a:xfrm>
          <a:custGeom>
            <a:avLst/>
            <a:gdLst>
              <a:gd name="T0" fmla="*/ 0 w 11"/>
              <a:gd name="T1" fmla="*/ 64032433 h 51"/>
              <a:gd name="T2" fmla="*/ 1747033 w 11"/>
              <a:gd name="T3" fmla="*/ 81819369 h 51"/>
              <a:gd name="T4" fmla="*/ 1747033 w 11"/>
              <a:gd name="T5" fmla="*/ 87155851 h 51"/>
              <a:gd name="T6" fmla="*/ 1747033 w 11"/>
              <a:gd name="T7" fmla="*/ 90713506 h 51"/>
              <a:gd name="T8" fmla="*/ 1747033 w 11"/>
              <a:gd name="T9" fmla="*/ 88934678 h 51"/>
              <a:gd name="T10" fmla="*/ 1747033 w 11"/>
              <a:gd name="T11" fmla="*/ 85377023 h 51"/>
              <a:gd name="T12" fmla="*/ 1747033 w 11"/>
              <a:gd name="T13" fmla="*/ 74705397 h 51"/>
              <a:gd name="T14" fmla="*/ 3494065 w 11"/>
              <a:gd name="T15" fmla="*/ 30237389 h 51"/>
              <a:gd name="T16" fmla="*/ 3494065 w 11"/>
              <a:gd name="T17" fmla="*/ 10671626 h 51"/>
              <a:gd name="T18" fmla="*/ 3494065 w 11"/>
              <a:gd name="T19" fmla="*/ 3557655 h 51"/>
              <a:gd name="T20" fmla="*/ 3494065 w 11"/>
              <a:gd name="T21" fmla="*/ 0 h 51"/>
              <a:gd name="T22" fmla="*/ 3494065 w 11"/>
              <a:gd name="T23" fmla="*/ 0 h 51"/>
              <a:gd name="T24" fmla="*/ 3494065 w 11"/>
              <a:gd name="T25" fmla="*/ 1778827 h 51"/>
              <a:gd name="T26" fmla="*/ 5241098 w 11"/>
              <a:gd name="T27" fmla="*/ 7115310 h 51"/>
              <a:gd name="T28" fmla="*/ 5241098 w 11"/>
              <a:gd name="T29" fmla="*/ 23123418 h 51"/>
              <a:gd name="T30" fmla="*/ 5241098 w 11"/>
              <a:gd name="T31" fmla="*/ 53360807 h 51"/>
              <a:gd name="T32" fmla="*/ 5241098 w 11"/>
              <a:gd name="T33" fmla="*/ 74705397 h 51"/>
              <a:gd name="T34" fmla="*/ 6988131 w 11"/>
              <a:gd name="T35" fmla="*/ 83598196 h 51"/>
              <a:gd name="T36" fmla="*/ 6988131 w 11"/>
              <a:gd name="T37" fmla="*/ 88934678 h 51"/>
              <a:gd name="T38" fmla="*/ 6988131 w 11"/>
              <a:gd name="T39" fmla="*/ 90713506 h 51"/>
              <a:gd name="T40" fmla="*/ 6988131 w 11"/>
              <a:gd name="T41" fmla="*/ 88934678 h 51"/>
              <a:gd name="T42" fmla="*/ 6988131 w 11"/>
              <a:gd name="T43" fmla="*/ 83598196 h 51"/>
              <a:gd name="T44" fmla="*/ 6988131 w 11"/>
              <a:gd name="T45" fmla="*/ 71147743 h 51"/>
              <a:gd name="T46" fmla="*/ 8735164 w 11"/>
              <a:gd name="T47" fmla="*/ 40910354 h 51"/>
              <a:gd name="T48" fmla="*/ 8735164 w 11"/>
              <a:gd name="T49" fmla="*/ 19565763 h 51"/>
              <a:gd name="T50" fmla="*/ 8735164 w 11"/>
              <a:gd name="T51" fmla="*/ 7115310 h 51"/>
              <a:gd name="T52" fmla="*/ 8735164 w 11"/>
              <a:gd name="T53" fmla="*/ 1778827 h 51"/>
              <a:gd name="T54" fmla="*/ 8735164 w 11"/>
              <a:gd name="T55" fmla="*/ 0 h 51"/>
              <a:gd name="T56" fmla="*/ 8735164 w 11"/>
              <a:gd name="T57" fmla="*/ 0 h 51"/>
              <a:gd name="T58" fmla="*/ 8735164 w 11"/>
              <a:gd name="T59" fmla="*/ 5336482 h 51"/>
              <a:gd name="T60" fmla="*/ 10482196 w 11"/>
              <a:gd name="T61" fmla="*/ 17786936 h 51"/>
              <a:gd name="T62" fmla="*/ 10482196 w 11"/>
              <a:gd name="T63" fmla="*/ 48024325 h 51"/>
              <a:gd name="T64" fmla="*/ 10482196 w 11"/>
              <a:gd name="T65" fmla="*/ 67590088 h 51"/>
              <a:gd name="T66" fmla="*/ 10482196 w 11"/>
              <a:gd name="T67" fmla="*/ 80041880 h 51"/>
              <a:gd name="T68" fmla="*/ 10482196 w 11"/>
              <a:gd name="T69" fmla="*/ 87155851 h 51"/>
              <a:gd name="T70" fmla="*/ 12229229 w 11"/>
              <a:gd name="T71" fmla="*/ 90713506 h 51"/>
              <a:gd name="T72" fmla="*/ 12229229 w 11"/>
              <a:gd name="T73" fmla="*/ 90713506 h 51"/>
              <a:gd name="T74" fmla="*/ 12229229 w 11"/>
              <a:gd name="T75" fmla="*/ 87155851 h 51"/>
              <a:gd name="T76" fmla="*/ 12229229 w 11"/>
              <a:gd name="T77" fmla="*/ 80041880 h 51"/>
              <a:gd name="T78" fmla="*/ 12229229 w 11"/>
              <a:gd name="T79" fmla="*/ 55139634 h 51"/>
              <a:gd name="T80" fmla="*/ 13976262 w 11"/>
              <a:gd name="T81" fmla="*/ 24902245 h 51"/>
              <a:gd name="T82" fmla="*/ 13976262 w 11"/>
              <a:gd name="T83" fmla="*/ 7115310 h 51"/>
              <a:gd name="T84" fmla="*/ 13976262 w 11"/>
              <a:gd name="T85" fmla="*/ 1778827 h 51"/>
              <a:gd name="T86" fmla="*/ 13976262 w 11"/>
              <a:gd name="T87" fmla="*/ 0 h 51"/>
              <a:gd name="T88" fmla="*/ 13976262 w 11"/>
              <a:gd name="T89" fmla="*/ 0 h 51"/>
              <a:gd name="T90" fmla="*/ 13976262 w 11"/>
              <a:gd name="T91" fmla="*/ 5336482 h 51"/>
              <a:gd name="T92" fmla="*/ 13976262 w 11"/>
              <a:gd name="T93" fmla="*/ 16008108 h 51"/>
              <a:gd name="T94" fmla="*/ 15723295 w 11"/>
              <a:gd name="T95" fmla="*/ 55139634 h 51"/>
              <a:gd name="T96" fmla="*/ 15723295 w 11"/>
              <a:gd name="T97" fmla="*/ 74705397 h 51"/>
              <a:gd name="T98" fmla="*/ 15723295 w 11"/>
              <a:gd name="T99" fmla="*/ 85377023 h 51"/>
              <a:gd name="T100" fmla="*/ 15723295 w 11"/>
              <a:gd name="T101" fmla="*/ 88934678 h 51"/>
              <a:gd name="T102" fmla="*/ 17470327 w 11"/>
              <a:gd name="T103" fmla="*/ 90713506 h 51"/>
              <a:gd name="T104" fmla="*/ 17470327 w 11"/>
              <a:gd name="T105" fmla="*/ 88934678 h 51"/>
              <a:gd name="T106" fmla="*/ 17470327 w 11"/>
              <a:gd name="T107" fmla="*/ 81819369 h 51"/>
              <a:gd name="T108" fmla="*/ 17470327 w 11"/>
              <a:gd name="T109" fmla="*/ 56918462 h 51"/>
              <a:gd name="T110" fmla="*/ 17470327 w 11"/>
              <a:gd name="T111" fmla="*/ 28458562 h 51"/>
              <a:gd name="T112" fmla="*/ 19217360 w 11"/>
              <a:gd name="T113" fmla="*/ 8894137 h 51"/>
              <a:gd name="T114" fmla="*/ 19217360 w 11"/>
              <a:gd name="T115" fmla="*/ 1778827 h 51"/>
              <a:gd name="T116" fmla="*/ 19217360 w 11"/>
              <a:gd name="T117" fmla="*/ 0 h 51"/>
              <a:gd name="T118" fmla="*/ 19217360 w 11"/>
              <a:gd name="T119" fmla="*/ 0 h 51"/>
              <a:gd name="T120" fmla="*/ 19217360 w 11"/>
              <a:gd name="T121" fmla="*/ 3557655 h 51"/>
              <a:gd name="T122" fmla="*/ 19217360 w 11"/>
              <a:gd name="T123" fmla="*/ 14229281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5"/>
                </a:moveTo>
                <a:lnTo>
                  <a:pt x="0" y="22"/>
                </a:lnTo>
                <a:lnTo>
                  <a:pt x="0" y="23"/>
                </a:lnTo>
                <a:lnTo>
                  <a:pt x="0" y="25"/>
                </a:lnTo>
                <a:lnTo>
                  <a:pt x="0" y="28"/>
                </a:lnTo>
                <a:lnTo>
                  <a:pt x="0" y="35"/>
                </a:lnTo>
                <a:lnTo>
                  <a:pt x="0" y="36"/>
                </a:lnTo>
                <a:lnTo>
                  <a:pt x="1" y="36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1" y="42"/>
                </a:lnTo>
                <a:lnTo>
                  <a:pt x="1" y="41"/>
                </a:lnTo>
                <a:lnTo>
                  <a:pt x="1" y="39"/>
                </a:lnTo>
                <a:lnTo>
                  <a:pt x="1" y="36"/>
                </a:lnTo>
                <a:lnTo>
                  <a:pt x="1" y="31"/>
                </a:lnTo>
                <a:lnTo>
                  <a:pt x="2" y="18"/>
                </a:lnTo>
                <a:lnTo>
                  <a:pt x="2" y="17"/>
                </a:lnTo>
                <a:lnTo>
                  <a:pt x="2" y="15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3" y="16"/>
                </a:lnTo>
                <a:lnTo>
                  <a:pt x="3" y="17"/>
                </a:lnTo>
                <a:lnTo>
                  <a:pt x="3" y="19"/>
                </a:lnTo>
                <a:lnTo>
                  <a:pt x="3" y="22"/>
                </a:lnTo>
                <a:lnTo>
                  <a:pt x="3" y="29"/>
                </a:lnTo>
                <a:lnTo>
                  <a:pt x="3" y="30"/>
                </a:lnTo>
                <a:lnTo>
                  <a:pt x="3" y="32"/>
                </a:lnTo>
                <a:lnTo>
                  <a:pt x="3" y="35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4"/>
                </a:lnTo>
                <a:lnTo>
                  <a:pt x="4" y="42"/>
                </a:lnTo>
                <a:lnTo>
                  <a:pt x="4" y="41"/>
                </a:lnTo>
                <a:lnTo>
                  <a:pt x="4" y="40"/>
                </a:lnTo>
                <a:lnTo>
                  <a:pt x="4" y="37"/>
                </a:lnTo>
                <a:lnTo>
                  <a:pt x="4" y="36"/>
                </a:lnTo>
                <a:lnTo>
                  <a:pt x="4" y="34"/>
                </a:lnTo>
                <a:lnTo>
                  <a:pt x="4" y="31"/>
                </a:lnTo>
                <a:lnTo>
                  <a:pt x="5" y="25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18"/>
                </a:lnTo>
                <a:lnTo>
                  <a:pt x="5" y="17"/>
                </a:lnTo>
                <a:lnTo>
                  <a:pt x="5" y="15"/>
                </a:lnTo>
                <a:lnTo>
                  <a:pt x="5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6" y="10"/>
                </a:lnTo>
                <a:lnTo>
                  <a:pt x="6" y="13"/>
                </a:lnTo>
                <a:lnTo>
                  <a:pt x="6" y="14"/>
                </a:lnTo>
                <a:lnTo>
                  <a:pt x="6" y="16"/>
                </a:lnTo>
                <a:lnTo>
                  <a:pt x="6" y="19"/>
                </a:lnTo>
                <a:lnTo>
                  <a:pt x="6" y="25"/>
                </a:lnTo>
                <a:lnTo>
                  <a:pt x="6" y="26"/>
                </a:lnTo>
                <a:lnTo>
                  <a:pt x="6" y="27"/>
                </a:lnTo>
                <a:lnTo>
                  <a:pt x="6" y="28"/>
                </a:lnTo>
                <a:lnTo>
                  <a:pt x="6" y="31"/>
                </a:lnTo>
                <a:lnTo>
                  <a:pt x="6" y="32"/>
                </a:lnTo>
                <a:lnTo>
                  <a:pt x="6" y="33"/>
                </a:lnTo>
                <a:lnTo>
                  <a:pt x="6" y="34"/>
                </a:lnTo>
                <a:lnTo>
                  <a:pt x="6" y="37"/>
                </a:lnTo>
                <a:lnTo>
                  <a:pt x="6" y="38"/>
                </a:lnTo>
                <a:lnTo>
                  <a:pt x="6" y="40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7" y="41"/>
                </a:lnTo>
                <a:lnTo>
                  <a:pt x="7" y="39"/>
                </a:lnTo>
                <a:lnTo>
                  <a:pt x="7" y="36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7" y="27"/>
                </a:lnTo>
                <a:lnTo>
                  <a:pt x="7" y="24"/>
                </a:lnTo>
                <a:lnTo>
                  <a:pt x="7" y="17"/>
                </a:lnTo>
                <a:lnTo>
                  <a:pt x="8" y="16"/>
                </a:lnTo>
                <a:lnTo>
                  <a:pt x="8" y="14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8"/>
                </a:lnTo>
                <a:lnTo>
                  <a:pt x="8" y="9"/>
                </a:lnTo>
                <a:lnTo>
                  <a:pt x="9" y="10"/>
                </a:lnTo>
                <a:lnTo>
                  <a:pt x="9" y="13"/>
                </a:lnTo>
                <a:lnTo>
                  <a:pt x="9" y="19"/>
                </a:lnTo>
                <a:lnTo>
                  <a:pt x="9" y="20"/>
                </a:lnTo>
                <a:lnTo>
                  <a:pt x="9" y="22"/>
                </a:lnTo>
                <a:lnTo>
                  <a:pt x="9" y="25"/>
                </a:lnTo>
                <a:lnTo>
                  <a:pt x="9" y="31"/>
                </a:lnTo>
                <a:lnTo>
                  <a:pt x="9" y="32"/>
                </a:lnTo>
                <a:lnTo>
                  <a:pt x="9" y="33"/>
                </a:lnTo>
                <a:lnTo>
                  <a:pt x="9" y="34"/>
                </a:lnTo>
                <a:lnTo>
                  <a:pt x="9" y="37"/>
                </a:lnTo>
                <a:lnTo>
                  <a:pt x="9" y="38"/>
                </a:lnTo>
                <a:lnTo>
                  <a:pt x="9" y="40"/>
                </a:lnTo>
                <a:lnTo>
                  <a:pt x="9" y="42"/>
                </a:lnTo>
                <a:lnTo>
                  <a:pt x="9" y="43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9" y="51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3"/>
                </a:lnTo>
                <a:lnTo>
                  <a:pt x="10" y="42"/>
                </a:lnTo>
                <a:lnTo>
                  <a:pt x="10" y="41"/>
                </a:lnTo>
                <a:lnTo>
                  <a:pt x="10" y="38"/>
                </a:lnTo>
                <a:lnTo>
                  <a:pt x="10" y="32"/>
                </a:lnTo>
                <a:lnTo>
                  <a:pt x="10" y="31"/>
                </a:lnTo>
                <a:lnTo>
                  <a:pt x="10" y="29"/>
                </a:lnTo>
                <a:lnTo>
                  <a:pt x="10" y="26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lnTo>
                  <a:pt x="10" y="10"/>
                </a:lnTo>
                <a:lnTo>
                  <a:pt x="10" y="7"/>
                </a:lnTo>
                <a:lnTo>
                  <a:pt x="10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7"/>
                </a:lnTo>
                <a:lnTo>
                  <a:pt x="11" y="18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1" name="Freeform 144"/>
          <p:cNvSpPr>
            <a:spLocks/>
          </p:cNvSpPr>
          <p:nvPr/>
        </p:nvSpPr>
        <p:spPr bwMode="auto">
          <a:xfrm>
            <a:off x="8270176" y="3768097"/>
            <a:ext cx="26839" cy="70831"/>
          </a:xfrm>
          <a:custGeom>
            <a:avLst/>
            <a:gdLst>
              <a:gd name="T0" fmla="*/ 1957199 w 12"/>
              <a:gd name="T1" fmla="*/ 56918462 h 51"/>
              <a:gd name="T2" fmla="*/ 1957199 w 12"/>
              <a:gd name="T3" fmla="*/ 76484225 h 51"/>
              <a:gd name="T4" fmla="*/ 1957199 w 12"/>
              <a:gd name="T5" fmla="*/ 85377023 h 51"/>
              <a:gd name="T6" fmla="*/ 1957199 w 12"/>
              <a:gd name="T7" fmla="*/ 88934678 h 51"/>
              <a:gd name="T8" fmla="*/ 1957199 w 12"/>
              <a:gd name="T9" fmla="*/ 90713506 h 51"/>
              <a:gd name="T10" fmla="*/ 1957199 w 12"/>
              <a:gd name="T11" fmla="*/ 87155851 h 51"/>
              <a:gd name="T12" fmla="*/ 3914398 w 12"/>
              <a:gd name="T13" fmla="*/ 80041880 h 51"/>
              <a:gd name="T14" fmla="*/ 3914398 w 12"/>
              <a:gd name="T15" fmla="*/ 62254944 h 51"/>
              <a:gd name="T16" fmla="*/ 3914398 w 12"/>
              <a:gd name="T17" fmla="*/ 33795044 h 51"/>
              <a:gd name="T18" fmla="*/ 3914398 w 12"/>
              <a:gd name="T19" fmla="*/ 10671626 h 51"/>
              <a:gd name="T20" fmla="*/ 5871598 w 12"/>
              <a:gd name="T21" fmla="*/ 3557655 h 51"/>
              <a:gd name="T22" fmla="*/ 5871598 w 12"/>
              <a:gd name="T23" fmla="*/ 0 h 51"/>
              <a:gd name="T24" fmla="*/ 5871598 w 12"/>
              <a:gd name="T25" fmla="*/ 0 h 51"/>
              <a:gd name="T26" fmla="*/ 5871598 w 12"/>
              <a:gd name="T27" fmla="*/ 1778827 h 51"/>
              <a:gd name="T28" fmla="*/ 5871598 w 12"/>
              <a:gd name="T29" fmla="*/ 8894137 h 51"/>
              <a:gd name="T30" fmla="*/ 5871598 w 12"/>
              <a:gd name="T31" fmla="*/ 21344590 h 51"/>
              <a:gd name="T32" fmla="*/ 7828797 w 12"/>
              <a:gd name="T33" fmla="*/ 51581980 h 51"/>
              <a:gd name="T34" fmla="*/ 7828797 w 12"/>
              <a:gd name="T35" fmla="*/ 78263052 h 51"/>
              <a:gd name="T36" fmla="*/ 7828797 w 12"/>
              <a:gd name="T37" fmla="*/ 85377023 h 51"/>
              <a:gd name="T38" fmla="*/ 7828797 w 12"/>
              <a:gd name="T39" fmla="*/ 88934678 h 51"/>
              <a:gd name="T40" fmla="*/ 7828797 w 12"/>
              <a:gd name="T41" fmla="*/ 90713506 h 51"/>
              <a:gd name="T42" fmla="*/ 7828797 w 12"/>
              <a:gd name="T43" fmla="*/ 87155851 h 51"/>
              <a:gd name="T44" fmla="*/ 7828797 w 12"/>
              <a:gd name="T45" fmla="*/ 80041880 h 51"/>
              <a:gd name="T46" fmla="*/ 9785996 w 12"/>
              <a:gd name="T47" fmla="*/ 62254944 h 51"/>
              <a:gd name="T48" fmla="*/ 9785996 w 12"/>
              <a:gd name="T49" fmla="*/ 26681073 h 51"/>
              <a:gd name="T50" fmla="*/ 9785996 w 12"/>
              <a:gd name="T51" fmla="*/ 8894137 h 51"/>
              <a:gd name="T52" fmla="*/ 9785996 w 12"/>
              <a:gd name="T53" fmla="*/ 1778827 h 51"/>
              <a:gd name="T54" fmla="*/ 11743195 w 12"/>
              <a:gd name="T55" fmla="*/ 0 h 51"/>
              <a:gd name="T56" fmla="*/ 11743195 w 12"/>
              <a:gd name="T57" fmla="*/ 0 h 51"/>
              <a:gd name="T58" fmla="*/ 11743195 w 12"/>
              <a:gd name="T59" fmla="*/ 3557655 h 51"/>
              <a:gd name="T60" fmla="*/ 11743195 w 12"/>
              <a:gd name="T61" fmla="*/ 16008108 h 51"/>
              <a:gd name="T62" fmla="*/ 11743195 w 12"/>
              <a:gd name="T63" fmla="*/ 48024325 h 51"/>
              <a:gd name="T64" fmla="*/ 13700394 w 12"/>
              <a:gd name="T65" fmla="*/ 74705397 h 51"/>
              <a:gd name="T66" fmla="*/ 13700394 w 12"/>
              <a:gd name="T67" fmla="*/ 85377023 h 51"/>
              <a:gd name="T68" fmla="*/ 13700394 w 12"/>
              <a:gd name="T69" fmla="*/ 88934678 h 51"/>
              <a:gd name="T70" fmla="*/ 13700394 w 12"/>
              <a:gd name="T71" fmla="*/ 90713506 h 51"/>
              <a:gd name="T72" fmla="*/ 13700394 w 12"/>
              <a:gd name="T73" fmla="*/ 87155851 h 51"/>
              <a:gd name="T74" fmla="*/ 13700394 w 12"/>
              <a:gd name="T75" fmla="*/ 81819369 h 51"/>
              <a:gd name="T76" fmla="*/ 15657593 w 12"/>
              <a:gd name="T77" fmla="*/ 53360807 h 51"/>
              <a:gd name="T78" fmla="*/ 15657593 w 12"/>
              <a:gd name="T79" fmla="*/ 23123418 h 51"/>
              <a:gd name="T80" fmla="*/ 15657593 w 12"/>
              <a:gd name="T81" fmla="*/ 8894137 h 51"/>
              <a:gd name="T82" fmla="*/ 15657593 w 12"/>
              <a:gd name="T83" fmla="*/ 3557655 h 51"/>
              <a:gd name="T84" fmla="*/ 15657593 w 12"/>
              <a:gd name="T85" fmla="*/ 0 h 51"/>
              <a:gd name="T86" fmla="*/ 17614793 w 12"/>
              <a:gd name="T87" fmla="*/ 0 h 51"/>
              <a:gd name="T88" fmla="*/ 17614793 w 12"/>
              <a:gd name="T89" fmla="*/ 3557655 h 51"/>
              <a:gd name="T90" fmla="*/ 17614793 w 12"/>
              <a:gd name="T91" fmla="*/ 12450453 h 51"/>
              <a:gd name="T92" fmla="*/ 17614793 w 12"/>
              <a:gd name="T93" fmla="*/ 32016216 h 51"/>
              <a:gd name="T94" fmla="*/ 17614793 w 12"/>
              <a:gd name="T95" fmla="*/ 64032433 h 51"/>
              <a:gd name="T96" fmla="*/ 19571992 w 12"/>
              <a:gd name="T97" fmla="*/ 78263052 h 51"/>
              <a:gd name="T98" fmla="*/ 19571992 w 12"/>
              <a:gd name="T99" fmla="*/ 85377023 h 51"/>
              <a:gd name="T100" fmla="*/ 19571992 w 12"/>
              <a:gd name="T101" fmla="*/ 88934678 h 51"/>
              <a:gd name="T102" fmla="*/ 19571992 w 12"/>
              <a:gd name="T103" fmla="*/ 90713506 h 51"/>
              <a:gd name="T104" fmla="*/ 19571992 w 12"/>
              <a:gd name="T105" fmla="*/ 87155851 h 51"/>
              <a:gd name="T106" fmla="*/ 19571992 w 12"/>
              <a:gd name="T107" fmla="*/ 81819369 h 51"/>
              <a:gd name="T108" fmla="*/ 19571992 w 12"/>
              <a:gd name="T109" fmla="*/ 62254944 h 51"/>
              <a:gd name="T110" fmla="*/ 21529191 w 12"/>
              <a:gd name="T111" fmla="*/ 28458562 h 51"/>
              <a:gd name="T112" fmla="*/ 21529191 w 12"/>
              <a:gd name="T113" fmla="*/ 12450453 h 51"/>
              <a:gd name="T114" fmla="*/ 21529191 w 12"/>
              <a:gd name="T115" fmla="*/ 3557655 h 51"/>
              <a:gd name="T116" fmla="*/ 21529191 w 12"/>
              <a:gd name="T117" fmla="*/ 0 h 51"/>
              <a:gd name="T118" fmla="*/ 21529191 w 12"/>
              <a:gd name="T119" fmla="*/ 0 h 51"/>
              <a:gd name="T120" fmla="*/ 23486390 w 12"/>
              <a:gd name="T121" fmla="*/ 1778827 h 51"/>
              <a:gd name="T122" fmla="*/ 23486390 w 12"/>
              <a:gd name="T123" fmla="*/ 10671626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51"/>
              <a:gd name="T188" fmla="*/ 12 w 12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51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lnTo>
                  <a:pt x="1" y="23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5"/>
                </a:lnTo>
                <a:lnTo>
                  <a:pt x="1" y="36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1"/>
                </a:lnTo>
                <a:lnTo>
                  <a:pt x="2" y="40"/>
                </a:lnTo>
                <a:lnTo>
                  <a:pt x="2" y="39"/>
                </a:lnTo>
                <a:lnTo>
                  <a:pt x="2" y="38"/>
                </a:lnTo>
                <a:lnTo>
                  <a:pt x="2" y="35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29"/>
                </a:lnTo>
                <a:lnTo>
                  <a:pt x="2" y="22"/>
                </a:lnTo>
                <a:lnTo>
                  <a:pt x="2" y="21"/>
                </a:lnTo>
                <a:lnTo>
                  <a:pt x="2" y="19"/>
                </a:lnTo>
                <a:lnTo>
                  <a:pt x="2" y="16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7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9"/>
                </a:lnTo>
                <a:lnTo>
                  <a:pt x="4" y="35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41"/>
                </a:lnTo>
                <a:lnTo>
                  <a:pt x="4" y="42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4"/>
                </a:lnTo>
                <a:lnTo>
                  <a:pt x="4" y="43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2"/>
                </a:lnTo>
                <a:lnTo>
                  <a:pt x="5" y="16"/>
                </a:lnTo>
                <a:lnTo>
                  <a:pt x="5" y="15"/>
                </a:lnTo>
                <a:lnTo>
                  <a:pt x="5" y="13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4"/>
                </a:lnTo>
                <a:lnTo>
                  <a:pt x="6" y="20"/>
                </a:lnTo>
                <a:lnTo>
                  <a:pt x="6" y="21"/>
                </a:lnTo>
                <a:lnTo>
                  <a:pt x="6" y="22"/>
                </a:lnTo>
                <a:lnTo>
                  <a:pt x="6" y="23"/>
                </a:lnTo>
                <a:lnTo>
                  <a:pt x="6" y="27"/>
                </a:lnTo>
                <a:lnTo>
                  <a:pt x="6" y="33"/>
                </a:lnTo>
                <a:lnTo>
                  <a:pt x="7" y="34"/>
                </a:lnTo>
                <a:lnTo>
                  <a:pt x="7" y="35"/>
                </a:lnTo>
                <a:lnTo>
                  <a:pt x="7" y="36"/>
                </a:lnTo>
                <a:lnTo>
                  <a:pt x="7" y="39"/>
                </a:lnTo>
                <a:lnTo>
                  <a:pt x="7" y="40"/>
                </a:lnTo>
                <a:lnTo>
                  <a:pt x="7" y="41"/>
                </a:lnTo>
                <a:lnTo>
                  <a:pt x="7" y="42"/>
                </a:lnTo>
                <a:lnTo>
                  <a:pt x="7" y="44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4"/>
                </a:lnTo>
                <a:lnTo>
                  <a:pt x="7" y="42"/>
                </a:lnTo>
                <a:lnTo>
                  <a:pt x="7" y="41"/>
                </a:lnTo>
                <a:lnTo>
                  <a:pt x="8" y="41"/>
                </a:lnTo>
                <a:lnTo>
                  <a:pt x="8" y="40"/>
                </a:lnTo>
                <a:lnTo>
                  <a:pt x="8" y="37"/>
                </a:lnTo>
                <a:lnTo>
                  <a:pt x="8" y="31"/>
                </a:lnTo>
                <a:lnTo>
                  <a:pt x="8" y="30"/>
                </a:lnTo>
                <a:lnTo>
                  <a:pt x="8" y="28"/>
                </a:lnTo>
                <a:lnTo>
                  <a:pt x="8" y="25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3"/>
                </a:lnTo>
                <a:lnTo>
                  <a:pt x="8" y="12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7"/>
                </a:lnTo>
                <a:lnTo>
                  <a:pt x="9" y="18"/>
                </a:lnTo>
                <a:lnTo>
                  <a:pt x="9" y="19"/>
                </a:lnTo>
                <a:lnTo>
                  <a:pt x="9" y="20"/>
                </a:lnTo>
                <a:lnTo>
                  <a:pt x="9" y="24"/>
                </a:lnTo>
                <a:lnTo>
                  <a:pt x="9" y="30"/>
                </a:lnTo>
                <a:lnTo>
                  <a:pt x="9" y="31"/>
                </a:lnTo>
                <a:lnTo>
                  <a:pt x="9" y="32"/>
                </a:lnTo>
                <a:lnTo>
                  <a:pt x="9" y="33"/>
                </a:lnTo>
                <a:lnTo>
                  <a:pt x="9" y="36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9" y="42"/>
                </a:lnTo>
                <a:lnTo>
                  <a:pt x="9" y="43"/>
                </a:lnTo>
                <a:lnTo>
                  <a:pt x="9" y="44"/>
                </a:lnTo>
                <a:lnTo>
                  <a:pt x="10" y="44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1"/>
                </a:lnTo>
                <a:lnTo>
                  <a:pt x="10" y="40"/>
                </a:lnTo>
                <a:lnTo>
                  <a:pt x="10" y="39"/>
                </a:lnTo>
                <a:lnTo>
                  <a:pt x="10" y="36"/>
                </a:lnTo>
                <a:lnTo>
                  <a:pt x="10" y="35"/>
                </a:lnTo>
                <a:lnTo>
                  <a:pt x="10" y="34"/>
                </a:lnTo>
                <a:lnTo>
                  <a:pt x="10" y="33"/>
                </a:lnTo>
                <a:lnTo>
                  <a:pt x="11" y="29"/>
                </a:lnTo>
                <a:lnTo>
                  <a:pt x="11" y="22"/>
                </a:lnTo>
                <a:lnTo>
                  <a:pt x="11" y="21"/>
                </a:lnTo>
                <a:lnTo>
                  <a:pt x="11" y="19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  <a:lnTo>
                  <a:pt x="12" y="1"/>
                </a:lnTo>
                <a:lnTo>
                  <a:pt x="12" y="2"/>
                </a:lnTo>
                <a:lnTo>
                  <a:pt x="12" y="3"/>
                </a:lnTo>
                <a:lnTo>
                  <a:pt x="12" y="4"/>
                </a:lnTo>
                <a:lnTo>
                  <a:pt x="12" y="5"/>
                </a:lnTo>
                <a:lnTo>
                  <a:pt x="12" y="6"/>
                </a:lnTo>
                <a:lnTo>
                  <a:pt x="12" y="7"/>
                </a:lnTo>
                <a:lnTo>
                  <a:pt x="12" y="10"/>
                </a:lnTo>
                <a:lnTo>
                  <a:pt x="12" y="1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2" name="Freeform 145"/>
          <p:cNvSpPr>
            <a:spLocks/>
          </p:cNvSpPr>
          <p:nvPr/>
        </p:nvSpPr>
        <p:spPr bwMode="auto">
          <a:xfrm>
            <a:off x="8297014" y="3768097"/>
            <a:ext cx="21960" cy="70831"/>
          </a:xfrm>
          <a:custGeom>
            <a:avLst/>
            <a:gdLst>
              <a:gd name="T0" fmla="*/ 0 w 11"/>
              <a:gd name="T1" fmla="*/ 39131526 h 51"/>
              <a:gd name="T2" fmla="*/ 0 w 11"/>
              <a:gd name="T3" fmla="*/ 67590088 h 51"/>
              <a:gd name="T4" fmla="*/ 1747033 w 11"/>
              <a:gd name="T5" fmla="*/ 80041880 h 51"/>
              <a:gd name="T6" fmla="*/ 1747033 w 11"/>
              <a:gd name="T7" fmla="*/ 87155851 h 51"/>
              <a:gd name="T8" fmla="*/ 1747033 w 11"/>
              <a:gd name="T9" fmla="*/ 90713506 h 51"/>
              <a:gd name="T10" fmla="*/ 1747033 w 11"/>
              <a:gd name="T11" fmla="*/ 90713506 h 51"/>
              <a:gd name="T12" fmla="*/ 1747033 w 11"/>
              <a:gd name="T13" fmla="*/ 87155851 h 51"/>
              <a:gd name="T14" fmla="*/ 1747033 w 11"/>
              <a:gd name="T15" fmla="*/ 80041880 h 51"/>
              <a:gd name="T16" fmla="*/ 1747033 w 11"/>
              <a:gd name="T17" fmla="*/ 64032433 h 51"/>
              <a:gd name="T18" fmla="*/ 3494065 w 11"/>
              <a:gd name="T19" fmla="*/ 30237389 h 51"/>
              <a:gd name="T20" fmla="*/ 3494065 w 11"/>
              <a:gd name="T21" fmla="*/ 14229281 h 51"/>
              <a:gd name="T22" fmla="*/ 3494065 w 11"/>
              <a:gd name="T23" fmla="*/ 3557655 h 51"/>
              <a:gd name="T24" fmla="*/ 3494065 w 11"/>
              <a:gd name="T25" fmla="*/ 0 h 51"/>
              <a:gd name="T26" fmla="*/ 3494065 w 11"/>
              <a:gd name="T27" fmla="*/ 0 h 51"/>
              <a:gd name="T28" fmla="*/ 3494065 w 11"/>
              <a:gd name="T29" fmla="*/ 1778827 h 51"/>
              <a:gd name="T30" fmla="*/ 3494065 w 11"/>
              <a:gd name="T31" fmla="*/ 7115310 h 51"/>
              <a:gd name="T32" fmla="*/ 5241098 w 11"/>
              <a:gd name="T33" fmla="*/ 21344590 h 51"/>
              <a:gd name="T34" fmla="*/ 5241098 w 11"/>
              <a:gd name="T35" fmla="*/ 48024325 h 51"/>
              <a:gd name="T36" fmla="*/ 5241098 w 11"/>
              <a:gd name="T37" fmla="*/ 67590088 h 51"/>
              <a:gd name="T38" fmla="*/ 5241098 w 11"/>
              <a:gd name="T39" fmla="*/ 83598196 h 51"/>
              <a:gd name="T40" fmla="*/ 5241098 w 11"/>
              <a:gd name="T41" fmla="*/ 88934678 h 51"/>
              <a:gd name="T42" fmla="*/ 6988131 w 11"/>
              <a:gd name="T43" fmla="*/ 90713506 h 51"/>
              <a:gd name="T44" fmla="*/ 6988131 w 11"/>
              <a:gd name="T45" fmla="*/ 88934678 h 51"/>
              <a:gd name="T46" fmla="*/ 6988131 w 11"/>
              <a:gd name="T47" fmla="*/ 85377023 h 51"/>
              <a:gd name="T48" fmla="*/ 6988131 w 11"/>
              <a:gd name="T49" fmla="*/ 72926570 h 51"/>
              <a:gd name="T50" fmla="*/ 6988131 w 11"/>
              <a:gd name="T51" fmla="*/ 30237389 h 51"/>
              <a:gd name="T52" fmla="*/ 8735164 w 11"/>
              <a:gd name="T53" fmla="*/ 10671626 h 51"/>
              <a:gd name="T54" fmla="*/ 8735164 w 11"/>
              <a:gd name="T55" fmla="*/ 3557655 h 51"/>
              <a:gd name="T56" fmla="*/ 8735164 w 11"/>
              <a:gd name="T57" fmla="*/ 0 h 51"/>
              <a:gd name="T58" fmla="*/ 8735164 w 11"/>
              <a:gd name="T59" fmla="*/ 0 h 51"/>
              <a:gd name="T60" fmla="*/ 8735164 w 11"/>
              <a:gd name="T61" fmla="*/ 1778827 h 51"/>
              <a:gd name="T62" fmla="*/ 8735164 w 11"/>
              <a:gd name="T63" fmla="*/ 8894137 h 51"/>
              <a:gd name="T64" fmla="*/ 10482196 w 11"/>
              <a:gd name="T65" fmla="*/ 33795044 h 51"/>
              <a:gd name="T66" fmla="*/ 10482196 w 11"/>
              <a:gd name="T67" fmla="*/ 67590088 h 51"/>
              <a:gd name="T68" fmla="*/ 10482196 w 11"/>
              <a:gd name="T69" fmla="*/ 81819369 h 51"/>
              <a:gd name="T70" fmla="*/ 10482196 w 11"/>
              <a:gd name="T71" fmla="*/ 87155851 h 51"/>
              <a:gd name="T72" fmla="*/ 10482196 w 11"/>
              <a:gd name="T73" fmla="*/ 90713506 h 51"/>
              <a:gd name="T74" fmla="*/ 10482196 w 11"/>
              <a:gd name="T75" fmla="*/ 88934678 h 51"/>
              <a:gd name="T76" fmla="*/ 12229229 w 11"/>
              <a:gd name="T77" fmla="*/ 85377023 h 51"/>
              <a:gd name="T78" fmla="*/ 12229229 w 11"/>
              <a:gd name="T79" fmla="*/ 74705397 h 51"/>
              <a:gd name="T80" fmla="*/ 12229229 w 11"/>
              <a:gd name="T81" fmla="*/ 33795044 h 51"/>
              <a:gd name="T82" fmla="*/ 12229229 w 11"/>
              <a:gd name="T83" fmla="*/ 14229281 h 51"/>
              <a:gd name="T84" fmla="*/ 13976262 w 11"/>
              <a:gd name="T85" fmla="*/ 5336482 h 51"/>
              <a:gd name="T86" fmla="*/ 13976262 w 11"/>
              <a:gd name="T87" fmla="*/ 1778827 h 51"/>
              <a:gd name="T88" fmla="*/ 13976262 w 11"/>
              <a:gd name="T89" fmla="*/ 0 h 51"/>
              <a:gd name="T90" fmla="*/ 13976262 w 11"/>
              <a:gd name="T91" fmla="*/ 0 h 51"/>
              <a:gd name="T92" fmla="*/ 13976262 w 11"/>
              <a:gd name="T93" fmla="*/ 5336482 h 51"/>
              <a:gd name="T94" fmla="*/ 13976262 w 11"/>
              <a:gd name="T95" fmla="*/ 17786936 h 51"/>
              <a:gd name="T96" fmla="*/ 15723295 w 11"/>
              <a:gd name="T97" fmla="*/ 49803152 h 51"/>
              <a:gd name="T98" fmla="*/ 15723295 w 11"/>
              <a:gd name="T99" fmla="*/ 71147743 h 51"/>
              <a:gd name="T100" fmla="*/ 15723295 w 11"/>
              <a:gd name="T101" fmla="*/ 81819369 h 51"/>
              <a:gd name="T102" fmla="*/ 15723295 w 11"/>
              <a:gd name="T103" fmla="*/ 88934678 h 51"/>
              <a:gd name="T104" fmla="*/ 15723295 w 11"/>
              <a:gd name="T105" fmla="*/ 90713506 h 51"/>
              <a:gd name="T106" fmla="*/ 15723295 w 11"/>
              <a:gd name="T107" fmla="*/ 88934678 h 51"/>
              <a:gd name="T108" fmla="*/ 17470327 w 11"/>
              <a:gd name="T109" fmla="*/ 83598196 h 51"/>
              <a:gd name="T110" fmla="*/ 17470327 w 11"/>
              <a:gd name="T111" fmla="*/ 72926570 h 51"/>
              <a:gd name="T112" fmla="*/ 17470327 w 11"/>
              <a:gd name="T113" fmla="*/ 40910354 h 51"/>
              <a:gd name="T114" fmla="*/ 17470327 w 11"/>
              <a:gd name="T115" fmla="*/ 16008108 h 51"/>
              <a:gd name="T116" fmla="*/ 19217360 w 11"/>
              <a:gd name="T117" fmla="*/ 5336482 h 51"/>
              <a:gd name="T118" fmla="*/ 19217360 w 11"/>
              <a:gd name="T119" fmla="*/ 1778827 h 51"/>
              <a:gd name="T120" fmla="*/ 19217360 w 11"/>
              <a:gd name="T121" fmla="*/ 0 h 51"/>
              <a:gd name="T122" fmla="*/ 19217360 w 11"/>
              <a:gd name="T123" fmla="*/ 0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1"/>
                </a:move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0" y="17"/>
                </a:lnTo>
                <a:lnTo>
                  <a:pt x="0" y="19"/>
                </a:lnTo>
                <a:lnTo>
                  <a:pt x="0" y="22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5"/>
                </a:lnTo>
                <a:lnTo>
                  <a:pt x="0" y="36"/>
                </a:lnTo>
                <a:lnTo>
                  <a:pt x="0" y="38"/>
                </a:lnTo>
                <a:lnTo>
                  <a:pt x="0" y="40"/>
                </a:lnTo>
                <a:lnTo>
                  <a:pt x="0" y="41"/>
                </a:lnTo>
                <a:lnTo>
                  <a:pt x="0" y="43"/>
                </a:lnTo>
                <a:lnTo>
                  <a:pt x="0" y="44"/>
                </a:lnTo>
                <a:lnTo>
                  <a:pt x="0" y="45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1" y="41"/>
                </a:lnTo>
                <a:lnTo>
                  <a:pt x="1" y="38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1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1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3" y="9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7"/>
                </a:lnTo>
                <a:lnTo>
                  <a:pt x="3" y="23"/>
                </a:lnTo>
                <a:lnTo>
                  <a:pt x="3" y="24"/>
                </a:lnTo>
                <a:lnTo>
                  <a:pt x="3" y="25"/>
                </a:lnTo>
                <a:lnTo>
                  <a:pt x="3" y="27"/>
                </a:lnTo>
                <a:lnTo>
                  <a:pt x="3" y="30"/>
                </a:lnTo>
                <a:lnTo>
                  <a:pt x="3" y="31"/>
                </a:lnTo>
                <a:lnTo>
                  <a:pt x="3" y="33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50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2"/>
                </a:lnTo>
                <a:lnTo>
                  <a:pt x="4" y="41"/>
                </a:lnTo>
                <a:lnTo>
                  <a:pt x="4" y="40"/>
                </a:lnTo>
                <a:lnTo>
                  <a:pt x="4" y="37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4" y="27"/>
                </a:lnTo>
                <a:lnTo>
                  <a:pt x="4" y="24"/>
                </a:lnTo>
                <a:lnTo>
                  <a:pt x="4" y="17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6" y="11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4"/>
                </a:lnTo>
                <a:lnTo>
                  <a:pt x="6" y="31"/>
                </a:lnTo>
                <a:lnTo>
                  <a:pt x="6" y="32"/>
                </a:lnTo>
                <a:lnTo>
                  <a:pt x="6" y="34"/>
                </a:lnTo>
                <a:lnTo>
                  <a:pt x="6" y="37"/>
                </a:lnTo>
                <a:lnTo>
                  <a:pt x="6" y="38"/>
                </a:lnTo>
                <a:lnTo>
                  <a:pt x="6" y="40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6" y="51"/>
                </a:lnTo>
                <a:lnTo>
                  <a:pt x="6" y="50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3"/>
                </a:lnTo>
                <a:lnTo>
                  <a:pt x="7" y="42"/>
                </a:lnTo>
                <a:lnTo>
                  <a:pt x="7" y="41"/>
                </a:lnTo>
                <a:lnTo>
                  <a:pt x="7" y="38"/>
                </a:lnTo>
                <a:lnTo>
                  <a:pt x="7" y="32"/>
                </a:lnTo>
                <a:lnTo>
                  <a:pt x="7" y="31"/>
                </a:lnTo>
                <a:lnTo>
                  <a:pt x="7" y="29"/>
                </a:lnTo>
                <a:lnTo>
                  <a:pt x="7" y="26"/>
                </a:lnTo>
                <a:lnTo>
                  <a:pt x="7" y="19"/>
                </a:lnTo>
                <a:lnTo>
                  <a:pt x="7" y="18"/>
                </a:lnTo>
                <a:lnTo>
                  <a:pt x="7" y="16"/>
                </a:lnTo>
                <a:lnTo>
                  <a:pt x="7" y="13"/>
                </a:lnTo>
                <a:lnTo>
                  <a:pt x="7" y="12"/>
                </a:lnTo>
                <a:lnTo>
                  <a:pt x="7" y="10"/>
                </a:lnTo>
                <a:lnTo>
                  <a:pt x="7" y="8"/>
                </a:lnTo>
                <a:lnTo>
                  <a:pt x="7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9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8" y="15"/>
                </a:lnTo>
                <a:lnTo>
                  <a:pt x="8" y="16"/>
                </a:lnTo>
                <a:lnTo>
                  <a:pt x="8" y="18"/>
                </a:lnTo>
                <a:lnTo>
                  <a:pt x="9" y="21"/>
                </a:lnTo>
                <a:lnTo>
                  <a:pt x="9" y="28"/>
                </a:lnTo>
                <a:lnTo>
                  <a:pt x="9" y="29"/>
                </a:lnTo>
                <a:lnTo>
                  <a:pt x="9" y="30"/>
                </a:lnTo>
                <a:lnTo>
                  <a:pt x="9" y="31"/>
                </a:lnTo>
                <a:lnTo>
                  <a:pt x="9" y="35"/>
                </a:lnTo>
                <a:lnTo>
                  <a:pt x="9" y="36"/>
                </a:lnTo>
                <a:lnTo>
                  <a:pt x="9" y="38"/>
                </a:lnTo>
                <a:lnTo>
                  <a:pt x="9" y="40"/>
                </a:lnTo>
                <a:lnTo>
                  <a:pt x="9" y="41"/>
                </a:lnTo>
                <a:lnTo>
                  <a:pt x="9" y="42"/>
                </a:lnTo>
                <a:lnTo>
                  <a:pt x="9" y="43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9" y="51"/>
                </a:lnTo>
                <a:lnTo>
                  <a:pt x="9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10" y="41"/>
                </a:lnTo>
                <a:lnTo>
                  <a:pt x="10" y="39"/>
                </a:lnTo>
                <a:lnTo>
                  <a:pt x="10" y="36"/>
                </a:lnTo>
                <a:lnTo>
                  <a:pt x="10" y="35"/>
                </a:lnTo>
                <a:lnTo>
                  <a:pt x="10" y="33"/>
                </a:lnTo>
                <a:lnTo>
                  <a:pt x="10" y="31"/>
                </a:lnTo>
                <a:lnTo>
                  <a:pt x="10" y="24"/>
                </a:lnTo>
                <a:lnTo>
                  <a:pt x="10" y="23"/>
                </a:lnTo>
                <a:lnTo>
                  <a:pt x="10" y="21"/>
                </a:lnTo>
                <a:lnTo>
                  <a:pt x="10" y="18"/>
                </a:lnTo>
                <a:lnTo>
                  <a:pt x="10" y="12"/>
                </a:lnTo>
                <a:lnTo>
                  <a:pt x="10" y="11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3" name="Freeform 146"/>
          <p:cNvSpPr>
            <a:spLocks/>
          </p:cNvSpPr>
          <p:nvPr/>
        </p:nvSpPr>
        <p:spPr bwMode="auto">
          <a:xfrm>
            <a:off x="8318975" y="3768097"/>
            <a:ext cx="21959" cy="70831"/>
          </a:xfrm>
          <a:custGeom>
            <a:avLst/>
            <a:gdLst>
              <a:gd name="T0" fmla="*/ 0 w 11"/>
              <a:gd name="T1" fmla="*/ 7115310 h 51"/>
              <a:gd name="T2" fmla="*/ 0 w 11"/>
              <a:gd name="T3" fmla="*/ 19565763 h 51"/>
              <a:gd name="T4" fmla="*/ 1746910 w 11"/>
              <a:gd name="T5" fmla="*/ 62254944 h 51"/>
              <a:gd name="T6" fmla="*/ 1746910 w 11"/>
              <a:gd name="T7" fmla="*/ 80041880 h 51"/>
              <a:gd name="T8" fmla="*/ 1746910 w 11"/>
              <a:gd name="T9" fmla="*/ 87155851 h 51"/>
              <a:gd name="T10" fmla="*/ 1746910 w 11"/>
              <a:gd name="T11" fmla="*/ 90713506 h 51"/>
              <a:gd name="T12" fmla="*/ 1746910 w 11"/>
              <a:gd name="T13" fmla="*/ 90713506 h 51"/>
              <a:gd name="T14" fmla="*/ 1746910 w 11"/>
              <a:gd name="T15" fmla="*/ 87155851 h 51"/>
              <a:gd name="T16" fmla="*/ 1746910 w 11"/>
              <a:gd name="T17" fmla="*/ 78263052 h 51"/>
              <a:gd name="T18" fmla="*/ 3493821 w 11"/>
              <a:gd name="T19" fmla="*/ 32016216 h 51"/>
              <a:gd name="T20" fmla="*/ 3493821 w 11"/>
              <a:gd name="T21" fmla="*/ 12450453 h 51"/>
              <a:gd name="T22" fmla="*/ 3493821 w 11"/>
              <a:gd name="T23" fmla="*/ 3557655 h 51"/>
              <a:gd name="T24" fmla="*/ 5240731 w 11"/>
              <a:gd name="T25" fmla="*/ 0 h 51"/>
              <a:gd name="T26" fmla="*/ 5240731 w 11"/>
              <a:gd name="T27" fmla="*/ 0 h 51"/>
              <a:gd name="T28" fmla="*/ 5240731 w 11"/>
              <a:gd name="T29" fmla="*/ 3557655 h 51"/>
              <a:gd name="T30" fmla="*/ 5240731 w 11"/>
              <a:gd name="T31" fmla="*/ 14229281 h 51"/>
              <a:gd name="T32" fmla="*/ 5240731 w 11"/>
              <a:gd name="T33" fmla="*/ 39131526 h 51"/>
              <a:gd name="T34" fmla="*/ 6987642 w 11"/>
              <a:gd name="T35" fmla="*/ 69368915 h 51"/>
              <a:gd name="T36" fmla="*/ 6987642 w 11"/>
              <a:gd name="T37" fmla="*/ 81819369 h 51"/>
              <a:gd name="T38" fmla="*/ 6987642 w 11"/>
              <a:gd name="T39" fmla="*/ 87155851 h 51"/>
              <a:gd name="T40" fmla="*/ 6987642 w 11"/>
              <a:gd name="T41" fmla="*/ 90713506 h 51"/>
              <a:gd name="T42" fmla="*/ 6987642 w 11"/>
              <a:gd name="T43" fmla="*/ 90713506 h 51"/>
              <a:gd name="T44" fmla="*/ 6987642 w 11"/>
              <a:gd name="T45" fmla="*/ 85377023 h 51"/>
              <a:gd name="T46" fmla="*/ 6987642 w 11"/>
              <a:gd name="T47" fmla="*/ 78263052 h 51"/>
              <a:gd name="T48" fmla="*/ 8734552 w 11"/>
              <a:gd name="T49" fmla="*/ 58697289 h 51"/>
              <a:gd name="T50" fmla="*/ 8734552 w 11"/>
              <a:gd name="T51" fmla="*/ 28458562 h 51"/>
              <a:gd name="T52" fmla="*/ 8734552 w 11"/>
              <a:gd name="T53" fmla="*/ 10671626 h 51"/>
              <a:gd name="T54" fmla="*/ 8734552 w 11"/>
              <a:gd name="T55" fmla="*/ 3557655 h 51"/>
              <a:gd name="T56" fmla="*/ 8734552 w 11"/>
              <a:gd name="T57" fmla="*/ 0 h 51"/>
              <a:gd name="T58" fmla="*/ 8734552 w 11"/>
              <a:gd name="T59" fmla="*/ 0 h 51"/>
              <a:gd name="T60" fmla="*/ 10481463 w 11"/>
              <a:gd name="T61" fmla="*/ 3557655 h 51"/>
              <a:gd name="T62" fmla="*/ 10481463 w 11"/>
              <a:gd name="T63" fmla="*/ 10671626 h 51"/>
              <a:gd name="T64" fmla="*/ 10481463 w 11"/>
              <a:gd name="T65" fmla="*/ 28458562 h 51"/>
              <a:gd name="T66" fmla="*/ 10481463 w 11"/>
              <a:gd name="T67" fmla="*/ 58697289 h 51"/>
              <a:gd name="T68" fmla="*/ 10481463 w 11"/>
              <a:gd name="T69" fmla="*/ 76484225 h 51"/>
              <a:gd name="T70" fmla="*/ 12228373 w 11"/>
              <a:gd name="T71" fmla="*/ 83598196 h 51"/>
              <a:gd name="T72" fmla="*/ 12228373 w 11"/>
              <a:gd name="T73" fmla="*/ 88934678 h 51"/>
              <a:gd name="T74" fmla="*/ 12228373 w 11"/>
              <a:gd name="T75" fmla="*/ 90713506 h 51"/>
              <a:gd name="T76" fmla="*/ 12228373 w 11"/>
              <a:gd name="T77" fmla="*/ 88934678 h 51"/>
              <a:gd name="T78" fmla="*/ 12228373 w 11"/>
              <a:gd name="T79" fmla="*/ 81819369 h 51"/>
              <a:gd name="T80" fmla="*/ 12228373 w 11"/>
              <a:gd name="T81" fmla="*/ 67590088 h 51"/>
              <a:gd name="T82" fmla="*/ 13975284 w 11"/>
              <a:gd name="T83" fmla="*/ 33795044 h 51"/>
              <a:gd name="T84" fmla="*/ 13975284 w 11"/>
              <a:gd name="T85" fmla="*/ 16008108 h 51"/>
              <a:gd name="T86" fmla="*/ 13975284 w 11"/>
              <a:gd name="T87" fmla="*/ 5336482 h 51"/>
              <a:gd name="T88" fmla="*/ 13975284 w 11"/>
              <a:gd name="T89" fmla="*/ 1778827 h 51"/>
              <a:gd name="T90" fmla="*/ 13975284 w 11"/>
              <a:gd name="T91" fmla="*/ 0 h 51"/>
              <a:gd name="T92" fmla="*/ 13975284 w 11"/>
              <a:gd name="T93" fmla="*/ 1778827 h 51"/>
              <a:gd name="T94" fmla="*/ 15722194 w 11"/>
              <a:gd name="T95" fmla="*/ 5336482 h 51"/>
              <a:gd name="T96" fmla="*/ 15722194 w 11"/>
              <a:gd name="T97" fmla="*/ 16008108 h 51"/>
              <a:gd name="T98" fmla="*/ 15722194 w 11"/>
              <a:gd name="T99" fmla="*/ 44468008 h 51"/>
              <a:gd name="T100" fmla="*/ 15722194 w 11"/>
              <a:gd name="T101" fmla="*/ 65811260 h 51"/>
              <a:gd name="T102" fmla="*/ 17469105 w 11"/>
              <a:gd name="T103" fmla="*/ 81819369 h 51"/>
              <a:gd name="T104" fmla="*/ 17469105 w 11"/>
              <a:gd name="T105" fmla="*/ 88934678 h 51"/>
              <a:gd name="T106" fmla="*/ 17469105 w 11"/>
              <a:gd name="T107" fmla="*/ 90713506 h 51"/>
              <a:gd name="T108" fmla="*/ 17469105 w 11"/>
              <a:gd name="T109" fmla="*/ 88934678 h 51"/>
              <a:gd name="T110" fmla="*/ 17469105 w 11"/>
              <a:gd name="T111" fmla="*/ 83598196 h 51"/>
              <a:gd name="T112" fmla="*/ 17469105 w 11"/>
              <a:gd name="T113" fmla="*/ 71147743 h 51"/>
              <a:gd name="T114" fmla="*/ 17469105 w 11"/>
              <a:gd name="T115" fmla="*/ 39131526 h 51"/>
              <a:gd name="T116" fmla="*/ 19216015 w 11"/>
              <a:gd name="T117" fmla="*/ 17786936 h 51"/>
              <a:gd name="T118" fmla="*/ 19216015 w 11"/>
              <a:gd name="T119" fmla="*/ 5336482 h 51"/>
              <a:gd name="T120" fmla="*/ 19216015 w 11"/>
              <a:gd name="T121" fmla="*/ 1778827 h 51"/>
              <a:gd name="T122" fmla="*/ 19216015 w 11"/>
              <a:gd name="T123" fmla="*/ 0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5"/>
                </a:lnTo>
                <a:lnTo>
                  <a:pt x="0" y="22"/>
                </a:lnTo>
                <a:lnTo>
                  <a:pt x="0" y="23"/>
                </a:lnTo>
                <a:lnTo>
                  <a:pt x="0" y="25"/>
                </a:lnTo>
                <a:lnTo>
                  <a:pt x="0" y="28"/>
                </a:lnTo>
                <a:lnTo>
                  <a:pt x="1" y="35"/>
                </a:lnTo>
                <a:lnTo>
                  <a:pt x="1" y="36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7"/>
                </a:lnTo>
                <a:lnTo>
                  <a:pt x="2" y="3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5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3"/>
                </a:lnTo>
                <a:lnTo>
                  <a:pt x="3" y="19"/>
                </a:lnTo>
                <a:lnTo>
                  <a:pt x="3" y="20"/>
                </a:lnTo>
                <a:lnTo>
                  <a:pt x="3" y="22"/>
                </a:lnTo>
                <a:lnTo>
                  <a:pt x="3" y="25"/>
                </a:lnTo>
                <a:lnTo>
                  <a:pt x="3" y="32"/>
                </a:lnTo>
                <a:lnTo>
                  <a:pt x="3" y="33"/>
                </a:lnTo>
                <a:lnTo>
                  <a:pt x="4" y="34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0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4"/>
                </a:lnTo>
                <a:lnTo>
                  <a:pt x="5" y="41"/>
                </a:lnTo>
                <a:lnTo>
                  <a:pt x="5" y="40"/>
                </a:lnTo>
                <a:lnTo>
                  <a:pt x="5" y="39"/>
                </a:lnTo>
                <a:lnTo>
                  <a:pt x="5" y="36"/>
                </a:lnTo>
                <a:lnTo>
                  <a:pt x="5" y="35"/>
                </a:lnTo>
                <a:lnTo>
                  <a:pt x="5" y="33"/>
                </a:lnTo>
                <a:lnTo>
                  <a:pt x="5" y="30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6" y="19"/>
                </a:lnTo>
                <a:lnTo>
                  <a:pt x="6" y="25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6" y="32"/>
                </a:lnTo>
                <a:lnTo>
                  <a:pt x="6" y="33"/>
                </a:lnTo>
                <a:lnTo>
                  <a:pt x="6" y="35"/>
                </a:lnTo>
                <a:lnTo>
                  <a:pt x="6" y="37"/>
                </a:lnTo>
                <a:lnTo>
                  <a:pt x="6" y="38"/>
                </a:lnTo>
                <a:lnTo>
                  <a:pt x="6" y="39"/>
                </a:lnTo>
                <a:lnTo>
                  <a:pt x="6" y="40"/>
                </a:lnTo>
                <a:lnTo>
                  <a:pt x="6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3"/>
                </a:lnTo>
                <a:lnTo>
                  <a:pt x="7" y="42"/>
                </a:lnTo>
                <a:lnTo>
                  <a:pt x="7" y="41"/>
                </a:lnTo>
                <a:lnTo>
                  <a:pt x="7" y="38"/>
                </a:lnTo>
                <a:lnTo>
                  <a:pt x="7" y="37"/>
                </a:lnTo>
                <a:lnTo>
                  <a:pt x="7" y="35"/>
                </a:lnTo>
                <a:lnTo>
                  <a:pt x="7" y="32"/>
                </a:lnTo>
                <a:lnTo>
                  <a:pt x="8" y="26"/>
                </a:lnTo>
                <a:lnTo>
                  <a:pt x="8" y="25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7"/>
                </a:lnTo>
                <a:lnTo>
                  <a:pt x="9" y="23"/>
                </a:lnTo>
                <a:lnTo>
                  <a:pt x="9" y="24"/>
                </a:lnTo>
                <a:lnTo>
                  <a:pt x="9" y="25"/>
                </a:lnTo>
                <a:lnTo>
                  <a:pt x="9" y="27"/>
                </a:lnTo>
                <a:lnTo>
                  <a:pt x="9" y="30"/>
                </a:lnTo>
                <a:lnTo>
                  <a:pt x="9" y="31"/>
                </a:lnTo>
                <a:lnTo>
                  <a:pt x="9" y="33"/>
                </a:lnTo>
                <a:lnTo>
                  <a:pt x="9" y="36"/>
                </a:lnTo>
                <a:lnTo>
                  <a:pt x="9" y="37"/>
                </a:lnTo>
                <a:lnTo>
                  <a:pt x="9" y="38"/>
                </a:lnTo>
                <a:lnTo>
                  <a:pt x="9" y="41"/>
                </a:lnTo>
                <a:lnTo>
                  <a:pt x="9" y="42"/>
                </a:lnTo>
                <a:lnTo>
                  <a:pt x="9" y="43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3"/>
                </a:lnTo>
                <a:lnTo>
                  <a:pt x="10" y="41"/>
                </a:lnTo>
                <a:lnTo>
                  <a:pt x="10" y="40"/>
                </a:lnTo>
                <a:lnTo>
                  <a:pt x="10" y="39"/>
                </a:lnTo>
                <a:lnTo>
                  <a:pt x="10" y="38"/>
                </a:lnTo>
                <a:lnTo>
                  <a:pt x="10" y="35"/>
                </a:lnTo>
                <a:lnTo>
                  <a:pt x="10" y="28"/>
                </a:lnTo>
                <a:lnTo>
                  <a:pt x="10" y="27"/>
                </a:lnTo>
                <a:lnTo>
                  <a:pt x="10" y="25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" name="Freeform 147"/>
          <p:cNvSpPr>
            <a:spLocks/>
          </p:cNvSpPr>
          <p:nvPr/>
        </p:nvSpPr>
        <p:spPr bwMode="auto">
          <a:xfrm>
            <a:off x="8340933" y="3768097"/>
            <a:ext cx="24399" cy="70831"/>
          </a:xfrm>
          <a:custGeom>
            <a:avLst/>
            <a:gdLst>
              <a:gd name="T0" fmla="*/ 0 w 12"/>
              <a:gd name="T1" fmla="*/ 1778827 h 51"/>
              <a:gd name="T2" fmla="*/ 0 w 12"/>
              <a:gd name="T3" fmla="*/ 7115310 h 51"/>
              <a:gd name="T4" fmla="*/ 1779323 w 12"/>
              <a:gd name="T5" fmla="*/ 32016216 h 51"/>
              <a:gd name="T6" fmla="*/ 1779323 w 12"/>
              <a:gd name="T7" fmla="*/ 64032433 h 51"/>
              <a:gd name="T8" fmla="*/ 1779323 w 12"/>
              <a:gd name="T9" fmla="*/ 78263052 h 51"/>
              <a:gd name="T10" fmla="*/ 1779323 w 12"/>
              <a:gd name="T11" fmla="*/ 85377023 h 51"/>
              <a:gd name="T12" fmla="*/ 3558646 w 12"/>
              <a:gd name="T13" fmla="*/ 90713506 h 51"/>
              <a:gd name="T14" fmla="*/ 3558646 w 12"/>
              <a:gd name="T15" fmla="*/ 90713506 h 51"/>
              <a:gd name="T16" fmla="*/ 3558646 w 12"/>
              <a:gd name="T17" fmla="*/ 87155851 h 51"/>
              <a:gd name="T18" fmla="*/ 3558646 w 12"/>
              <a:gd name="T19" fmla="*/ 78263052 h 51"/>
              <a:gd name="T20" fmla="*/ 3558646 w 12"/>
              <a:gd name="T21" fmla="*/ 58697289 h 51"/>
              <a:gd name="T22" fmla="*/ 5337969 w 12"/>
              <a:gd name="T23" fmla="*/ 28458562 h 51"/>
              <a:gd name="T24" fmla="*/ 5337969 w 12"/>
              <a:gd name="T25" fmla="*/ 12450453 h 51"/>
              <a:gd name="T26" fmla="*/ 5337969 w 12"/>
              <a:gd name="T27" fmla="*/ 3557655 h 51"/>
              <a:gd name="T28" fmla="*/ 5337969 w 12"/>
              <a:gd name="T29" fmla="*/ 0 h 51"/>
              <a:gd name="T30" fmla="*/ 5337969 w 12"/>
              <a:gd name="T31" fmla="*/ 0 h 51"/>
              <a:gd name="T32" fmla="*/ 5337969 w 12"/>
              <a:gd name="T33" fmla="*/ 1778827 h 51"/>
              <a:gd name="T34" fmla="*/ 5337969 w 12"/>
              <a:gd name="T35" fmla="*/ 7115310 h 51"/>
              <a:gd name="T36" fmla="*/ 5337969 w 12"/>
              <a:gd name="T37" fmla="*/ 26681073 h 51"/>
              <a:gd name="T38" fmla="*/ 7117292 w 12"/>
              <a:gd name="T39" fmla="*/ 60476117 h 51"/>
              <a:gd name="T40" fmla="*/ 7117292 w 12"/>
              <a:gd name="T41" fmla="*/ 76484225 h 51"/>
              <a:gd name="T42" fmla="*/ 7117292 w 12"/>
              <a:gd name="T43" fmla="*/ 85377023 h 51"/>
              <a:gd name="T44" fmla="*/ 7117292 w 12"/>
              <a:gd name="T45" fmla="*/ 88934678 h 51"/>
              <a:gd name="T46" fmla="*/ 7117292 w 12"/>
              <a:gd name="T47" fmla="*/ 90713506 h 51"/>
              <a:gd name="T48" fmla="*/ 8896615 w 12"/>
              <a:gd name="T49" fmla="*/ 87155851 h 51"/>
              <a:gd name="T50" fmla="*/ 8896615 w 12"/>
              <a:gd name="T51" fmla="*/ 81819369 h 51"/>
              <a:gd name="T52" fmla="*/ 8896615 w 12"/>
              <a:gd name="T53" fmla="*/ 64032433 h 51"/>
              <a:gd name="T54" fmla="*/ 8896615 w 12"/>
              <a:gd name="T55" fmla="*/ 32016216 h 51"/>
              <a:gd name="T56" fmla="*/ 10675938 w 12"/>
              <a:gd name="T57" fmla="*/ 12450453 h 51"/>
              <a:gd name="T58" fmla="*/ 10675938 w 12"/>
              <a:gd name="T59" fmla="*/ 3557655 h 51"/>
              <a:gd name="T60" fmla="*/ 10675938 w 12"/>
              <a:gd name="T61" fmla="*/ 0 h 51"/>
              <a:gd name="T62" fmla="*/ 10675938 w 12"/>
              <a:gd name="T63" fmla="*/ 0 h 51"/>
              <a:gd name="T64" fmla="*/ 10675938 w 12"/>
              <a:gd name="T65" fmla="*/ 1778827 h 51"/>
              <a:gd name="T66" fmla="*/ 10675938 w 12"/>
              <a:gd name="T67" fmla="*/ 8894137 h 51"/>
              <a:gd name="T68" fmla="*/ 10675938 w 12"/>
              <a:gd name="T69" fmla="*/ 23123418 h 51"/>
              <a:gd name="T70" fmla="*/ 12455260 w 12"/>
              <a:gd name="T71" fmla="*/ 65811260 h 51"/>
              <a:gd name="T72" fmla="*/ 12455260 w 12"/>
              <a:gd name="T73" fmla="*/ 76484225 h 51"/>
              <a:gd name="T74" fmla="*/ 12455260 w 12"/>
              <a:gd name="T75" fmla="*/ 85377023 h 51"/>
              <a:gd name="T76" fmla="*/ 12455260 w 12"/>
              <a:gd name="T77" fmla="*/ 88934678 h 51"/>
              <a:gd name="T78" fmla="*/ 12455260 w 12"/>
              <a:gd name="T79" fmla="*/ 90713506 h 51"/>
              <a:gd name="T80" fmla="*/ 12455260 w 12"/>
              <a:gd name="T81" fmla="*/ 88934678 h 51"/>
              <a:gd name="T82" fmla="*/ 14234583 w 12"/>
              <a:gd name="T83" fmla="*/ 81819369 h 51"/>
              <a:gd name="T84" fmla="*/ 14234583 w 12"/>
              <a:gd name="T85" fmla="*/ 69368915 h 51"/>
              <a:gd name="T86" fmla="*/ 14234583 w 12"/>
              <a:gd name="T87" fmla="*/ 30237389 h 51"/>
              <a:gd name="T88" fmla="*/ 14234583 w 12"/>
              <a:gd name="T89" fmla="*/ 12450453 h 51"/>
              <a:gd name="T90" fmla="*/ 14234583 w 12"/>
              <a:gd name="T91" fmla="*/ 5336482 h 51"/>
              <a:gd name="T92" fmla="*/ 16013906 w 12"/>
              <a:gd name="T93" fmla="*/ 0 h 51"/>
              <a:gd name="T94" fmla="*/ 16013906 w 12"/>
              <a:gd name="T95" fmla="*/ 0 h 51"/>
              <a:gd name="T96" fmla="*/ 16013906 w 12"/>
              <a:gd name="T97" fmla="*/ 1778827 h 51"/>
              <a:gd name="T98" fmla="*/ 16013906 w 12"/>
              <a:gd name="T99" fmla="*/ 8894137 h 51"/>
              <a:gd name="T100" fmla="*/ 16013906 w 12"/>
              <a:gd name="T101" fmla="*/ 55139634 h 51"/>
              <a:gd name="T102" fmla="*/ 17793229 w 12"/>
              <a:gd name="T103" fmla="*/ 74705397 h 51"/>
              <a:gd name="T104" fmla="*/ 17793229 w 12"/>
              <a:gd name="T105" fmla="*/ 83598196 h 51"/>
              <a:gd name="T106" fmla="*/ 17793229 w 12"/>
              <a:gd name="T107" fmla="*/ 88934678 h 51"/>
              <a:gd name="T108" fmla="*/ 17793229 w 12"/>
              <a:gd name="T109" fmla="*/ 90713506 h 51"/>
              <a:gd name="T110" fmla="*/ 17793229 w 12"/>
              <a:gd name="T111" fmla="*/ 88934678 h 51"/>
              <a:gd name="T112" fmla="*/ 17793229 w 12"/>
              <a:gd name="T113" fmla="*/ 85377023 h 51"/>
              <a:gd name="T114" fmla="*/ 19572552 w 12"/>
              <a:gd name="T115" fmla="*/ 72926570 h 51"/>
              <a:gd name="T116" fmla="*/ 19572552 w 12"/>
              <a:gd name="T117" fmla="*/ 40910354 h 51"/>
              <a:gd name="T118" fmla="*/ 19572552 w 12"/>
              <a:gd name="T119" fmla="*/ 17786936 h 51"/>
              <a:gd name="T120" fmla="*/ 19572552 w 12"/>
              <a:gd name="T121" fmla="*/ 7115310 h 51"/>
              <a:gd name="T122" fmla="*/ 19572552 w 12"/>
              <a:gd name="T123" fmla="*/ 1778827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51"/>
              <a:gd name="T188" fmla="*/ 12 w 12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5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  <a:lnTo>
                  <a:pt x="1" y="10"/>
                </a:lnTo>
                <a:lnTo>
                  <a:pt x="1" y="12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1" y="24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1" y="36"/>
                </a:lnTo>
                <a:lnTo>
                  <a:pt x="1" y="37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2" y="50"/>
                </a:lnTo>
                <a:lnTo>
                  <a:pt x="2" y="51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0"/>
                </a:lnTo>
                <a:lnTo>
                  <a:pt x="2" y="39"/>
                </a:lnTo>
                <a:lnTo>
                  <a:pt x="2" y="37"/>
                </a:lnTo>
                <a:lnTo>
                  <a:pt x="2" y="34"/>
                </a:lnTo>
                <a:lnTo>
                  <a:pt x="2" y="33"/>
                </a:lnTo>
                <a:lnTo>
                  <a:pt x="2" y="31"/>
                </a:lnTo>
                <a:lnTo>
                  <a:pt x="2" y="28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1"/>
                </a:lnTo>
                <a:lnTo>
                  <a:pt x="3" y="14"/>
                </a:lnTo>
                <a:lnTo>
                  <a:pt x="3" y="15"/>
                </a:lnTo>
                <a:lnTo>
                  <a:pt x="3" y="17"/>
                </a:lnTo>
                <a:lnTo>
                  <a:pt x="4" y="20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4"/>
                </a:lnTo>
                <a:lnTo>
                  <a:pt x="4" y="35"/>
                </a:lnTo>
                <a:lnTo>
                  <a:pt x="4" y="37"/>
                </a:lnTo>
                <a:lnTo>
                  <a:pt x="4" y="40"/>
                </a:lnTo>
                <a:lnTo>
                  <a:pt x="4" y="41"/>
                </a:lnTo>
                <a:lnTo>
                  <a:pt x="4" y="42"/>
                </a:lnTo>
                <a:lnTo>
                  <a:pt x="4" y="43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5" y="50"/>
                </a:lnTo>
                <a:lnTo>
                  <a:pt x="5" y="49"/>
                </a:lnTo>
                <a:lnTo>
                  <a:pt x="5" y="48"/>
                </a:lnTo>
                <a:lnTo>
                  <a:pt x="5" y="47"/>
                </a:lnTo>
                <a:lnTo>
                  <a:pt x="5" y="46"/>
                </a:lnTo>
                <a:lnTo>
                  <a:pt x="5" y="45"/>
                </a:lnTo>
                <a:lnTo>
                  <a:pt x="5" y="44"/>
                </a:lnTo>
                <a:lnTo>
                  <a:pt x="5" y="42"/>
                </a:lnTo>
                <a:lnTo>
                  <a:pt x="5" y="41"/>
                </a:lnTo>
                <a:lnTo>
                  <a:pt x="5" y="39"/>
                </a:lnTo>
                <a:lnTo>
                  <a:pt x="5" y="36"/>
                </a:lnTo>
                <a:lnTo>
                  <a:pt x="5" y="35"/>
                </a:lnTo>
                <a:lnTo>
                  <a:pt x="5" y="33"/>
                </a:lnTo>
                <a:lnTo>
                  <a:pt x="5" y="30"/>
                </a:lnTo>
                <a:lnTo>
                  <a:pt x="5" y="24"/>
                </a:lnTo>
                <a:lnTo>
                  <a:pt x="5" y="23"/>
                </a:lnTo>
                <a:lnTo>
                  <a:pt x="5" y="21"/>
                </a:lnTo>
                <a:lnTo>
                  <a:pt x="5" y="18"/>
                </a:lnTo>
                <a:lnTo>
                  <a:pt x="5" y="12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8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31"/>
                </a:lnTo>
                <a:lnTo>
                  <a:pt x="7" y="37"/>
                </a:lnTo>
                <a:lnTo>
                  <a:pt x="7" y="38"/>
                </a:lnTo>
                <a:lnTo>
                  <a:pt x="7" y="40"/>
                </a:lnTo>
                <a:lnTo>
                  <a:pt x="7" y="41"/>
                </a:lnTo>
                <a:lnTo>
                  <a:pt x="7" y="42"/>
                </a:lnTo>
                <a:lnTo>
                  <a:pt x="7" y="43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4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8" y="36"/>
                </a:lnTo>
                <a:lnTo>
                  <a:pt x="8" y="30"/>
                </a:lnTo>
                <a:lnTo>
                  <a:pt x="8" y="29"/>
                </a:lnTo>
                <a:lnTo>
                  <a:pt x="8" y="27"/>
                </a:lnTo>
                <a:lnTo>
                  <a:pt x="8" y="24"/>
                </a:lnTo>
                <a:lnTo>
                  <a:pt x="8" y="18"/>
                </a:lnTo>
                <a:lnTo>
                  <a:pt x="8" y="17"/>
                </a:lnTo>
                <a:lnTo>
                  <a:pt x="8" y="15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8"/>
                </a:lnTo>
                <a:lnTo>
                  <a:pt x="9" y="31"/>
                </a:lnTo>
                <a:lnTo>
                  <a:pt x="9" y="32"/>
                </a:lnTo>
                <a:lnTo>
                  <a:pt x="10" y="32"/>
                </a:lnTo>
                <a:lnTo>
                  <a:pt x="10" y="34"/>
                </a:lnTo>
                <a:lnTo>
                  <a:pt x="10" y="37"/>
                </a:lnTo>
                <a:lnTo>
                  <a:pt x="10" y="38"/>
                </a:lnTo>
                <a:lnTo>
                  <a:pt x="10" y="39"/>
                </a:lnTo>
                <a:lnTo>
                  <a:pt x="10" y="42"/>
                </a:lnTo>
                <a:lnTo>
                  <a:pt x="10" y="43"/>
                </a:lnTo>
                <a:lnTo>
                  <a:pt x="10" y="44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1" y="41"/>
                </a:lnTo>
                <a:lnTo>
                  <a:pt x="11" y="40"/>
                </a:lnTo>
                <a:lnTo>
                  <a:pt x="11" y="39"/>
                </a:lnTo>
                <a:lnTo>
                  <a:pt x="11" y="36"/>
                </a:lnTo>
                <a:lnTo>
                  <a:pt x="11" y="35"/>
                </a:lnTo>
                <a:lnTo>
                  <a:pt x="11" y="34"/>
                </a:lnTo>
                <a:lnTo>
                  <a:pt x="11" y="33"/>
                </a:lnTo>
                <a:lnTo>
                  <a:pt x="11" y="29"/>
                </a:lnTo>
                <a:lnTo>
                  <a:pt x="11" y="23"/>
                </a:lnTo>
                <a:lnTo>
                  <a:pt x="11" y="22"/>
                </a:lnTo>
                <a:lnTo>
                  <a:pt x="11" y="21"/>
                </a:lnTo>
                <a:lnTo>
                  <a:pt x="11" y="19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8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2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5" name="Freeform 148"/>
          <p:cNvSpPr>
            <a:spLocks/>
          </p:cNvSpPr>
          <p:nvPr/>
        </p:nvSpPr>
        <p:spPr bwMode="auto">
          <a:xfrm>
            <a:off x="8365333" y="3768097"/>
            <a:ext cx="24399" cy="70831"/>
          </a:xfrm>
          <a:custGeom>
            <a:avLst/>
            <a:gdLst>
              <a:gd name="T0" fmla="*/ 0 w 11"/>
              <a:gd name="T1" fmla="*/ 0 h 51"/>
              <a:gd name="T2" fmla="*/ 0 w 11"/>
              <a:gd name="T3" fmla="*/ 1778827 h 51"/>
              <a:gd name="T4" fmla="*/ 0 w 11"/>
              <a:gd name="T5" fmla="*/ 7115310 h 51"/>
              <a:gd name="T6" fmla="*/ 0 w 11"/>
              <a:gd name="T7" fmla="*/ 23123418 h 51"/>
              <a:gd name="T8" fmla="*/ 0 w 11"/>
              <a:gd name="T9" fmla="*/ 51581980 h 51"/>
              <a:gd name="T10" fmla="*/ 1941080 w 11"/>
              <a:gd name="T11" fmla="*/ 71147743 h 51"/>
              <a:gd name="T12" fmla="*/ 1941080 w 11"/>
              <a:gd name="T13" fmla="*/ 81819369 h 51"/>
              <a:gd name="T14" fmla="*/ 1941080 w 11"/>
              <a:gd name="T15" fmla="*/ 87155851 h 51"/>
              <a:gd name="T16" fmla="*/ 1941080 w 11"/>
              <a:gd name="T17" fmla="*/ 90713506 h 51"/>
              <a:gd name="T18" fmla="*/ 1941080 w 11"/>
              <a:gd name="T19" fmla="*/ 90713506 h 51"/>
              <a:gd name="T20" fmla="*/ 1941080 w 11"/>
              <a:gd name="T21" fmla="*/ 87155851 h 51"/>
              <a:gd name="T22" fmla="*/ 1941080 w 11"/>
              <a:gd name="T23" fmla="*/ 78263052 h 51"/>
              <a:gd name="T24" fmla="*/ 3882159 w 11"/>
              <a:gd name="T25" fmla="*/ 49803152 h 51"/>
              <a:gd name="T26" fmla="*/ 3882159 w 11"/>
              <a:gd name="T27" fmla="*/ 24902245 h 51"/>
              <a:gd name="T28" fmla="*/ 3882159 w 11"/>
              <a:gd name="T29" fmla="*/ 7115310 h 51"/>
              <a:gd name="T30" fmla="*/ 3882159 w 11"/>
              <a:gd name="T31" fmla="*/ 1778827 h 51"/>
              <a:gd name="T32" fmla="*/ 3882159 w 11"/>
              <a:gd name="T33" fmla="*/ 0 h 51"/>
              <a:gd name="T34" fmla="*/ 3882159 w 11"/>
              <a:gd name="T35" fmla="*/ 0 h 51"/>
              <a:gd name="T36" fmla="*/ 5823239 w 11"/>
              <a:gd name="T37" fmla="*/ 5336482 h 51"/>
              <a:gd name="T38" fmla="*/ 5823239 w 11"/>
              <a:gd name="T39" fmla="*/ 16008108 h 51"/>
              <a:gd name="T40" fmla="*/ 5823239 w 11"/>
              <a:gd name="T41" fmla="*/ 46245497 h 51"/>
              <a:gd name="T42" fmla="*/ 5823239 w 11"/>
              <a:gd name="T43" fmla="*/ 72926570 h 51"/>
              <a:gd name="T44" fmla="*/ 7764318 w 11"/>
              <a:gd name="T45" fmla="*/ 85377023 h 51"/>
              <a:gd name="T46" fmla="*/ 7764318 w 11"/>
              <a:gd name="T47" fmla="*/ 88934678 h 51"/>
              <a:gd name="T48" fmla="*/ 7764318 w 11"/>
              <a:gd name="T49" fmla="*/ 90713506 h 51"/>
              <a:gd name="T50" fmla="*/ 7764318 w 11"/>
              <a:gd name="T51" fmla="*/ 87155851 h 51"/>
              <a:gd name="T52" fmla="*/ 7764318 w 11"/>
              <a:gd name="T53" fmla="*/ 81819369 h 51"/>
              <a:gd name="T54" fmla="*/ 9705398 w 11"/>
              <a:gd name="T55" fmla="*/ 51581980 h 51"/>
              <a:gd name="T56" fmla="*/ 9705398 w 11"/>
              <a:gd name="T57" fmla="*/ 19565763 h 51"/>
              <a:gd name="T58" fmla="*/ 9705398 w 11"/>
              <a:gd name="T59" fmla="*/ 7115310 h 51"/>
              <a:gd name="T60" fmla="*/ 9705398 w 11"/>
              <a:gd name="T61" fmla="*/ 1778827 h 51"/>
              <a:gd name="T62" fmla="*/ 9705398 w 11"/>
              <a:gd name="T63" fmla="*/ 0 h 51"/>
              <a:gd name="T64" fmla="*/ 9705398 w 11"/>
              <a:gd name="T65" fmla="*/ 0 h 51"/>
              <a:gd name="T66" fmla="*/ 11646477 w 11"/>
              <a:gd name="T67" fmla="*/ 3557655 h 51"/>
              <a:gd name="T68" fmla="*/ 11646477 w 11"/>
              <a:gd name="T69" fmla="*/ 16008108 h 51"/>
              <a:gd name="T70" fmla="*/ 11646477 w 11"/>
              <a:gd name="T71" fmla="*/ 55139634 h 51"/>
              <a:gd name="T72" fmla="*/ 11646477 w 11"/>
              <a:gd name="T73" fmla="*/ 76484225 h 51"/>
              <a:gd name="T74" fmla="*/ 11646477 w 11"/>
              <a:gd name="T75" fmla="*/ 85377023 h 51"/>
              <a:gd name="T76" fmla="*/ 13587557 w 11"/>
              <a:gd name="T77" fmla="*/ 88934678 h 51"/>
              <a:gd name="T78" fmla="*/ 13587557 w 11"/>
              <a:gd name="T79" fmla="*/ 90713506 h 51"/>
              <a:gd name="T80" fmla="*/ 13587557 w 11"/>
              <a:gd name="T81" fmla="*/ 88934678 h 51"/>
              <a:gd name="T82" fmla="*/ 13587557 w 11"/>
              <a:gd name="T83" fmla="*/ 81819369 h 51"/>
              <a:gd name="T84" fmla="*/ 13587557 w 11"/>
              <a:gd name="T85" fmla="*/ 58697289 h 51"/>
              <a:gd name="T86" fmla="*/ 15528636 w 11"/>
              <a:gd name="T87" fmla="*/ 28458562 h 51"/>
              <a:gd name="T88" fmla="*/ 15528636 w 11"/>
              <a:gd name="T89" fmla="*/ 12450453 h 51"/>
              <a:gd name="T90" fmla="*/ 15528636 w 11"/>
              <a:gd name="T91" fmla="*/ 3557655 h 51"/>
              <a:gd name="T92" fmla="*/ 15528636 w 11"/>
              <a:gd name="T93" fmla="*/ 0 h 51"/>
              <a:gd name="T94" fmla="*/ 15528636 w 11"/>
              <a:gd name="T95" fmla="*/ 0 h 51"/>
              <a:gd name="T96" fmla="*/ 15528636 w 11"/>
              <a:gd name="T97" fmla="*/ 1778827 h 51"/>
              <a:gd name="T98" fmla="*/ 15528636 w 11"/>
              <a:gd name="T99" fmla="*/ 5336482 h 51"/>
              <a:gd name="T100" fmla="*/ 17469716 w 11"/>
              <a:gd name="T101" fmla="*/ 16008108 h 51"/>
              <a:gd name="T102" fmla="*/ 17469716 w 11"/>
              <a:gd name="T103" fmla="*/ 46245497 h 51"/>
              <a:gd name="T104" fmla="*/ 17469716 w 11"/>
              <a:gd name="T105" fmla="*/ 72926570 h 51"/>
              <a:gd name="T106" fmla="*/ 17469716 w 11"/>
              <a:gd name="T107" fmla="*/ 83598196 h 51"/>
              <a:gd name="T108" fmla="*/ 17469716 w 11"/>
              <a:gd name="T109" fmla="*/ 88934678 h 51"/>
              <a:gd name="T110" fmla="*/ 19410795 w 11"/>
              <a:gd name="T111" fmla="*/ 90713506 h 51"/>
              <a:gd name="T112" fmla="*/ 19410795 w 11"/>
              <a:gd name="T113" fmla="*/ 88934678 h 51"/>
              <a:gd name="T114" fmla="*/ 19410795 w 11"/>
              <a:gd name="T115" fmla="*/ 83598196 h 51"/>
              <a:gd name="T116" fmla="*/ 19410795 w 11"/>
              <a:gd name="T117" fmla="*/ 71147743 h 51"/>
              <a:gd name="T118" fmla="*/ 19410795 w 11"/>
              <a:gd name="T119" fmla="*/ 44468008 h 51"/>
              <a:gd name="T120" fmla="*/ 19410795 w 11"/>
              <a:gd name="T121" fmla="*/ 16008108 h 51"/>
              <a:gd name="T122" fmla="*/ 21351875 w 11"/>
              <a:gd name="T123" fmla="*/ 3557655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9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2"/>
                </a:lnTo>
                <a:lnTo>
                  <a:pt x="1" y="33"/>
                </a:lnTo>
                <a:lnTo>
                  <a:pt x="1" y="35"/>
                </a:lnTo>
                <a:lnTo>
                  <a:pt x="1" y="37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1" y="43"/>
                </a:lnTo>
                <a:lnTo>
                  <a:pt x="1" y="41"/>
                </a:lnTo>
                <a:lnTo>
                  <a:pt x="1" y="40"/>
                </a:lnTo>
                <a:lnTo>
                  <a:pt x="1" y="39"/>
                </a:lnTo>
                <a:lnTo>
                  <a:pt x="1" y="38"/>
                </a:lnTo>
                <a:lnTo>
                  <a:pt x="1" y="35"/>
                </a:lnTo>
                <a:lnTo>
                  <a:pt x="2" y="28"/>
                </a:lnTo>
                <a:lnTo>
                  <a:pt x="2" y="27"/>
                </a:lnTo>
                <a:lnTo>
                  <a:pt x="2" y="25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8"/>
                </a:lnTo>
                <a:lnTo>
                  <a:pt x="2" y="15"/>
                </a:lnTo>
                <a:lnTo>
                  <a:pt x="2" y="14"/>
                </a:lnTo>
                <a:lnTo>
                  <a:pt x="2" y="12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1"/>
                </a:lnTo>
                <a:lnTo>
                  <a:pt x="3" y="13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3" y="26"/>
                </a:lnTo>
                <a:lnTo>
                  <a:pt x="3" y="33"/>
                </a:lnTo>
                <a:lnTo>
                  <a:pt x="3" y="34"/>
                </a:lnTo>
                <a:lnTo>
                  <a:pt x="3" y="36"/>
                </a:lnTo>
                <a:lnTo>
                  <a:pt x="3" y="39"/>
                </a:lnTo>
                <a:lnTo>
                  <a:pt x="3" y="40"/>
                </a:lnTo>
                <a:lnTo>
                  <a:pt x="3" y="41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4"/>
                </a:lnTo>
                <a:lnTo>
                  <a:pt x="4" y="42"/>
                </a:lnTo>
                <a:lnTo>
                  <a:pt x="4" y="41"/>
                </a:lnTo>
                <a:lnTo>
                  <a:pt x="4" y="39"/>
                </a:lnTo>
                <a:lnTo>
                  <a:pt x="4" y="36"/>
                </a:lnTo>
                <a:lnTo>
                  <a:pt x="5" y="30"/>
                </a:lnTo>
                <a:lnTo>
                  <a:pt x="5" y="29"/>
                </a:lnTo>
                <a:lnTo>
                  <a:pt x="5" y="27"/>
                </a:lnTo>
                <a:lnTo>
                  <a:pt x="5" y="24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4"/>
                </a:lnTo>
                <a:lnTo>
                  <a:pt x="6" y="30"/>
                </a:lnTo>
                <a:lnTo>
                  <a:pt x="6" y="31"/>
                </a:lnTo>
                <a:lnTo>
                  <a:pt x="6" y="32"/>
                </a:lnTo>
                <a:lnTo>
                  <a:pt x="6" y="34"/>
                </a:lnTo>
                <a:lnTo>
                  <a:pt x="6" y="37"/>
                </a:lnTo>
                <a:lnTo>
                  <a:pt x="6" y="38"/>
                </a:lnTo>
                <a:lnTo>
                  <a:pt x="6" y="40"/>
                </a:lnTo>
                <a:lnTo>
                  <a:pt x="6" y="42"/>
                </a:lnTo>
                <a:lnTo>
                  <a:pt x="6" y="43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3"/>
                </a:lnTo>
                <a:lnTo>
                  <a:pt x="7" y="42"/>
                </a:lnTo>
                <a:lnTo>
                  <a:pt x="7" y="40"/>
                </a:lnTo>
                <a:lnTo>
                  <a:pt x="7" y="34"/>
                </a:lnTo>
                <a:lnTo>
                  <a:pt x="7" y="33"/>
                </a:lnTo>
                <a:lnTo>
                  <a:pt x="7" y="31"/>
                </a:lnTo>
                <a:lnTo>
                  <a:pt x="7" y="28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8" y="19"/>
                </a:lnTo>
                <a:lnTo>
                  <a:pt x="8" y="16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8" y="10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8"/>
                </a:lnTo>
                <a:lnTo>
                  <a:pt x="9" y="24"/>
                </a:lnTo>
                <a:lnTo>
                  <a:pt x="9" y="25"/>
                </a:lnTo>
                <a:lnTo>
                  <a:pt x="9" y="26"/>
                </a:lnTo>
                <a:lnTo>
                  <a:pt x="9" y="27"/>
                </a:lnTo>
                <a:lnTo>
                  <a:pt x="9" y="31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9" y="40"/>
                </a:lnTo>
                <a:lnTo>
                  <a:pt x="9" y="41"/>
                </a:lnTo>
                <a:lnTo>
                  <a:pt x="9" y="42"/>
                </a:lnTo>
                <a:lnTo>
                  <a:pt x="9" y="43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10" y="40"/>
                </a:lnTo>
                <a:lnTo>
                  <a:pt x="10" y="39"/>
                </a:lnTo>
                <a:lnTo>
                  <a:pt x="10" y="37"/>
                </a:lnTo>
                <a:lnTo>
                  <a:pt x="10" y="35"/>
                </a:lnTo>
                <a:lnTo>
                  <a:pt x="10" y="29"/>
                </a:lnTo>
                <a:lnTo>
                  <a:pt x="10" y="28"/>
                </a:lnTo>
                <a:lnTo>
                  <a:pt x="10" y="27"/>
                </a:lnTo>
                <a:lnTo>
                  <a:pt x="10" y="25"/>
                </a:lnTo>
                <a:lnTo>
                  <a:pt x="10" y="22"/>
                </a:lnTo>
                <a:lnTo>
                  <a:pt x="10" y="16"/>
                </a:lnTo>
                <a:lnTo>
                  <a:pt x="10" y="15"/>
                </a:lnTo>
                <a:lnTo>
                  <a:pt x="10" y="13"/>
                </a:lnTo>
                <a:lnTo>
                  <a:pt x="10" y="10"/>
                </a:lnTo>
                <a:lnTo>
                  <a:pt x="10" y="9"/>
                </a:lnTo>
                <a:lnTo>
                  <a:pt x="11" y="8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6" name="Freeform 149"/>
          <p:cNvSpPr>
            <a:spLocks/>
          </p:cNvSpPr>
          <p:nvPr/>
        </p:nvSpPr>
        <p:spPr bwMode="auto">
          <a:xfrm>
            <a:off x="8389732" y="3768097"/>
            <a:ext cx="21960" cy="70831"/>
          </a:xfrm>
          <a:custGeom>
            <a:avLst/>
            <a:gdLst>
              <a:gd name="T0" fmla="*/ 0 w 11"/>
              <a:gd name="T1" fmla="*/ 0 h 51"/>
              <a:gd name="T2" fmla="*/ 0 w 11"/>
              <a:gd name="T3" fmla="*/ 0 h 51"/>
              <a:gd name="T4" fmla="*/ 0 w 11"/>
              <a:gd name="T5" fmla="*/ 5336482 h 51"/>
              <a:gd name="T6" fmla="*/ 0 w 11"/>
              <a:gd name="T7" fmla="*/ 17786936 h 51"/>
              <a:gd name="T8" fmla="*/ 1747033 w 11"/>
              <a:gd name="T9" fmla="*/ 51581980 h 51"/>
              <a:gd name="T10" fmla="*/ 1747033 w 11"/>
              <a:gd name="T11" fmla="*/ 76484225 h 51"/>
              <a:gd name="T12" fmla="*/ 1747033 w 11"/>
              <a:gd name="T13" fmla="*/ 87155851 h 51"/>
              <a:gd name="T14" fmla="*/ 1747033 w 11"/>
              <a:gd name="T15" fmla="*/ 90713506 h 51"/>
              <a:gd name="T16" fmla="*/ 1747033 w 11"/>
              <a:gd name="T17" fmla="*/ 90713506 h 51"/>
              <a:gd name="T18" fmla="*/ 3494065 w 11"/>
              <a:gd name="T19" fmla="*/ 87155851 h 51"/>
              <a:gd name="T20" fmla="*/ 3494065 w 11"/>
              <a:gd name="T21" fmla="*/ 80041880 h 51"/>
              <a:gd name="T22" fmla="*/ 3494065 w 11"/>
              <a:gd name="T23" fmla="*/ 33795044 h 51"/>
              <a:gd name="T24" fmla="*/ 3494065 w 11"/>
              <a:gd name="T25" fmla="*/ 12450453 h 51"/>
              <a:gd name="T26" fmla="*/ 5241098 w 11"/>
              <a:gd name="T27" fmla="*/ 3557655 h 51"/>
              <a:gd name="T28" fmla="*/ 5241098 w 11"/>
              <a:gd name="T29" fmla="*/ 0 h 51"/>
              <a:gd name="T30" fmla="*/ 5241098 w 11"/>
              <a:gd name="T31" fmla="*/ 0 h 51"/>
              <a:gd name="T32" fmla="*/ 5241098 w 11"/>
              <a:gd name="T33" fmla="*/ 1778827 h 51"/>
              <a:gd name="T34" fmla="*/ 5241098 w 11"/>
              <a:gd name="T35" fmla="*/ 8894137 h 51"/>
              <a:gd name="T36" fmla="*/ 6988131 w 11"/>
              <a:gd name="T37" fmla="*/ 35573871 h 51"/>
              <a:gd name="T38" fmla="*/ 6988131 w 11"/>
              <a:gd name="T39" fmla="*/ 65811260 h 51"/>
              <a:gd name="T40" fmla="*/ 6988131 w 11"/>
              <a:gd name="T41" fmla="*/ 80041880 h 51"/>
              <a:gd name="T42" fmla="*/ 6988131 w 11"/>
              <a:gd name="T43" fmla="*/ 87155851 h 51"/>
              <a:gd name="T44" fmla="*/ 6988131 w 11"/>
              <a:gd name="T45" fmla="*/ 90713506 h 51"/>
              <a:gd name="T46" fmla="*/ 6988131 w 11"/>
              <a:gd name="T47" fmla="*/ 88934678 h 51"/>
              <a:gd name="T48" fmla="*/ 6988131 w 11"/>
              <a:gd name="T49" fmla="*/ 85377023 h 51"/>
              <a:gd name="T50" fmla="*/ 8735164 w 11"/>
              <a:gd name="T51" fmla="*/ 78263052 h 51"/>
              <a:gd name="T52" fmla="*/ 8735164 w 11"/>
              <a:gd name="T53" fmla="*/ 56918462 h 51"/>
              <a:gd name="T54" fmla="*/ 8735164 w 11"/>
              <a:gd name="T55" fmla="*/ 23123418 h 51"/>
              <a:gd name="T56" fmla="*/ 8735164 w 11"/>
              <a:gd name="T57" fmla="*/ 8894137 h 51"/>
              <a:gd name="T58" fmla="*/ 8735164 w 11"/>
              <a:gd name="T59" fmla="*/ 1778827 h 51"/>
              <a:gd name="T60" fmla="*/ 10482196 w 11"/>
              <a:gd name="T61" fmla="*/ 0 h 51"/>
              <a:gd name="T62" fmla="*/ 10482196 w 11"/>
              <a:gd name="T63" fmla="*/ 0 h 51"/>
              <a:gd name="T64" fmla="*/ 10482196 w 11"/>
              <a:gd name="T65" fmla="*/ 5336482 h 51"/>
              <a:gd name="T66" fmla="*/ 10482196 w 11"/>
              <a:gd name="T67" fmla="*/ 12450453 h 51"/>
              <a:gd name="T68" fmla="*/ 10482196 w 11"/>
              <a:gd name="T69" fmla="*/ 51581980 h 51"/>
              <a:gd name="T70" fmla="*/ 12229229 w 11"/>
              <a:gd name="T71" fmla="*/ 71147743 h 51"/>
              <a:gd name="T72" fmla="*/ 12229229 w 11"/>
              <a:gd name="T73" fmla="*/ 81819369 h 51"/>
              <a:gd name="T74" fmla="*/ 12229229 w 11"/>
              <a:gd name="T75" fmla="*/ 87155851 h 51"/>
              <a:gd name="T76" fmla="*/ 12229229 w 11"/>
              <a:gd name="T77" fmla="*/ 90713506 h 51"/>
              <a:gd name="T78" fmla="*/ 12229229 w 11"/>
              <a:gd name="T79" fmla="*/ 88934678 h 51"/>
              <a:gd name="T80" fmla="*/ 12229229 w 11"/>
              <a:gd name="T81" fmla="*/ 85377023 h 51"/>
              <a:gd name="T82" fmla="*/ 13976262 w 11"/>
              <a:gd name="T83" fmla="*/ 72926570 h 51"/>
              <a:gd name="T84" fmla="*/ 13976262 w 11"/>
              <a:gd name="T85" fmla="*/ 40910354 h 51"/>
              <a:gd name="T86" fmla="*/ 13976262 w 11"/>
              <a:gd name="T87" fmla="*/ 19565763 h 51"/>
              <a:gd name="T88" fmla="*/ 13976262 w 11"/>
              <a:gd name="T89" fmla="*/ 8894137 h 51"/>
              <a:gd name="T90" fmla="*/ 13976262 w 11"/>
              <a:gd name="T91" fmla="*/ 1778827 h 51"/>
              <a:gd name="T92" fmla="*/ 15723295 w 11"/>
              <a:gd name="T93" fmla="*/ 0 h 51"/>
              <a:gd name="T94" fmla="*/ 15723295 w 11"/>
              <a:gd name="T95" fmla="*/ 0 h 51"/>
              <a:gd name="T96" fmla="*/ 15723295 w 11"/>
              <a:gd name="T97" fmla="*/ 3557655 h 51"/>
              <a:gd name="T98" fmla="*/ 15723295 w 11"/>
              <a:gd name="T99" fmla="*/ 10671626 h 51"/>
              <a:gd name="T100" fmla="*/ 15723295 w 11"/>
              <a:gd name="T101" fmla="*/ 24902245 h 51"/>
              <a:gd name="T102" fmla="*/ 15723295 w 11"/>
              <a:gd name="T103" fmla="*/ 55139634 h 51"/>
              <a:gd name="T104" fmla="*/ 15723295 w 11"/>
              <a:gd name="T105" fmla="*/ 74705397 h 51"/>
              <a:gd name="T106" fmla="*/ 17470327 w 11"/>
              <a:gd name="T107" fmla="*/ 87155851 h 51"/>
              <a:gd name="T108" fmla="*/ 17470327 w 11"/>
              <a:gd name="T109" fmla="*/ 90713506 h 51"/>
              <a:gd name="T110" fmla="*/ 17470327 w 11"/>
              <a:gd name="T111" fmla="*/ 90713506 h 51"/>
              <a:gd name="T112" fmla="*/ 17470327 w 11"/>
              <a:gd name="T113" fmla="*/ 87155851 h 51"/>
              <a:gd name="T114" fmla="*/ 17470327 w 11"/>
              <a:gd name="T115" fmla="*/ 80041880 h 51"/>
              <a:gd name="T116" fmla="*/ 19217360 w 11"/>
              <a:gd name="T117" fmla="*/ 49803152 h 51"/>
              <a:gd name="T118" fmla="*/ 19217360 w 11"/>
              <a:gd name="T119" fmla="*/ 19565763 h 51"/>
              <a:gd name="T120" fmla="*/ 19217360 w 11"/>
              <a:gd name="T121" fmla="*/ 7115310 h 51"/>
              <a:gd name="T122" fmla="*/ 19217360 w 11"/>
              <a:gd name="T123" fmla="*/ 1778827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9"/>
                </a:lnTo>
                <a:lnTo>
                  <a:pt x="1" y="35"/>
                </a:lnTo>
                <a:lnTo>
                  <a:pt x="1" y="36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7"/>
                </a:lnTo>
                <a:lnTo>
                  <a:pt x="2" y="3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7"/>
                </a:lnTo>
                <a:lnTo>
                  <a:pt x="3" y="8"/>
                </a:lnTo>
                <a:lnTo>
                  <a:pt x="3" y="10"/>
                </a:lnTo>
                <a:lnTo>
                  <a:pt x="3" y="12"/>
                </a:lnTo>
                <a:lnTo>
                  <a:pt x="3" y="18"/>
                </a:lnTo>
                <a:lnTo>
                  <a:pt x="3" y="19"/>
                </a:lnTo>
                <a:lnTo>
                  <a:pt x="4" y="20"/>
                </a:lnTo>
                <a:lnTo>
                  <a:pt x="4" y="21"/>
                </a:lnTo>
                <a:lnTo>
                  <a:pt x="4" y="24"/>
                </a:lnTo>
                <a:lnTo>
                  <a:pt x="4" y="31"/>
                </a:lnTo>
                <a:lnTo>
                  <a:pt x="4" y="32"/>
                </a:lnTo>
                <a:lnTo>
                  <a:pt x="4" y="34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5" y="44"/>
                </a:lnTo>
                <a:lnTo>
                  <a:pt x="5" y="42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7"/>
                </a:lnTo>
                <a:lnTo>
                  <a:pt x="5" y="34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27"/>
                </a:lnTo>
                <a:lnTo>
                  <a:pt x="5" y="20"/>
                </a:lnTo>
                <a:lnTo>
                  <a:pt x="5" y="19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11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2"/>
                </a:lnTo>
                <a:lnTo>
                  <a:pt x="6" y="29"/>
                </a:lnTo>
                <a:lnTo>
                  <a:pt x="6" y="30"/>
                </a:lnTo>
                <a:lnTo>
                  <a:pt x="7" y="32"/>
                </a:lnTo>
                <a:lnTo>
                  <a:pt x="7" y="35"/>
                </a:lnTo>
                <a:lnTo>
                  <a:pt x="7" y="36"/>
                </a:lnTo>
                <a:lnTo>
                  <a:pt x="7" y="38"/>
                </a:lnTo>
                <a:lnTo>
                  <a:pt x="7" y="40"/>
                </a:lnTo>
                <a:lnTo>
                  <a:pt x="7" y="41"/>
                </a:lnTo>
                <a:lnTo>
                  <a:pt x="7" y="43"/>
                </a:lnTo>
                <a:lnTo>
                  <a:pt x="7" y="44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8" y="36"/>
                </a:lnTo>
                <a:lnTo>
                  <a:pt x="8" y="35"/>
                </a:lnTo>
                <a:lnTo>
                  <a:pt x="8" y="34"/>
                </a:lnTo>
                <a:lnTo>
                  <a:pt x="8" y="33"/>
                </a:lnTo>
                <a:lnTo>
                  <a:pt x="8" y="29"/>
                </a:lnTo>
                <a:lnTo>
                  <a:pt x="8" y="23"/>
                </a:lnTo>
                <a:lnTo>
                  <a:pt x="8" y="22"/>
                </a:lnTo>
                <a:lnTo>
                  <a:pt x="8" y="21"/>
                </a:lnTo>
                <a:lnTo>
                  <a:pt x="8" y="20"/>
                </a:lnTo>
                <a:lnTo>
                  <a:pt x="8" y="17"/>
                </a:lnTo>
                <a:lnTo>
                  <a:pt x="8" y="16"/>
                </a:lnTo>
                <a:lnTo>
                  <a:pt x="8" y="15"/>
                </a:lnTo>
                <a:lnTo>
                  <a:pt x="8" y="14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7"/>
                </a:lnTo>
                <a:lnTo>
                  <a:pt x="9" y="23"/>
                </a:lnTo>
                <a:lnTo>
                  <a:pt x="9" y="24"/>
                </a:lnTo>
                <a:lnTo>
                  <a:pt x="9" y="25"/>
                </a:lnTo>
                <a:lnTo>
                  <a:pt x="9" y="26"/>
                </a:lnTo>
                <a:lnTo>
                  <a:pt x="9" y="29"/>
                </a:lnTo>
                <a:lnTo>
                  <a:pt x="9" y="30"/>
                </a:lnTo>
                <a:lnTo>
                  <a:pt x="9" y="31"/>
                </a:lnTo>
                <a:lnTo>
                  <a:pt x="9" y="32"/>
                </a:lnTo>
                <a:lnTo>
                  <a:pt x="9" y="35"/>
                </a:lnTo>
                <a:lnTo>
                  <a:pt x="9" y="36"/>
                </a:lnTo>
                <a:lnTo>
                  <a:pt x="9" y="37"/>
                </a:lnTo>
                <a:lnTo>
                  <a:pt x="9" y="38"/>
                </a:lnTo>
                <a:lnTo>
                  <a:pt x="9" y="41"/>
                </a:lnTo>
                <a:lnTo>
                  <a:pt x="9" y="42"/>
                </a:lnTo>
                <a:lnTo>
                  <a:pt x="10" y="43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1"/>
                </a:lnTo>
                <a:lnTo>
                  <a:pt x="10" y="40"/>
                </a:lnTo>
                <a:lnTo>
                  <a:pt x="10" y="38"/>
                </a:lnTo>
                <a:lnTo>
                  <a:pt x="10" y="35"/>
                </a:lnTo>
                <a:lnTo>
                  <a:pt x="11" y="29"/>
                </a:lnTo>
                <a:lnTo>
                  <a:pt x="11" y="28"/>
                </a:lnTo>
                <a:lnTo>
                  <a:pt x="11" y="27"/>
                </a:lnTo>
                <a:lnTo>
                  <a:pt x="11" y="26"/>
                </a:lnTo>
                <a:lnTo>
                  <a:pt x="11" y="23"/>
                </a:lnTo>
                <a:lnTo>
                  <a:pt x="11" y="17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1"/>
                </a:lnTo>
                <a:lnTo>
                  <a:pt x="11" y="10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7" name="Freeform 150"/>
          <p:cNvSpPr>
            <a:spLocks/>
          </p:cNvSpPr>
          <p:nvPr/>
        </p:nvSpPr>
        <p:spPr bwMode="auto">
          <a:xfrm>
            <a:off x="8411693" y="3768097"/>
            <a:ext cx="12199" cy="70831"/>
          </a:xfrm>
          <a:custGeom>
            <a:avLst/>
            <a:gdLst>
              <a:gd name="T0" fmla="*/ 0 w 6"/>
              <a:gd name="T1" fmla="*/ 0 h 51"/>
              <a:gd name="T2" fmla="*/ 0 w 6"/>
              <a:gd name="T3" fmla="*/ 0 h 51"/>
              <a:gd name="T4" fmla="*/ 1779211 w 6"/>
              <a:gd name="T5" fmla="*/ 1778827 h 51"/>
              <a:gd name="T6" fmla="*/ 1779211 w 6"/>
              <a:gd name="T7" fmla="*/ 3557655 h 51"/>
              <a:gd name="T8" fmla="*/ 1779211 w 6"/>
              <a:gd name="T9" fmla="*/ 8894137 h 51"/>
              <a:gd name="T10" fmla="*/ 1779211 w 6"/>
              <a:gd name="T11" fmla="*/ 23123418 h 51"/>
              <a:gd name="T12" fmla="*/ 1779211 w 6"/>
              <a:gd name="T13" fmla="*/ 46245497 h 51"/>
              <a:gd name="T14" fmla="*/ 1779211 w 6"/>
              <a:gd name="T15" fmla="*/ 69368915 h 51"/>
              <a:gd name="T16" fmla="*/ 3558422 w 6"/>
              <a:gd name="T17" fmla="*/ 78263052 h 51"/>
              <a:gd name="T18" fmla="*/ 3558422 w 6"/>
              <a:gd name="T19" fmla="*/ 85377023 h 51"/>
              <a:gd name="T20" fmla="*/ 3558422 w 6"/>
              <a:gd name="T21" fmla="*/ 87155851 h 51"/>
              <a:gd name="T22" fmla="*/ 3558422 w 6"/>
              <a:gd name="T23" fmla="*/ 88934678 h 51"/>
              <a:gd name="T24" fmla="*/ 3558422 w 6"/>
              <a:gd name="T25" fmla="*/ 90713506 h 51"/>
              <a:gd name="T26" fmla="*/ 3558422 w 6"/>
              <a:gd name="T27" fmla="*/ 88934678 h 51"/>
              <a:gd name="T28" fmla="*/ 3558422 w 6"/>
              <a:gd name="T29" fmla="*/ 87155851 h 51"/>
              <a:gd name="T30" fmla="*/ 3558422 w 6"/>
              <a:gd name="T31" fmla="*/ 85377023 h 51"/>
              <a:gd name="T32" fmla="*/ 3558422 w 6"/>
              <a:gd name="T33" fmla="*/ 76484225 h 51"/>
              <a:gd name="T34" fmla="*/ 5337633 w 6"/>
              <a:gd name="T35" fmla="*/ 55139634 h 51"/>
              <a:gd name="T36" fmla="*/ 5337633 w 6"/>
              <a:gd name="T37" fmla="*/ 33795044 h 51"/>
              <a:gd name="T38" fmla="*/ 5337633 w 6"/>
              <a:gd name="T39" fmla="*/ 21344590 h 51"/>
              <a:gd name="T40" fmla="*/ 5337633 w 6"/>
              <a:gd name="T41" fmla="*/ 12450453 h 51"/>
              <a:gd name="T42" fmla="*/ 5337633 w 6"/>
              <a:gd name="T43" fmla="*/ 5336482 h 51"/>
              <a:gd name="T44" fmla="*/ 5337633 w 6"/>
              <a:gd name="T45" fmla="*/ 3557655 h 51"/>
              <a:gd name="T46" fmla="*/ 5337633 w 6"/>
              <a:gd name="T47" fmla="*/ 0 h 51"/>
              <a:gd name="T48" fmla="*/ 5337633 w 6"/>
              <a:gd name="T49" fmla="*/ 0 h 51"/>
              <a:gd name="T50" fmla="*/ 5337633 w 6"/>
              <a:gd name="T51" fmla="*/ 0 h 51"/>
              <a:gd name="T52" fmla="*/ 5337633 w 6"/>
              <a:gd name="T53" fmla="*/ 0 h 51"/>
              <a:gd name="T54" fmla="*/ 5337633 w 6"/>
              <a:gd name="T55" fmla="*/ 3557655 h 51"/>
              <a:gd name="T56" fmla="*/ 5337633 w 6"/>
              <a:gd name="T57" fmla="*/ 7115310 h 51"/>
              <a:gd name="T58" fmla="*/ 7116843 w 6"/>
              <a:gd name="T59" fmla="*/ 14229281 h 51"/>
              <a:gd name="T60" fmla="*/ 7116843 w 6"/>
              <a:gd name="T61" fmla="*/ 28458562 h 51"/>
              <a:gd name="T62" fmla="*/ 7116843 w 6"/>
              <a:gd name="T63" fmla="*/ 53360807 h 51"/>
              <a:gd name="T64" fmla="*/ 7116843 w 6"/>
              <a:gd name="T65" fmla="*/ 65811260 h 51"/>
              <a:gd name="T66" fmla="*/ 7116843 w 6"/>
              <a:gd name="T67" fmla="*/ 76484225 h 51"/>
              <a:gd name="T68" fmla="*/ 7116843 w 6"/>
              <a:gd name="T69" fmla="*/ 81819369 h 51"/>
              <a:gd name="T70" fmla="*/ 7116843 w 6"/>
              <a:gd name="T71" fmla="*/ 85377023 h 51"/>
              <a:gd name="T72" fmla="*/ 8896054 w 6"/>
              <a:gd name="T73" fmla="*/ 88934678 h 51"/>
              <a:gd name="T74" fmla="*/ 8896054 w 6"/>
              <a:gd name="T75" fmla="*/ 90713506 h 51"/>
              <a:gd name="T76" fmla="*/ 8896054 w 6"/>
              <a:gd name="T77" fmla="*/ 90713506 h 51"/>
              <a:gd name="T78" fmla="*/ 8896054 w 6"/>
              <a:gd name="T79" fmla="*/ 88934678 h 51"/>
              <a:gd name="T80" fmla="*/ 8896054 w 6"/>
              <a:gd name="T81" fmla="*/ 87155851 h 51"/>
              <a:gd name="T82" fmla="*/ 8896054 w 6"/>
              <a:gd name="T83" fmla="*/ 83598196 h 51"/>
              <a:gd name="T84" fmla="*/ 8896054 w 6"/>
              <a:gd name="T85" fmla="*/ 74705397 h 51"/>
              <a:gd name="T86" fmla="*/ 8896054 w 6"/>
              <a:gd name="T87" fmla="*/ 64032433 h 51"/>
              <a:gd name="T88" fmla="*/ 8896054 w 6"/>
              <a:gd name="T89" fmla="*/ 40910354 h 51"/>
              <a:gd name="T90" fmla="*/ 10675265 w 6"/>
              <a:gd name="T91" fmla="*/ 19565763 h 51"/>
              <a:gd name="T92" fmla="*/ 10675265 w 6"/>
              <a:gd name="T93" fmla="*/ 12450453 h 51"/>
              <a:gd name="T94" fmla="*/ 10675265 w 6"/>
              <a:gd name="T95" fmla="*/ 7115310 h 51"/>
              <a:gd name="T96" fmla="*/ 10675265 w 6"/>
              <a:gd name="T97" fmla="*/ 3557655 h 51"/>
              <a:gd name="T98" fmla="*/ 10675265 w 6"/>
              <a:gd name="T99" fmla="*/ 0 h 51"/>
              <a:gd name="T100" fmla="*/ 10675265 w 6"/>
              <a:gd name="T101" fmla="*/ 0 h 5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"/>
              <a:gd name="T154" fmla="*/ 0 h 51"/>
              <a:gd name="T155" fmla="*/ 6 w 6"/>
              <a:gd name="T156" fmla="*/ 51 h 5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" h="51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3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6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" y="39"/>
                </a:lnTo>
                <a:lnTo>
                  <a:pt x="1" y="40"/>
                </a:lnTo>
                <a:lnTo>
                  <a:pt x="1" y="41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2" y="51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3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7"/>
                </a:lnTo>
                <a:lnTo>
                  <a:pt x="3" y="31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5"/>
                </a:lnTo>
                <a:lnTo>
                  <a:pt x="3" y="19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3"/>
                </a:lnTo>
                <a:lnTo>
                  <a:pt x="3" y="12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6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20"/>
                </a:lnTo>
                <a:lnTo>
                  <a:pt x="4" y="23"/>
                </a:lnTo>
                <a:lnTo>
                  <a:pt x="4" y="30"/>
                </a:lnTo>
                <a:lnTo>
                  <a:pt x="4" y="31"/>
                </a:lnTo>
                <a:lnTo>
                  <a:pt x="4" y="33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1"/>
                </a:lnTo>
                <a:lnTo>
                  <a:pt x="5" y="50"/>
                </a:lnTo>
                <a:lnTo>
                  <a:pt x="5" y="49"/>
                </a:lnTo>
                <a:lnTo>
                  <a:pt x="5" y="48"/>
                </a:lnTo>
                <a:lnTo>
                  <a:pt x="5" y="47"/>
                </a:lnTo>
                <a:lnTo>
                  <a:pt x="5" y="46"/>
                </a:lnTo>
                <a:lnTo>
                  <a:pt x="5" y="45"/>
                </a:lnTo>
                <a:lnTo>
                  <a:pt x="5" y="44"/>
                </a:lnTo>
                <a:lnTo>
                  <a:pt x="5" y="42"/>
                </a:lnTo>
                <a:lnTo>
                  <a:pt x="5" y="41"/>
                </a:lnTo>
                <a:lnTo>
                  <a:pt x="5" y="39"/>
                </a:lnTo>
                <a:lnTo>
                  <a:pt x="5" y="36"/>
                </a:lnTo>
                <a:lnTo>
                  <a:pt x="5" y="35"/>
                </a:lnTo>
                <a:lnTo>
                  <a:pt x="5" y="33"/>
                </a:lnTo>
                <a:lnTo>
                  <a:pt x="5" y="30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6" y="18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Freeform 151"/>
          <p:cNvSpPr>
            <a:spLocks/>
          </p:cNvSpPr>
          <p:nvPr/>
        </p:nvSpPr>
        <p:spPr bwMode="auto">
          <a:xfrm>
            <a:off x="7469872" y="3685735"/>
            <a:ext cx="56118" cy="1647"/>
          </a:xfrm>
          <a:custGeom>
            <a:avLst/>
            <a:gdLst>
              <a:gd name="T0" fmla="*/ 9094193 w 27"/>
              <a:gd name="T1" fmla="*/ 0 h 1"/>
              <a:gd name="T2" fmla="*/ 23644901 w 27"/>
              <a:gd name="T3" fmla="*/ 0 h 1"/>
              <a:gd name="T4" fmla="*/ 30918903 w 27"/>
              <a:gd name="T5" fmla="*/ 0 h 1"/>
              <a:gd name="T6" fmla="*/ 30918903 w 27"/>
              <a:gd name="T7" fmla="*/ 0 h 1"/>
              <a:gd name="T8" fmla="*/ 30918903 w 27"/>
              <a:gd name="T9" fmla="*/ 0 h 1"/>
              <a:gd name="T10" fmla="*/ 30918903 w 27"/>
              <a:gd name="T11" fmla="*/ 0 h 1"/>
              <a:gd name="T12" fmla="*/ 32737741 w 27"/>
              <a:gd name="T13" fmla="*/ 0 h 1"/>
              <a:gd name="T14" fmla="*/ 32737741 w 27"/>
              <a:gd name="T15" fmla="*/ 0 h 1"/>
              <a:gd name="T16" fmla="*/ 32737741 w 27"/>
              <a:gd name="T17" fmla="*/ 0 h 1"/>
              <a:gd name="T18" fmla="*/ 32737741 w 27"/>
              <a:gd name="T19" fmla="*/ 0 h 1"/>
              <a:gd name="T20" fmla="*/ 32737741 w 27"/>
              <a:gd name="T21" fmla="*/ 0 h 1"/>
              <a:gd name="T22" fmla="*/ 32737741 w 27"/>
              <a:gd name="T23" fmla="*/ 0 h 1"/>
              <a:gd name="T24" fmla="*/ 34556580 w 27"/>
              <a:gd name="T25" fmla="*/ 0 h 1"/>
              <a:gd name="T26" fmla="*/ 34556580 w 27"/>
              <a:gd name="T27" fmla="*/ 0 h 1"/>
              <a:gd name="T28" fmla="*/ 34556580 w 27"/>
              <a:gd name="T29" fmla="*/ 0 h 1"/>
              <a:gd name="T30" fmla="*/ 34556580 w 27"/>
              <a:gd name="T31" fmla="*/ 0 h 1"/>
              <a:gd name="T32" fmla="*/ 34556580 w 27"/>
              <a:gd name="T33" fmla="*/ 0 h 1"/>
              <a:gd name="T34" fmla="*/ 36375418 w 27"/>
              <a:gd name="T35" fmla="*/ 0 h 1"/>
              <a:gd name="T36" fmla="*/ 36375418 w 27"/>
              <a:gd name="T37" fmla="*/ 0 h 1"/>
              <a:gd name="T38" fmla="*/ 36375418 w 27"/>
              <a:gd name="T39" fmla="*/ 0 h 1"/>
              <a:gd name="T40" fmla="*/ 36375418 w 27"/>
              <a:gd name="T41" fmla="*/ 0 h 1"/>
              <a:gd name="T42" fmla="*/ 36375418 w 27"/>
              <a:gd name="T43" fmla="*/ 0 h 1"/>
              <a:gd name="T44" fmla="*/ 36375418 w 27"/>
              <a:gd name="T45" fmla="*/ 0 h 1"/>
              <a:gd name="T46" fmla="*/ 36375418 w 27"/>
              <a:gd name="T47" fmla="*/ 0 h 1"/>
              <a:gd name="T48" fmla="*/ 38194257 w 27"/>
              <a:gd name="T49" fmla="*/ 0 h 1"/>
              <a:gd name="T50" fmla="*/ 38194257 w 27"/>
              <a:gd name="T51" fmla="*/ 2109123 h 1"/>
              <a:gd name="T52" fmla="*/ 38194257 w 27"/>
              <a:gd name="T53" fmla="*/ 2109123 h 1"/>
              <a:gd name="T54" fmla="*/ 38194257 w 27"/>
              <a:gd name="T55" fmla="*/ 2109123 h 1"/>
              <a:gd name="T56" fmla="*/ 38194257 w 27"/>
              <a:gd name="T57" fmla="*/ 2109123 h 1"/>
              <a:gd name="T58" fmla="*/ 38194257 w 27"/>
              <a:gd name="T59" fmla="*/ 2109123 h 1"/>
              <a:gd name="T60" fmla="*/ 40013095 w 27"/>
              <a:gd name="T61" fmla="*/ 2109123 h 1"/>
              <a:gd name="T62" fmla="*/ 40013095 w 27"/>
              <a:gd name="T63" fmla="*/ 0 h 1"/>
              <a:gd name="T64" fmla="*/ 40013095 w 27"/>
              <a:gd name="T65" fmla="*/ 0 h 1"/>
              <a:gd name="T66" fmla="*/ 40013095 w 27"/>
              <a:gd name="T67" fmla="*/ 0 h 1"/>
              <a:gd name="T68" fmla="*/ 40013095 w 27"/>
              <a:gd name="T69" fmla="*/ 0 h 1"/>
              <a:gd name="T70" fmla="*/ 41831934 w 27"/>
              <a:gd name="T71" fmla="*/ 0 h 1"/>
              <a:gd name="T72" fmla="*/ 41831934 w 27"/>
              <a:gd name="T73" fmla="*/ 0 h 1"/>
              <a:gd name="T74" fmla="*/ 41831934 w 27"/>
              <a:gd name="T75" fmla="*/ 0 h 1"/>
              <a:gd name="T76" fmla="*/ 41831934 w 27"/>
              <a:gd name="T77" fmla="*/ 0 h 1"/>
              <a:gd name="T78" fmla="*/ 41831934 w 27"/>
              <a:gd name="T79" fmla="*/ 0 h 1"/>
              <a:gd name="T80" fmla="*/ 43650772 w 27"/>
              <a:gd name="T81" fmla="*/ 0 h 1"/>
              <a:gd name="T82" fmla="*/ 43650772 w 27"/>
              <a:gd name="T83" fmla="*/ 2109123 h 1"/>
              <a:gd name="T84" fmla="*/ 43650772 w 27"/>
              <a:gd name="T85" fmla="*/ 2109123 h 1"/>
              <a:gd name="T86" fmla="*/ 43650772 w 27"/>
              <a:gd name="T87" fmla="*/ 2109123 h 1"/>
              <a:gd name="T88" fmla="*/ 43650772 w 27"/>
              <a:gd name="T89" fmla="*/ 2109123 h 1"/>
              <a:gd name="T90" fmla="*/ 43650772 w 27"/>
              <a:gd name="T91" fmla="*/ 2109123 h 1"/>
              <a:gd name="T92" fmla="*/ 43650772 w 27"/>
              <a:gd name="T93" fmla="*/ 2109123 h 1"/>
              <a:gd name="T94" fmla="*/ 45469611 w 27"/>
              <a:gd name="T95" fmla="*/ 2109123 h 1"/>
              <a:gd name="T96" fmla="*/ 45469611 w 27"/>
              <a:gd name="T97" fmla="*/ 2109123 h 1"/>
              <a:gd name="T98" fmla="*/ 45469611 w 27"/>
              <a:gd name="T99" fmla="*/ 0 h 1"/>
              <a:gd name="T100" fmla="*/ 45469611 w 27"/>
              <a:gd name="T101" fmla="*/ 0 h 1"/>
              <a:gd name="T102" fmla="*/ 45469611 w 27"/>
              <a:gd name="T103" fmla="*/ 0 h 1"/>
              <a:gd name="T104" fmla="*/ 45469611 w 27"/>
              <a:gd name="T105" fmla="*/ 0 h 1"/>
              <a:gd name="T106" fmla="*/ 47288449 w 27"/>
              <a:gd name="T107" fmla="*/ 0 h 1"/>
              <a:gd name="T108" fmla="*/ 47288449 w 27"/>
              <a:gd name="T109" fmla="*/ 0 h 1"/>
              <a:gd name="T110" fmla="*/ 47288449 w 27"/>
              <a:gd name="T111" fmla="*/ 0 h 1"/>
              <a:gd name="T112" fmla="*/ 47288449 w 27"/>
              <a:gd name="T113" fmla="*/ 0 h 1"/>
              <a:gd name="T114" fmla="*/ 47288449 w 27"/>
              <a:gd name="T115" fmla="*/ 2109123 h 1"/>
              <a:gd name="T116" fmla="*/ 49107288 w 27"/>
              <a:gd name="T117" fmla="*/ 2109123 h 1"/>
              <a:gd name="T118" fmla="*/ 49107288 w 27"/>
              <a:gd name="T119" fmla="*/ 2109123 h 1"/>
              <a:gd name="T120" fmla="*/ 49107288 w 27"/>
              <a:gd name="T121" fmla="*/ 2109123 h 1"/>
              <a:gd name="T122" fmla="*/ 49107288 w 27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"/>
              <a:gd name="T187" fmla="*/ 0 h 1"/>
              <a:gd name="T188" fmla="*/ 27 w 27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1"/>
                </a:lnTo>
                <a:lnTo>
                  <a:pt x="22" y="1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4" y="1"/>
                </a:lnTo>
                <a:lnTo>
                  <a:pt x="25" y="1"/>
                </a:lnTo>
                <a:lnTo>
                  <a:pt x="25" y="0"/>
                </a:lnTo>
                <a:lnTo>
                  <a:pt x="26" y="0"/>
                </a:lnTo>
                <a:lnTo>
                  <a:pt x="26" y="1"/>
                </a:lnTo>
                <a:lnTo>
                  <a:pt x="27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9" name="Freeform 152"/>
          <p:cNvSpPr>
            <a:spLocks/>
          </p:cNvSpPr>
          <p:nvPr/>
        </p:nvSpPr>
        <p:spPr bwMode="auto">
          <a:xfrm>
            <a:off x="7525990" y="3684087"/>
            <a:ext cx="24399" cy="4942"/>
          </a:xfrm>
          <a:custGeom>
            <a:avLst/>
            <a:gdLst>
              <a:gd name="T0" fmla="*/ 0 w 12"/>
              <a:gd name="T1" fmla="*/ 4220018 h 3"/>
              <a:gd name="T2" fmla="*/ 0 w 12"/>
              <a:gd name="T3" fmla="*/ 4220018 h 3"/>
              <a:gd name="T4" fmla="*/ 0 w 12"/>
              <a:gd name="T5" fmla="*/ 4220018 h 3"/>
              <a:gd name="T6" fmla="*/ 1779323 w 12"/>
              <a:gd name="T7" fmla="*/ 2110009 h 3"/>
              <a:gd name="T8" fmla="*/ 1779323 w 12"/>
              <a:gd name="T9" fmla="*/ 2110009 h 3"/>
              <a:gd name="T10" fmla="*/ 1779323 w 12"/>
              <a:gd name="T11" fmla="*/ 2110009 h 3"/>
              <a:gd name="T12" fmla="*/ 1779323 w 12"/>
              <a:gd name="T13" fmla="*/ 0 h 3"/>
              <a:gd name="T14" fmla="*/ 1779323 w 12"/>
              <a:gd name="T15" fmla="*/ 0 h 3"/>
              <a:gd name="T16" fmla="*/ 3558646 w 12"/>
              <a:gd name="T17" fmla="*/ 0 h 3"/>
              <a:gd name="T18" fmla="*/ 3558646 w 12"/>
              <a:gd name="T19" fmla="*/ 2110009 h 3"/>
              <a:gd name="T20" fmla="*/ 3558646 w 12"/>
              <a:gd name="T21" fmla="*/ 2110009 h 3"/>
              <a:gd name="T22" fmla="*/ 3558646 w 12"/>
              <a:gd name="T23" fmla="*/ 4220018 h 3"/>
              <a:gd name="T24" fmla="*/ 5337969 w 12"/>
              <a:gd name="T25" fmla="*/ 4220018 h 3"/>
              <a:gd name="T26" fmla="*/ 5337969 w 12"/>
              <a:gd name="T27" fmla="*/ 4220018 h 3"/>
              <a:gd name="T28" fmla="*/ 5337969 w 12"/>
              <a:gd name="T29" fmla="*/ 4220018 h 3"/>
              <a:gd name="T30" fmla="*/ 5337969 w 12"/>
              <a:gd name="T31" fmla="*/ 4220018 h 3"/>
              <a:gd name="T32" fmla="*/ 5337969 w 12"/>
              <a:gd name="T33" fmla="*/ 4220018 h 3"/>
              <a:gd name="T34" fmla="*/ 5337969 w 12"/>
              <a:gd name="T35" fmla="*/ 4220018 h 3"/>
              <a:gd name="T36" fmla="*/ 5337969 w 12"/>
              <a:gd name="T37" fmla="*/ 4220018 h 3"/>
              <a:gd name="T38" fmla="*/ 7117292 w 12"/>
              <a:gd name="T39" fmla="*/ 2110009 h 3"/>
              <a:gd name="T40" fmla="*/ 7117292 w 12"/>
              <a:gd name="T41" fmla="*/ 0 h 3"/>
              <a:gd name="T42" fmla="*/ 7117292 w 12"/>
              <a:gd name="T43" fmla="*/ 0 h 3"/>
              <a:gd name="T44" fmla="*/ 7117292 w 12"/>
              <a:gd name="T45" fmla="*/ 0 h 3"/>
              <a:gd name="T46" fmla="*/ 7117292 w 12"/>
              <a:gd name="T47" fmla="*/ 0 h 3"/>
              <a:gd name="T48" fmla="*/ 7117292 w 12"/>
              <a:gd name="T49" fmla="*/ 0 h 3"/>
              <a:gd name="T50" fmla="*/ 8896615 w 12"/>
              <a:gd name="T51" fmla="*/ 0 h 3"/>
              <a:gd name="T52" fmla="*/ 8896615 w 12"/>
              <a:gd name="T53" fmla="*/ 2110009 h 3"/>
              <a:gd name="T54" fmla="*/ 8896615 w 12"/>
              <a:gd name="T55" fmla="*/ 4220018 h 3"/>
              <a:gd name="T56" fmla="*/ 8896615 w 12"/>
              <a:gd name="T57" fmla="*/ 4220018 h 3"/>
              <a:gd name="T58" fmla="*/ 10675938 w 12"/>
              <a:gd name="T59" fmla="*/ 4220018 h 3"/>
              <a:gd name="T60" fmla="*/ 10675938 w 12"/>
              <a:gd name="T61" fmla="*/ 6330027 h 3"/>
              <a:gd name="T62" fmla="*/ 10675938 w 12"/>
              <a:gd name="T63" fmla="*/ 6330027 h 3"/>
              <a:gd name="T64" fmla="*/ 10675938 w 12"/>
              <a:gd name="T65" fmla="*/ 4220018 h 3"/>
              <a:gd name="T66" fmla="*/ 10675938 w 12"/>
              <a:gd name="T67" fmla="*/ 4220018 h 3"/>
              <a:gd name="T68" fmla="*/ 10675938 w 12"/>
              <a:gd name="T69" fmla="*/ 4220018 h 3"/>
              <a:gd name="T70" fmla="*/ 12455260 w 12"/>
              <a:gd name="T71" fmla="*/ 2110009 h 3"/>
              <a:gd name="T72" fmla="*/ 12455260 w 12"/>
              <a:gd name="T73" fmla="*/ 0 h 3"/>
              <a:gd name="T74" fmla="*/ 12455260 w 12"/>
              <a:gd name="T75" fmla="*/ 0 h 3"/>
              <a:gd name="T76" fmla="*/ 12455260 w 12"/>
              <a:gd name="T77" fmla="*/ 0 h 3"/>
              <a:gd name="T78" fmla="*/ 12455260 w 12"/>
              <a:gd name="T79" fmla="*/ 0 h 3"/>
              <a:gd name="T80" fmla="*/ 12455260 w 12"/>
              <a:gd name="T81" fmla="*/ 0 h 3"/>
              <a:gd name="T82" fmla="*/ 14234583 w 12"/>
              <a:gd name="T83" fmla="*/ 0 h 3"/>
              <a:gd name="T84" fmla="*/ 14234583 w 12"/>
              <a:gd name="T85" fmla="*/ 2110009 h 3"/>
              <a:gd name="T86" fmla="*/ 14234583 w 12"/>
              <a:gd name="T87" fmla="*/ 4220018 h 3"/>
              <a:gd name="T88" fmla="*/ 14234583 w 12"/>
              <a:gd name="T89" fmla="*/ 6330027 h 3"/>
              <a:gd name="T90" fmla="*/ 14234583 w 12"/>
              <a:gd name="T91" fmla="*/ 6330027 h 3"/>
              <a:gd name="T92" fmla="*/ 14234583 w 12"/>
              <a:gd name="T93" fmla="*/ 6330027 h 3"/>
              <a:gd name="T94" fmla="*/ 16013906 w 12"/>
              <a:gd name="T95" fmla="*/ 6330027 h 3"/>
              <a:gd name="T96" fmla="*/ 16013906 w 12"/>
              <a:gd name="T97" fmla="*/ 6330027 h 3"/>
              <a:gd name="T98" fmla="*/ 16013906 w 12"/>
              <a:gd name="T99" fmla="*/ 4220018 h 3"/>
              <a:gd name="T100" fmla="*/ 16013906 w 12"/>
              <a:gd name="T101" fmla="*/ 2110009 h 3"/>
              <a:gd name="T102" fmla="*/ 17793229 w 12"/>
              <a:gd name="T103" fmla="*/ 0 h 3"/>
              <a:gd name="T104" fmla="*/ 17793229 w 12"/>
              <a:gd name="T105" fmla="*/ 0 h 3"/>
              <a:gd name="T106" fmla="*/ 17793229 w 12"/>
              <a:gd name="T107" fmla="*/ 0 h 3"/>
              <a:gd name="T108" fmla="*/ 17793229 w 12"/>
              <a:gd name="T109" fmla="*/ 0 h 3"/>
              <a:gd name="T110" fmla="*/ 17793229 w 12"/>
              <a:gd name="T111" fmla="*/ 0 h 3"/>
              <a:gd name="T112" fmla="*/ 17793229 w 12"/>
              <a:gd name="T113" fmla="*/ 0 h 3"/>
              <a:gd name="T114" fmla="*/ 19572552 w 12"/>
              <a:gd name="T115" fmla="*/ 4220018 h 3"/>
              <a:gd name="T116" fmla="*/ 19572552 w 12"/>
              <a:gd name="T117" fmla="*/ 6330027 h 3"/>
              <a:gd name="T118" fmla="*/ 19572552 w 12"/>
              <a:gd name="T119" fmla="*/ 6330027 h 3"/>
              <a:gd name="T120" fmla="*/ 19572552 w 12"/>
              <a:gd name="T121" fmla="*/ 6330027 h 3"/>
              <a:gd name="T122" fmla="*/ 21351875 w 12"/>
              <a:gd name="T123" fmla="*/ 6330027 h 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"/>
              <a:gd name="T188" fmla="*/ 12 w 12"/>
              <a:gd name="T189" fmla="*/ 3 h 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">
                <a:moveTo>
                  <a:pt x="0" y="2"/>
                </a:move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10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2" y="3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0" name="Freeform 153"/>
          <p:cNvSpPr>
            <a:spLocks/>
          </p:cNvSpPr>
          <p:nvPr/>
        </p:nvSpPr>
        <p:spPr bwMode="auto">
          <a:xfrm>
            <a:off x="7550390" y="3682440"/>
            <a:ext cx="21960" cy="6589"/>
          </a:xfrm>
          <a:custGeom>
            <a:avLst/>
            <a:gdLst>
              <a:gd name="T0" fmla="*/ 0 w 11"/>
              <a:gd name="T1" fmla="*/ 6751320 h 5"/>
              <a:gd name="T2" fmla="*/ 0 w 11"/>
              <a:gd name="T3" fmla="*/ 5063490 h 5"/>
              <a:gd name="T4" fmla="*/ 0 w 11"/>
              <a:gd name="T5" fmla="*/ 3375660 h 5"/>
              <a:gd name="T6" fmla="*/ 1747033 w 11"/>
              <a:gd name="T7" fmla="*/ 1687830 h 5"/>
              <a:gd name="T8" fmla="*/ 1747033 w 11"/>
              <a:gd name="T9" fmla="*/ 1687830 h 5"/>
              <a:gd name="T10" fmla="*/ 1747033 w 11"/>
              <a:gd name="T11" fmla="*/ 1687830 h 5"/>
              <a:gd name="T12" fmla="*/ 1747033 w 11"/>
              <a:gd name="T13" fmla="*/ 1687830 h 5"/>
              <a:gd name="T14" fmla="*/ 1747033 w 11"/>
              <a:gd name="T15" fmla="*/ 1687830 h 5"/>
              <a:gd name="T16" fmla="*/ 1747033 w 11"/>
              <a:gd name="T17" fmla="*/ 1687830 h 5"/>
              <a:gd name="T18" fmla="*/ 1747033 w 11"/>
              <a:gd name="T19" fmla="*/ 3375660 h 5"/>
              <a:gd name="T20" fmla="*/ 3494065 w 11"/>
              <a:gd name="T21" fmla="*/ 5063490 h 5"/>
              <a:gd name="T22" fmla="*/ 3494065 w 11"/>
              <a:gd name="T23" fmla="*/ 6751320 h 5"/>
              <a:gd name="T24" fmla="*/ 3494065 w 11"/>
              <a:gd name="T25" fmla="*/ 6751320 h 5"/>
              <a:gd name="T26" fmla="*/ 3494065 w 11"/>
              <a:gd name="T27" fmla="*/ 6751320 h 5"/>
              <a:gd name="T28" fmla="*/ 3494065 w 11"/>
              <a:gd name="T29" fmla="*/ 6751320 h 5"/>
              <a:gd name="T30" fmla="*/ 3494065 w 11"/>
              <a:gd name="T31" fmla="*/ 6751320 h 5"/>
              <a:gd name="T32" fmla="*/ 5241098 w 11"/>
              <a:gd name="T33" fmla="*/ 6751320 h 5"/>
              <a:gd name="T34" fmla="*/ 5241098 w 11"/>
              <a:gd name="T35" fmla="*/ 5063490 h 5"/>
              <a:gd name="T36" fmla="*/ 5241098 w 11"/>
              <a:gd name="T37" fmla="*/ 3375660 h 5"/>
              <a:gd name="T38" fmla="*/ 5241098 w 11"/>
              <a:gd name="T39" fmla="*/ 1687830 h 5"/>
              <a:gd name="T40" fmla="*/ 5241098 w 11"/>
              <a:gd name="T41" fmla="*/ 1687830 h 5"/>
              <a:gd name="T42" fmla="*/ 6988131 w 11"/>
              <a:gd name="T43" fmla="*/ 0 h 5"/>
              <a:gd name="T44" fmla="*/ 6988131 w 11"/>
              <a:gd name="T45" fmla="*/ 0 h 5"/>
              <a:gd name="T46" fmla="*/ 6988131 w 11"/>
              <a:gd name="T47" fmla="*/ 0 h 5"/>
              <a:gd name="T48" fmla="*/ 6988131 w 11"/>
              <a:gd name="T49" fmla="*/ 1687830 h 5"/>
              <a:gd name="T50" fmla="*/ 6988131 w 11"/>
              <a:gd name="T51" fmla="*/ 1687830 h 5"/>
              <a:gd name="T52" fmla="*/ 6988131 w 11"/>
              <a:gd name="T53" fmla="*/ 3375660 h 5"/>
              <a:gd name="T54" fmla="*/ 8735164 w 11"/>
              <a:gd name="T55" fmla="*/ 5063490 h 5"/>
              <a:gd name="T56" fmla="*/ 8735164 w 11"/>
              <a:gd name="T57" fmla="*/ 6751320 h 5"/>
              <a:gd name="T58" fmla="*/ 8735164 w 11"/>
              <a:gd name="T59" fmla="*/ 6751320 h 5"/>
              <a:gd name="T60" fmla="*/ 8735164 w 11"/>
              <a:gd name="T61" fmla="*/ 6751320 h 5"/>
              <a:gd name="T62" fmla="*/ 8735164 w 11"/>
              <a:gd name="T63" fmla="*/ 6751320 h 5"/>
              <a:gd name="T64" fmla="*/ 8735164 w 11"/>
              <a:gd name="T65" fmla="*/ 6751320 h 5"/>
              <a:gd name="T66" fmla="*/ 10482196 w 11"/>
              <a:gd name="T67" fmla="*/ 6751320 h 5"/>
              <a:gd name="T68" fmla="*/ 10482196 w 11"/>
              <a:gd name="T69" fmla="*/ 3375660 h 5"/>
              <a:gd name="T70" fmla="*/ 10482196 w 11"/>
              <a:gd name="T71" fmla="*/ 1687830 h 5"/>
              <a:gd name="T72" fmla="*/ 10482196 w 11"/>
              <a:gd name="T73" fmla="*/ 0 h 5"/>
              <a:gd name="T74" fmla="*/ 10482196 w 11"/>
              <a:gd name="T75" fmla="*/ 0 h 5"/>
              <a:gd name="T76" fmla="*/ 12229229 w 11"/>
              <a:gd name="T77" fmla="*/ 0 h 5"/>
              <a:gd name="T78" fmla="*/ 12229229 w 11"/>
              <a:gd name="T79" fmla="*/ 0 h 5"/>
              <a:gd name="T80" fmla="*/ 12229229 w 11"/>
              <a:gd name="T81" fmla="*/ 1687830 h 5"/>
              <a:gd name="T82" fmla="*/ 12229229 w 11"/>
              <a:gd name="T83" fmla="*/ 1687830 h 5"/>
              <a:gd name="T84" fmla="*/ 12229229 w 11"/>
              <a:gd name="T85" fmla="*/ 5063490 h 5"/>
              <a:gd name="T86" fmla="*/ 13976262 w 11"/>
              <a:gd name="T87" fmla="*/ 6751320 h 5"/>
              <a:gd name="T88" fmla="*/ 13976262 w 11"/>
              <a:gd name="T89" fmla="*/ 6751320 h 5"/>
              <a:gd name="T90" fmla="*/ 13976262 w 11"/>
              <a:gd name="T91" fmla="*/ 6751320 h 5"/>
              <a:gd name="T92" fmla="*/ 13976262 w 11"/>
              <a:gd name="T93" fmla="*/ 6751320 h 5"/>
              <a:gd name="T94" fmla="*/ 13976262 w 11"/>
              <a:gd name="T95" fmla="*/ 6751320 h 5"/>
              <a:gd name="T96" fmla="*/ 13976262 w 11"/>
              <a:gd name="T97" fmla="*/ 6751320 h 5"/>
              <a:gd name="T98" fmla="*/ 15723295 w 11"/>
              <a:gd name="T99" fmla="*/ 5063490 h 5"/>
              <a:gd name="T100" fmla="*/ 15723295 w 11"/>
              <a:gd name="T101" fmla="*/ 1687830 h 5"/>
              <a:gd name="T102" fmla="*/ 15723295 w 11"/>
              <a:gd name="T103" fmla="*/ 0 h 5"/>
              <a:gd name="T104" fmla="*/ 15723295 w 11"/>
              <a:gd name="T105" fmla="*/ 0 h 5"/>
              <a:gd name="T106" fmla="*/ 15723295 w 11"/>
              <a:gd name="T107" fmla="*/ 0 h 5"/>
              <a:gd name="T108" fmla="*/ 17470327 w 11"/>
              <a:gd name="T109" fmla="*/ 0 h 5"/>
              <a:gd name="T110" fmla="*/ 17470327 w 11"/>
              <a:gd name="T111" fmla="*/ 0 h 5"/>
              <a:gd name="T112" fmla="*/ 17470327 w 11"/>
              <a:gd name="T113" fmla="*/ 1687830 h 5"/>
              <a:gd name="T114" fmla="*/ 17470327 w 11"/>
              <a:gd name="T115" fmla="*/ 3375660 h 5"/>
              <a:gd name="T116" fmla="*/ 17470327 w 11"/>
              <a:gd name="T117" fmla="*/ 5063490 h 5"/>
              <a:gd name="T118" fmla="*/ 17470327 w 11"/>
              <a:gd name="T119" fmla="*/ 6751320 h 5"/>
              <a:gd name="T120" fmla="*/ 19217360 w 11"/>
              <a:gd name="T121" fmla="*/ 8439150 h 5"/>
              <a:gd name="T122" fmla="*/ 19217360 w 11"/>
              <a:gd name="T123" fmla="*/ 8439150 h 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"/>
              <a:gd name="T188" fmla="*/ 11 w 11"/>
              <a:gd name="T189" fmla="*/ 5 h 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2" y="3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5" y="3"/>
                </a:lnTo>
                <a:lnTo>
                  <a:pt x="5" y="4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8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1" y="4"/>
                </a:lnTo>
                <a:lnTo>
                  <a:pt x="11" y="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1" name="Freeform 154"/>
          <p:cNvSpPr>
            <a:spLocks/>
          </p:cNvSpPr>
          <p:nvPr/>
        </p:nvSpPr>
        <p:spPr bwMode="auto">
          <a:xfrm>
            <a:off x="7572350" y="3680793"/>
            <a:ext cx="21959" cy="9883"/>
          </a:xfrm>
          <a:custGeom>
            <a:avLst/>
            <a:gdLst>
              <a:gd name="T0" fmla="*/ 0 w 11"/>
              <a:gd name="T1" fmla="*/ 10848975 h 7"/>
              <a:gd name="T2" fmla="*/ 0 w 11"/>
              <a:gd name="T3" fmla="*/ 9040586 h 7"/>
              <a:gd name="T4" fmla="*/ 0 w 11"/>
              <a:gd name="T5" fmla="*/ 9040586 h 7"/>
              <a:gd name="T6" fmla="*/ 1746910 w 11"/>
              <a:gd name="T7" fmla="*/ 5425168 h 7"/>
              <a:gd name="T8" fmla="*/ 1746910 w 11"/>
              <a:gd name="T9" fmla="*/ 3616779 h 7"/>
              <a:gd name="T10" fmla="*/ 1746910 w 11"/>
              <a:gd name="T11" fmla="*/ 1808389 h 7"/>
              <a:gd name="T12" fmla="*/ 1746910 w 11"/>
              <a:gd name="T13" fmla="*/ 1808389 h 7"/>
              <a:gd name="T14" fmla="*/ 1746910 w 11"/>
              <a:gd name="T15" fmla="*/ 1808389 h 7"/>
              <a:gd name="T16" fmla="*/ 1746910 w 11"/>
              <a:gd name="T17" fmla="*/ 1808389 h 7"/>
              <a:gd name="T18" fmla="*/ 1746910 w 11"/>
              <a:gd name="T19" fmla="*/ 1808389 h 7"/>
              <a:gd name="T20" fmla="*/ 3493821 w 11"/>
              <a:gd name="T21" fmla="*/ 3616779 h 7"/>
              <a:gd name="T22" fmla="*/ 3493821 w 11"/>
              <a:gd name="T23" fmla="*/ 7232196 h 7"/>
              <a:gd name="T24" fmla="*/ 3493821 w 11"/>
              <a:gd name="T25" fmla="*/ 9040586 h 7"/>
              <a:gd name="T26" fmla="*/ 3493821 w 11"/>
              <a:gd name="T27" fmla="*/ 9040586 h 7"/>
              <a:gd name="T28" fmla="*/ 5240731 w 11"/>
              <a:gd name="T29" fmla="*/ 10848975 h 7"/>
              <a:gd name="T30" fmla="*/ 5240731 w 11"/>
              <a:gd name="T31" fmla="*/ 10848975 h 7"/>
              <a:gd name="T32" fmla="*/ 5240731 w 11"/>
              <a:gd name="T33" fmla="*/ 10848975 h 7"/>
              <a:gd name="T34" fmla="*/ 5240731 w 11"/>
              <a:gd name="T35" fmla="*/ 10848975 h 7"/>
              <a:gd name="T36" fmla="*/ 5240731 w 11"/>
              <a:gd name="T37" fmla="*/ 9040586 h 7"/>
              <a:gd name="T38" fmla="*/ 5240731 w 11"/>
              <a:gd name="T39" fmla="*/ 5425168 h 7"/>
              <a:gd name="T40" fmla="*/ 6987642 w 11"/>
              <a:gd name="T41" fmla="*/ 3616779 h 7"/>
              <a:gd name="T42" fmla="*/ 6987642 w 11"/>
              <a:gd name="T43" fmla="*/ 1808389 h 7"/>
              <a:gd name="T44" fmla="*/ 6987642 w 11"/>
              <a:gd name="T45" fmla="*/ 1808389 h 7"/>
              <a:gd name="T46" fmla="*/ 6987642 w 11"/>
              <a:gd name="T47" fmla="*/ 0 h 7"/>
              <a:gd name="T48" fmla="*/ 6987642 w 11"/>
              <a:gd name="T49" fmla="*/ 0 h 7"/>
              <a:gd name="T50" fmla="*/ 6987642 w 11"/>
              <a:gd name="T51" fmla="*/ 1808389 h 7"/>
              <a:gd name="T52" fmla="*/ 6987642 w 11"/>
              <a:gd name="T53" fmla="*/ 1808389 h 7"/>
              <a:gd name="T54" fmla="*/ 8734552 w 11"/>
              <a:gd name="T55" fmla="*/ 5425168 h 7"/>
              <a:gd name="T56" fmla="*/ 8734552 w 11"/>
              <a:gd name="T57" fmla="*/ 9040586 h 7"/>
              <a:gd name="T58" fmla="*/ 8734552 w 11"/>
              <a:gd name="T59" fmla="*/ 10848975 h 7"/>
              <a:gd name="T60" fmla="*/ 8734552 w 11"/>
              <a:gd name="T61" fmla="*/ 10848975 h 7"/>
              <a:gd name="T62" fmla="*/ 10481463 w 11"/>
              <a:gd name="T63" fmla="*/ 10848975 h 7"/>
              <a:gd name="T64" fmla="*/ 10481463 w 11"/>
              <a:gd name="T65" fmla="*/ 10848975 h 7"/>
              <a:gd name="T66" fmla="*/ 10481463 w 11"/>
              <a:gd name="T67" fmla="*/ 10848975 h 7"/>
              <a:gd name="T68" fmla="*/ 10481463 w 11"/>
              <a:gd name="T69" fmla="*/ 7232196 h 7"/>
              <a:gd name="T70" fmla="*/ 12228373 w 11"/>
              <a:gd name="T71" fmla="*/ 1808389 h 7"/>
              <a:gd name="T72" fmla="*/ 12228373 w 11"/>
              <a:gd name="T73" fmla="*/ 1808389 h 7"/>
              <a:gd name="T74" fmla="*/ 12228373 w 11"/>
              <a:gd name="T75" fmla="*/ 0 h 7"/>
              <a:gd name="T76" fmla="*/ 12228373 w 11"/>
              <a:gd name="T77" fmla="*/ 0 h 7"/>
              <a:gd name="T78" fmla="*/ 12228373 w 11"/>
              <a:gd name="T79" fmla="*/ 0 h 7"/>
              <a:gd name="T80" fmla="*/ 12228373 w 11"/>
              <a:gd name="T81" fmla="*/ 1808389 h 7"/>
              <a:gd name="T82" fmla="*/ 13975284 w 11"/>
              <a:gd name="T83" fmla="*/ 5425168 h 7"/>
              <a:gd name="T84" fmla="*/ 13975284 w 11"/>
              <a:gd name="T85" fmla="*/ 9040586 h 7"/>
              <a:gd name="T86" fmla="*/ 13975284 w 11"/>
              <a:gd name="T87" fmla="*/ 10848975 h 7"/>
              <a:gd name="T88" fmla="*/ 13975284 w 11"/>
              <a:gd name="T89" fmla="*/ 10848975 h 7"/>
              <a:gd name="T90" fmla="*/ 13975284 w 11"/>
              <a:gd name="T91" fmla="*/ 10848975 h 7"/>
              <a:gd name="T92" fmla="*/ 15722194 w 11"/>
              <a:gd name="T93" fmla="*/ 10848975 h 7"/>
              <a:gd name="T94" fmla="*/ 15722194 w 11"/>
              <a:gd name="T95" fmla="*/ 10848975 h 7"/>
              <a:gd name="T96" fmla="*/ 15722194 w 11"/>
              <a:gd name="T97" fmla="*/ 9040586 h 7"/>
              <a:gd name="T98" fmla="*/ 15722194 w 11"/>
              <a:gd name="T99" fmla="*/ 3616779 h 7"/>
              <a:gd name="T100" fmla="*/ 15722194 w 11"/>
              <a:gd name="T101" fmla="*/ 1808389 h 7"/>
              <a:gd name="T102" fmla="*/ 17469105 w 11"/>
              <a:gd name="T103" fmla="*/ 0 h 7"/>
              <a:gd name="T104" fmla="*/ 17469105 w 11"/>
              <a:gd name="T105" fmla="*/ 0 h 7"/>
              <a:gd name="T106" fmla="*/ 17469105 w 11"/>
              <a:gd name="T107" fmla="*/ 0 h 7"/>
              <a:gd name="T108" fmla="*/ 17469105 w 11"/>
              <a:gd name="T109" fmla="*/ 0 h 7"/>
              <a:gd name="T110" fmla="*/ 17469105 w 11"/>
              <a:gd name="T111" fmla="*/ 1808389 h 7"/>
              <a:gd name="T112" fmla="*/ 17469105 w 11"/>
              <a:gd name="T113" fmla="*/ 3616779 h 7"/>
              <a:gd name="T114" fmla="*/ 19216015 w 11"/>
              <a:gd name="T115" fmla="*/ 9040586 h 7"/>
              <a:gd name="T116" fmla="*/ 19216015 w 11"/>
              <a:gd name="T117" fmla="*/ 10848975 h 7"/>
              <a:gd name="T118" fmla="*/ 19216015 w 11"/>
              <a:gd name="T119" fmla="*/ 10848975 h 7"/>
              <a:gd name="T120" fmla="*/ 19216015 w 11"/>
              <a:gd name="T121" fmla="*/ 12657364 h 7"/>
              <a:gd name="T122" fmla="*/ 19216015 w 11"/>
              <a:gd name="T123" fmla="*/ 12657364 h 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7"/>
              <a:gd name="T188" fmla="*/ 11 w 11"/>
              <a:gd name="T189" fmla="*/ 7 h 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7">
                <a:moveTo>
                  <a:pt x="0" y="6"/>
                </a:move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2" name="Freeform 155"/>
          <p:cNvSpPr>
            <a:spLocks/>
          </p:cNvSpPr>
          <p:nvPr/>
        </p:nvSpPr>
        <p:spPr bwMode="auto">
          <a:xfrm>
            <a:off x="7594309" y="3680793"/>
            <a:ext cx="26840" cy="9883"/>
          </a:xfrm>
          <a:custGeom>
            <a:avLst/>
            <a:gdLst>
              <a:gd name="T0" fmla="*/ 0 w 12"/>
              <a:gd name="T1" fmla="*/ 11075194 h 8"/>
              <a:gd name="T2" fmla="*/ 1957311 w 12"/>
              <a:gd name="T3" fmla="*/ 11075194 h 8"/>
              <a:gd name="T4" fmla="*/ 1957311 w 12"/>
              <a:gd name="T5" fmla="*/ 9492853 h 8"/>
              <a:gd name="T6" fmla="*/ 1957311 w 12"/>
              <a:gd name="T7" fmla="*/ 4747022 h 8"/>
              <a:gd name="T8" fmla="*/ 1957311 w 12"/>
              <a:gd name="T9" fmla="*/ 3164681 h 8"/>
              <a:gd name="T10" fmla="*/ 1957311 w 12"/>
              <a:gd name="T11" fmla="*/ 1582341 h 8"/>
              <a:gd name="T12" fmla="*/ 3914623 w 12"/>
              <a:gd name="T13" fmla="*/ 1582341 h 8"/>
              <a:gd name="T14" fmla="*/ 3914623 w 12"/>
              <a:gd name="T15" fmla="*/ 1582341 h 8"/>
              <a:gd name="T16" fmla="*/ 3914623 w 12"/>
              <a:gd name="T17" fmla="*/ 1582341 h 8"/>
              <a:gd name="T18" fmla="*/ 3914623 w 12"/>
              <a:gd name="T19" fmla="*/ 1582341 h 8"/>
              <a:gd name="T20" fmla="*/ 3914623 w 12"/>
              <a:gd name="T21" fmla="*/ 3164681 h 8"/>
              <a:gd name="T22" fmla="*/ 5871934 w 12"/>
              <a:gd name="T23" fmla="*/ 7910513 h 8"/>
              <a:gd name="T24" fmla="*/ 5871934 w 12"/>
              <a:gd name="T25" fmla="*/ 11075194 h 8"/>
              <a:gd name="T26" fmla="*/ 5871934 w 12"/>
              <a:gd name="T27" fmla="*/ 11075194 h 8"/>
              <a:gd name="T28" fmla="*/ 5871934 w 12"/>
              <a:gd name="T29" fmla="*/ 12657534 h 8"/>
              <a:gd name="T30" fmla="*/ 5871934 w 12"/>
              <a:gd name="T31" fmla="*/ 12657534 h 8"/>
              <a:gd name="T32" fmla="*/ 5871934 w 12"/>
              <a:gd name="T33" fmla="*/ 12657534 h 8"/>
              <a:gd name="T34" fmla="*/ 5871934 w 12"/>
              <a:gd name="T35" fmla="*/ 11075194 h 8"/>
              <a:gd name="T36" fmla="*/ 7829245 w 12"/>
              <a:gd name="T37" fmla="*/ 7910513 h 8"/>
              <a:gd name="T38" fmla="*/ 7829245 w 12"/>
              <a:gd name="T39" fmla="*/ 3164681 h 8"/>
              <a:gd name="T40" fmla="*/ 7829245 w 12"/>
              <a:gd name="T41" fmla="*/ 1582341 h 8"/>
              <a:gd name="T42" fmla="*/ 7829245 w 12"/>
              <a:gd name="T43" fmla="*/ 1582341 h 8"/>
              <a:gd name="T44" fmla="*/ 7829245 w 12"/>
              <a:gd name="T45" fmla="*/ 1582341 h 8"/>
              <a:gd name="T46" fmla="*/ 9786556 w 12"/>
              <a:gd name="T47" fmla="*/ 1582341 h 8"/>
              <a:gd name="T48" fmla="*/ 9786556 w 12"/>
              <a:gd name="T49" fmla="*/ 1582341 h 8"/>
              <a:gd name="T50" fmla="*/ 9786556 w 12"/>
              <a:gd name="T51" fmla="*/ 3164681 h 8"/>
              <a:gd name="T52" fmla="*/ 9786556 w 12"/>
              <a:gd name="T53" fmla="*/ 7910513 h 8"/>
              <a:gd name="T54" fmla="*/ 11743868 w 12"/>
              <a:gd name="T55" fmla="*/ 11075194 h 8"/>
              <a:gd name="T56" fmla="*/ 11743868 w 12"/>
              <a:gd name="T57" fmla="*/ 11075194 h 8"/>
              <a:gd name="T58" fmla="*/ 11743868 w 12"/>
              <a:gd name="T59" fmla="*/ 12657534 h 8"/>
              <a:gd name="T60" fmla="*/ 11743868 w 12"/>
              <a:gd name="T61" fmla="*/ 12657534 h 8"/>
              <a:gd name="T62" fmla="*/ 11743868 w 12"/>
              <a:gd name="T63" fmla="*/ 12657534 h 8"/>
              <a:gd name="T64" fmla="*/ 11743868 w 12"/>
              <a:gd name="T65" fmla="*/ 11075194 h 8"/>
              <a:gd name="T66" fmla="*/ 11743868 w 12"/>
              <a:gd name="T67" fmla="*/ 9492853 h 8"/>
              <a:gd name="T68" fmla="*/ 13701179 w 12"/>
              <a:gd name="T69" fmla="*/ 6329363 h 8"/>
              <a:gd name="T70" fmla="*/ 13701179 w 12"/>
              <a:gd name="T71" fmla="*/ 3164681 h 8"/>
              <a:gd name="T72" fmla="*/ 13701179 w 12"/>
              <a:gd name="T73" fmla="*/ 1582341 h 8"/>
              <a:gd name="T74" fmla="*/ 13701179 w 12"/>
              <a:gd name="T75" fmla="*/ 1582341 h 8"/>
              <a:gd name="T76" fmla="*/ 13701179 w 12"/>
              <a:gd name="T77" fmla="*/ 1582341 h 8"/>
              <a:gd name="T78" fmla="*/ 13701179 w 12"/>
              <a:gd name="T79" fmla="*/ 1582341 h 8"/>
              <a:gd name="T80" fmla="*/ 15658490 w 12"/>
              <a:gd name="T81" fmla="*/ 1582341 h 8"/>
              <a:gd name="T82" fmla="*/ 15658490 w 12"/>
              <a:gd name="T83" fmla="*/ 4747022 h 8"/>
              <a:gd name="T84" fmla="*/ 15658490 w 12"/>
              <a:gd name="T85" fmla="*/ 9492853 h 8"/>
              <a:gd name="T86" fmla="*/ 15658490 w 12"/>
              <a:gd name="T87" fmla="*/ 11075194 h 8"/>
              <a:gd name="T88" fmla="*/ 17615801 w 12"/>
              <a:gd name="T89" fmla="*/ 12657534 h 8"/>
              <a:gd name="T90" fmla="*/ 17615801 w 12"/>
              <a:gd name="T91" fmla="*/ 12657534 h 8"/>
              <a:gd name="T92" fmla="*/ 17615801 w 12"/>
              <a:gd name="T93" fmla="*/ 12657534 h 8"/>
              <a:gd name="T94" fmla="*/ 17615801 w 12"/>
              <a:gd name="T95" fmla="*/ 12657534 h 8"/>
              <a:gd name="T96" fmla="*/ 17615801 w 12"/>
              <a:gd name="T97" fmla="*/ 11075194 h 8"/>
              <a:gd name="T98" fmla="*/ 19573113 w 12"/>
              <a:gd name="T99" fmla="*/ 6329363 h 8"/>
              <a:gd name="T100" fmla="*/ 19573113 w 12"/>
              <a:gd name="T101" fmla="*/ 3164681 h 8"/>
              <a:gd name="T102" fmla="*/ 19573113 w 12"/>
              <a:gd name="T103" fmla="*/ 1582341 h 8"/>
              <a:gd name="T104" fmla="*/ 19573113 w 12"/>
              <a:gd name="T105" fmla="*/ 1582341 h 8"/>
              <a:gd name="T106" fmla="*/ 19573113 w 12"/>
              <a:gd name="T107" fmla="*/ 0 h 8"/>
              <a:gd name="T108" fmla="*/ 19573113 w 12"/>
              <a:gd name="T109" fmla="*/ 0 h 8"/>
              <a:gd name="T110" fmla="*/ 19573113 w 12"/>
              <a:gd name="T111" fmla="*/ 1582341 h 8"/>
              <a:gd name="T112" fmla="*/ 21530424 w 12"/>
              <a:gd name="T113" fmla="*/ 1582341 h 8"/>
              <a:gd name="T114" fmla="*/ 21530424 w 12"/>
              <a:gd name="T115" fmla="*/ 6329363 h 8"/>
              <a:gd name="T116" fmla="*/ 21530424 w 12"/>
              <a:gd name="T117" fmla="*/ 11075194 h 8"/>
              <a:gd name="T118" fmla="*/ 21530424 w 12"/>
              <a:gd name="T119" fmla="*/ 12657534 h 8"/>
              <a:gd name="T120" fmla="*/ 23487735 w 12"/>
              <a:gd name="T121" fmla="*/ 12657534 h 8"/>
              <a:gd name="T122" fmla="*/ 23487735 w 12"/>
              <a:gd name="T123" fmla="*/ 12657534 h 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8"/>
              <a:gd name="T188" fmla="*/ 12 w 12"/>
              <a:gd name="T189" fmla="*/ 8 h 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8">
                <a:moveTo>
                  <a:pt x="0" y="8"/>
                </a:moveTo>
                <a:lnTo>
                  <a:pt x="0" y="7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8"/>
                </a:lnTo>
                <a:lnTo>
                  <a:pt x="12" y="8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3" name="Freeform 156"/>
          <p:cNvSpPr>
            <a:spLocks/>
          </p:cNvSpPr>
          <p:nvPr/>
        </p:nvSpPr>
        <p:spPr bwMode="auto">
          <a:xfrm>
            <a:off x="7621149" y="3679146"/>
            <a:ext cx="21959" cy="13178"/>
          </a:xfrm>
          <a:custGeom>
            <a:avLst/>
            <a:gdLst>
              <a:gd name="T0" fmla="*/ 0 w 11"/>
              <a:gd name="T1" fmla="*/ 15189200 h 10"/>
              <a:gd name="T2" fmla="*/ 0 w 11"/>
              <a:gd name="T3" fmla="*/ 15189200 h 10"/>
              <a:gd name="T4" fmla="*/ 0 w 11"/>
              <a:gd name="T5" fmla="*/ 13501370 h 10"/>
              <a:gd name="T6" fmla="*/ 0 w 11"/>
              <a:gd name="T7" fmla="*/ 6751320 h 10"/>
              <a:gd name="T8" fmla="*/ 1746910 w 11"/>
              <a:gd name="T9" fmla="*/ 3375660 h 10"/>
              <a:gd name="T10" fmla="*/ 1746910 w 11"/>
              <a:gd name="T11" fmla="*/ 3375660 h 10"/>
              <a:gd name="T12" fmla="*/ 1746910 w 11"/>
              <a:gd name="T13" fmla="*/ 1687830 h 10"/>
              <a:gd name="T14" fmla="*/ 1746910 w 11"/>
              <a:gd name="T15" fmla="*/ 1687830 h 10"/>
              <a:gd name="T16" fmla="*/ 1746910 w 11"/>
              <a:gd name="T17" fmla="*/ 1687830 h 10"/>
              <a:gd name="T18" fmla="*/ 1746910 w 11"/>
              <a:gd name="T19" fmla="*/ 3375660 h 10"/>
              <a:gd name="T20" fmla="*/ 3493821 w 11"/>
              <a:gd name="T21" fmla="*/ 6751320 h 10"/>
              <a:gd name="T22" fmla="*/ 3493821 w 11"/>
              <a:gd name="T23" fmla="*/ 13501370 h 10"/>
              <a:gd name="T24" fmla="*/ 3493821 w 11"/>
              <a:gd name="T25" fmla="*/ 15189200 h 10"/>
              <a:gd name="T26" fmla="*/ 3493821 w 11"/>
              <a:gd name="T27" fmla="*/ 15189200 h 10"/>
              <a:gd name="T28" fmla="*/ 3493821 w 11"/>
              <a:gd name="T29" fmla="*/ 16877030 h 10"/>
              <a:gd name="T30" fmla="*/ 5240731 w 11"/>
              <a:gd name="T31" fmla="*/ 16877030 h 10"/>
              <a:gd name="T32" fmla="*/ 5240731 w 11"/>
              <a:gd name="T33" fmla="*/ 15189200 h 10"/>
              <a:gd name="T34" fmla="*/ 5240731 w 11"/>
              <a:gd name="T35" fmla="*/ 13501370 h 10"/>
              <a:gd name="T36" fmla="*/ 5240731 w 11"/>
              <a:gd name="T37" fmla="*/ 10125710 h 10"/>
              <a:gd name="T38" fmla="*/ 6987642 w 11"/>
              <a:gd name="T39" fmla="*/ 5063490 h 10"/>
              <a:gd name="T40" fmla="*/ 6987642 w 11"/>
              <a:gd name="T41" fmla="*/ 3375660 h 10"/>
              <a:gd name="T42" fmla="*/ 6987642 w 11"/>
              <a:gd name="T43" fmla="*/ 1687830 h 10"/>
              <a:gd name="T44" fmla="*/ 6987642 w 11"/>
              <a:gd name="T45" fmla="*/ 1687830 h 10"/>
              <a:gd name="T46" fmla="*/ 6987642 w 11"/>
              <a:gd name="T47" fmla="*/ 1687830 h 10"/>
              <a:gd name="T48" fmla="*/ 6987642 w 11"/>
              <a:gd name="T49" fmla="*/ 1687830 h 10"/>
              <a:gd name="T50" fmla="*/ 6987642 w 11"/>
              <a:gd name="T51" fmla="*/ 5063490 h 10"/>
              <a:gd name="T52" fmla="*/ 8734552 w 11"/>
              <a:gd name="T53" fmla="*/ 8439150 h 10"/>
              <a:gd name="T54" fmla="*/ 8734552 w 11"/>
              <a:gd name="T55" fmla="*/ 13501370 h 10"/>
              <a:gd name="T56" fmla="*/ 8734552 w 11"/>
              <a:gd name="T57" fmla="*/ 15189200 h 10"/>
              <a:gd name="T58" fmla="*/ 8734552 w 11"/>
              <a:gd name="T59" fmla="*/ 16877030 h 10"/>
              <a:gd name="T60" fmla="*/ 8734552 w 11"/>
              <a:gd name="T61" fmla="*/ 16877030 h 10"/>
              <a:gd name="T62" fmla="*/ 8734552 w 11"/>
              <a:gd name="T63" fmla="*/ 16877030 h 10"/>
              <a:gd name="T64" fmla="*/ 8734552 w 11"/>
              <a:gd name="T65" fmla="*/ 16877030 h 10"/>
              <a:gd name="T66" fmla="*/ 10481463 w 11"/>
              <a:gd name="T67" fmla="*/ 15189200 h 10"/>
              <a:gd name="T68" fmla="*/ 10481463 w 11"/>
              <a:gd name="T69" fmla="*/ 11813540 h 10"/>
              <a:gd name="T70" fmla="*/ 10481463 w 11"/>
              <a:gd name="T71" fmla="*/ 6751320 h 10"/>
              <a:gd name="T72" fmla="*/ 10481463 w 11"/>
              <a:gd name="T73" fmla="*/ 3375660 h 10"/>
              <a:gd name="T74" fmla="*/ 12228373 w 11"/>
              <a:gd name="T75" fmla="*/ 1687830 h 10"/>
              <a:gd name="T76" fmla="*/ 12228373 w 11"/>
              <a:gd name="T77" fmla="*/ 1687830 h 10"/>
              <a:gd name="T78" fmla="*/ 12228373 w 11"/>
              <a:gd name="T79" fmla="*/ 1687830 h 10"/>
              <a:gd name="T80" fmla="*/ 12228373 w 11"/>
              <a:gd name="T81" fmla="*/ 1687830 h 10"/>
              <a:gd name="T82" fmla="*/ 12228373 w 11"/>
              <a:gd name="T83" fmla="*/ 1687830 h 10"/>
              <a:gd name="T84" fmla="*/ 12228373 w 11"/>
              <a:gd name="T85" fmla="*/ 5063490 h 10"/>
              <a:gd name="T86" fmla="*/ 13975284 w 11"/>
              <a:gd name="T87" fmla="*/ 10125710 h 10"/>
              <a:gd name="T88" fmla="*/ 13975284 w 11"/>
              <a:gd name="T89" fmla="*/ 13501370 h 10"/>
              <a:gd name="T90" fmla="*/ 13975284 w 11"/>
              <a:gd name="T91" fmla="*/ 15189200 h 10"/>
              <a:gd name="T92" fmla="*/ 13975284 w 11"/>
              <a:gd name="T93" fmla="*/ 16877030 h 10"/>
              <a:gd name="T94" fmla="*/ 13975284 w 11"/>
              <a:gd name="T95" fmla="*/ 16877030 h 10"/>
              <a:gd name="T96" fmla="*/ 13975284 w 11"/>
              <a:gd name="T97" fmla="*/ 16877030 h 10"/>
              <a:gd name="T98" fmla="*/ 13975284 w 11"/>
              <a:gd name="T99" fmla="*/ 16877030 h 10"/>
              <a:gd name="T100" fmla="*/ 15722194 w 11"/>
              <a:gd name="T101" fmla="*/ 13501370 h 10"/>
              <a:gd name="T102" fmla="*/ 15722194 w 11"/>
              <a:gd name="T103" fmla="*/ 6751320 h 10"/>
              <a:gd name="T104" fmla="*/ 15722194 w 11"/>
              <a:gd name="T105" fmla="*/ 3375660 h 10"/>
              <a:gd name="T106" fmla="*/ 17469105 w 11"/>
              <a:gd name="T107" fmla="*/ 1687830 h 10"/>
              <a:gd name="T108" fmla="*/ 17469105 w 11"/>
              <a:gd name="T109" fmla="*/ 1687830 h 10"/>
              <a:gd name="T110" fmla="*/ 17469105 w 11"/>
              <a:gd name="T111" fmla="*/ 0 h 10"/>
              <a:gd name="T112" fmla="*/ 17469105 w 11"/>
              <a:gd name="T113" fmla="*/ 1687830 h 10"/>
              <a:gd name="T114" fmla="*/ 17469105 w 11"/>
              <a:gd name="T115" fmla="*/ 1687830 h 10"/>
              <a:gd name="T116" fmla="*/ 17469105 w 11"/>
              <a:gd name="T117" fmla="*/ 6751320 h 10"/>
              <a:gd name="T118" fmla="*/ 17469105 w 11"/>
              <a:gd name="T119" fmla="*/ 11813540 h 10"/>
              <a:gd name="T120" fmla="*/ 19216015 w 11"/>
              <a:gd name="T121" fmla="*/ 15189200 h 10"/>
              <a:gd name="T122" fmla="*/ 19216015 w 11"/>
              <a:gd name="T123" fmla="*/ 16877030 h 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10"/>
              <a:gd name="T188" fmla="*/ 11 w 11"/>
              <a:gd name="T189" fmla="*/ 10 h 1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10">
                <a:moveTo>
                  <a:pt x="0" y="9"/>
                </a:move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9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0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" name="Freeform 157"/>
          <p:cNvSpPr>
            <a:spLocks/>
          </p:cNvSpPr>
          <p:nvPr/>
        </p:nvSpPr>
        <p:spPr bwMode="auto">
          <a:xfrm>
            <a:off x="7643108" y="3679146"/>
            <a:ext cx="21960" cy="14825"/>
          </a:xfrm>
          <a:custGeom>
            <a:avLst/>
            <a:gdLst>
              <a:gd name="T0" fmla="*/ 0 w 11"/>
              <a:gd name="T1" fmla="*/ 17259995 h 11"/>
              <a:gd name="T2" fmla="*/ 0 w 11"/>
              <a:gd name="T3" fmla="*/ 17259995 h 11"/>
              <a:gd name="T4" fmla="*/ 0 w 11"/>
              <a:gd name="T5" fmla="*/ 17259995 h 11"/>
              <a:gd name="T6" fmla="*/ 0 w 11"/>
              <a:gd name="T7" fmla="*/ 15533865 h 11"/>
              <a:gd name="T8" fmla="*/ 1747033 w 11"/>
              <a:gd name="T9" fmla="*/ 12081607 h 11"/>
              <a:gd name="T10" fmla="*/ 1747033 w 11"/>
              <a:gd name="T11" fmla="*/ 3452259 h 11"/>
              <a:gd name="T12" fmla="*/ 1747033 w 11"/>
              <a:gd name="T13" fmla="*/ 1726129 h 11"/>
              <a:gd name="T14" fmla="*/ 1747033 w 11"/>
              <a:gd name="T15" fmla="*/ 0 h 11"/>
              <a:gd name="T16" fmla="*/ 1747033 w 11"/>
              <a:gd name="T17" fmla="*/ 0 h 11"/>
              <a:gd name="T18" fmla="*/ 3494065 w 11"/>
              <a:gd name="T19" fmla="*/ 0 h 11"/>
              <a:gd name="T20" fmla="*/ 3494065 w 11"/>
              <a:gd name="T21" fmla="*/ 1726129 h 11"/>
              <a:gd name="T22" fmla="*/ 3494065 w 11"/>
              <a:gd name="T23" fmla="*/ 3452259 h 11"/>
              <a:gd name="T24" fmla="*/ 3494065 w 11"/>
              <a:gd name="T25" fmla="*/ 6904517 h 11"/>
              <a:gd name="T26" fmla="*/ 5241098 w 11"/>
              <a:gd name="T27" fmla="*/ 13807736 h 11"/>
              <a:gd name="T28" fmla="*/ 5241098 w 11"/>
              <a:gd name="T29" fmla="*/ 15533865 h 11"/>
              <a:gd name="T30" fmla="*/ 5241098 w 11"/>
              <a:gd name="T31" fmla="*/ 17259995 h 11"/>
              <a:gd name="T32" fmla="*/ 5241098 w 11"/>
              <a:gd name="T33" fmla="*/ 18986124 h 11"/>
              <a:gd name="T34" fmla="*/ 5241098 w 11"/>
              <a:gd name="T35" fmla="*/ 18986124 h 11"/>
              <a:gd name="T36" fmla="*/ 5241098 w 11"/>
              <a:gd name="T37" fmla="*/ 17259995 h 11"/>
              <a:gd name="T38" fmla="*/ 5241098 w 11"/>
              <a:gd name="T39" fmla="*/ 15533865 h 11"/>
              <a:gd name="T40" fmla="*/ 5241098 w 11"/>
              <a:gd name="T41" fmla="*/ 10355477 h 11"/>
              <a:gd name="T42" fmla="*/ 6988131 w 11"/>
              <a:gd name="T43" fmla="*/ 5178388 h 11"/>
              <a:gd name="T44" fmla="*/ 6988131 w 11"/>
              <a:gd name="T45" fmla="*/ 1726129 h 11"/>
              <a:gd name="T46" fmla="*/ 6988131 w 11"/>
              <a:gd name="T47" fmla="*/ 0 h 11"/>
              <a:gd name="T48" fmla="*/ 6988131 w 11"/>
              <a:gd name="T49" fmla="*/ 0 h 11"/>
              <a:gd name="T50" fmla="*/ 6988131 w 11"/>
              <a:gd name="T51" fmla="*/ 0 h 11"/>
              <a:gd name="T52" fmla="*/ 8735164 w 11"/>
              <a:gd name="T53" fmla="*/ 1726129 h 11"/>
              <a:gd name="T54" fmla="*/ 8735164 w 11"/>
              <a:gd name="T55" fmla="*/ 5178388 h 11"/>
              <a:gd name="T56" fmla="*/ 8735164 w 11"/>
              <a:gd name="T57" fmla="*/ 13807736 h 11"/>
              <a:gd name="T58" fmla="*/ 8735164 w 11"/>
              <a:gd name="T59" fmla="*/ 17259995 h 11"/>
              <a:gd name="T60" fmla="*/ 10482196 w 11"/>
              <a:gd name="T61" fmla="*/ 18986124 h 11"/>
              <a:gd name="T62" fmla="*/ 10482196 w 11"/>
              <a:gd name="T63" fmla="*/ 18986124 h 11"/>
              <a:gd name="T64" fmla="*/ 10482196 w 11"/>
              <a:gd name="T65" fmla="*/ 18986124 h 11"/>
              <a:gd name="T66" fmla="*/ 10482196 w 11"/>
              <a:gd name="T67" fmla="*/ 17259995 h 11"/>
              <a:gd name="T68" fmla="*/ 10482196 w 11"/>
              <a:gd name="T69" fmla="*/ 15533865 h 11"/>
              <a:gd name="T70" fmla="*/ 12229229 w 11"/>
              <a:gd name="T71" fmla="*/ 5178388 h 11"/>
              <a:gd name="T72" fmla="*/ 12229229 w 11"/>
              <a:gd name="T73" fmla="*/ 1726129 h 11"/>
              <a:gd name="T74" fmla="*/ 12229229 w 11"/>
              <a:gd name="T75" fmla="*/ 0 h 11"/>
              <a:gd name="T76" fmla="*/ 12229229 w 11"/>
              <a:gd name="T77" fmla="*/ 0 h 11"/>
              <a:gd name="T78" fmla="*/ 12229229 w 11"/>
              <a:gd name="T79" fmla="*/ 0 h 11"/>
              <a:gd name="T80" fmla="*/ 12229229 w 11"/>
              <a:gd name="T81" fmla="*/ 0 h 11"/>
              <a:gd name="T82" fmla="*/ 13976262 w 11"/>
              <a:gd name="T83" fmla="*/ 3452259 h 11"/>
              <a:gd name="T84" fmla="*/ 13976262 w 11"/>
              <a:gd name="T85" fmla="*/ 8630647 h 11"/>
              <a:gd name="T86" fmla="*/ 13976262 w 11"/>
              <a:gd name="T87" fmla="*/ 15533865 h 11"/>
              <a:gd name="T88" fmla="*/ 13976262 w 11"/>
              <a:gd name="T89" fmla="*/ 17259995 h 11"/>
              <a:gd name="T90" fmla="*/ 13976262 w 11"/>
              <a:gd name="T91" fmla="*/ 18986124 h 11"/>
              <a:gd name="T92" fmla="*/ 15723295 w 11"/>
              <a:gd name="T93" fmla="*/ 18986124 h 11"/>
              <a:gd name="T94" fmla="*/ 15723295 w 11"/>
              <a:gd name="T95" fmla="*/ 18986124 h 11"/>
              <a:gd name="T96" fmla="*/ 15723295 w 11"/>
              <a:gd name="T97" fmla="*/ 17259995 h 11"/>
              <a:gd name="T98" fmla="*/ 15723295 w 11"/>
              <a:gd name="T99" fmla="*/ 15533865 h 11"/>
              <a:gd name="T100" fmla="*/ 15723295 w 11"/>
              <a:gd name="T101" fmla="*/ 12081607 h 11"/>
              <a:gd name="T102" fmla="*/ 15723295 w 11"/>
              <a:gd name="T103" fmla="*/ 5178388 h 11"/>
              <a:gd name="T104" fmla="*/ 17470327 w 11"/>
              <a:gd name="T105" fmla="*/ 1726129 h 11"/>
              <a:gd name="T106" fmla="*/ 17470327 w 11"/>
              <a:gd name="T107" fmla="*/ 0 h 11"/>
              <a:gd name="T108" fmla="*/ 17470327 w 11"/>
              <a:gd name="T109" fmla="*/ 0 h 11"/>
              <a:gd name="T110" fmla="*/ 17470327 w 11"/>
              <a:gd name="T111" fmla="*/ 0 h 11"/>
              <a:gd name="T112" fmla="*/ 17470327 w 11"/>
              <a:gd name="T113" fmla="*/ 0 h 11"/>
              <a:gd name="T114" fmla="*/ 17470327 w 11"/>
              <a:gd name="T115" fmla="*/ 1726129 h 11"/>
              <a:gd name="T116" fmla="*/ 19217360 w 11"/>
              <a:gd name="T117" fmla="*/ 6904517 h 11"/>
              <a:gd name="T118" fmla="*/ 19217360 w 11"/>
              <a:gd name="T119" fmla="*/ 12081607 h 11"/>
              <a:gd name="T120" fmla="*/ 19217360 w 11"/>
              <a:gd name="T121" fmla="*/ 17259995 h 11"/>
              <a:gd name="T122" fmla="*/ 19217360 w 11"/>
              <a:gd name="T123" fmla="*/ 18986124 h 1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11"/>
              <a:gd name="T188" fmla="*/ 11 w 11"/>
              <a:gd name="T189" fmla="*/ 11 h 1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11">
                <a:moveTo>
                  <a:pt x="0" y="10"/>
                </a:move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0"/>
                </a:lnTo>
                <a:lnTo>
                  <a:pt x="8" y="11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" name="Freeform 158"/>
          <p:cNvSpPr>
            <a:spLocks/>
          </p:cNvSpPr>
          <p:nvPr/>
        </p:nvSpPr>
        <p:spPr bwMode="auto">
          <a:xfrm>
            <a:off x="7665068" y="3677498"/>
            <a:ext cx="24399" cy="18120"/>
          </a:xfrm>
          <a:custGeom>
            <a:avLst/>
            <a:gdLst>
              <a:gd name="T0" fmla="*/ 0 w 12"/>
              <a:gd name="T1" fmla="*/ 21421728 h 13"/>
              <a:gd name="T2" fmla="*/ 1779323 w 12"/>
              <a:gd name="T3" fmla="*/ 21421728 h 13"/>
              <a:gd name="T4" fmla="*/ 1779323 w 12"/>
              <a:gd name="T5" fmla="*/ 21421728 h 13"/>
              <a:gd name="T6" fmla="*/ 1779323 w 12"/>
              <a:gd name="T7" fmla="*/ 17851216 h 13"/>
              <a:gd name="T8" fmla="*/ 1779323 w 12"/>
              <a:gd name="T9" fmla="*/ 10711536 h 13"/>
              <a:gd name="T10" fmla="*/ 3558646 w 12"/>
              <a:gd name="T11" fmla="*/ 5355768 h 13"/>
              <a:gd name="T12" fmla="*/ 3558646 w 12"/>
              <a:gd name="T13" fmla="*/ 3570512 h 13"/>
              <a:gd name="T14" fmla="*/ 3558646 w 12"/>
              <a:gd name="T15" fmla="*/ 1785256 h 13"/>
              <a:gd name="T16" fmla="*/ 3558646 w 12"/>
              <a:gd name="T17" fmla="*/ 0 h 13"/>
              <a:gd name="T18" fmla="*/ 3558646 w 12"/>
              <a:gd name="T19" fmla="*/ 0 h 13"/>
              <a:gd name="T20" fmla="*/ 3558646 w 12"/>
              <a:gd name="T21" fmla="*/ 1785256 h 13"/>
              <a:gd name="T22" fmla="*/ 3558646 w 12"/>
              <a:gd name="T23" fmla="*/ 3570512 h 13"/>
              <a:gd name="T24" fmla="*/ 3558646 w 12"/>
              <a:gd name="T25" fmla="*/ 10711536 h 13"/>
              <a:gd name="T26" fmla="*/ 5337969 w 12"/>
              <a:gd name="T27" fmla="*/ 16065960 h 13"/>
              <a:gd name="T28" fmla="*/ 5337969 w 12"/>
              <a:gd name="T29" fmla="*/ 19636472 h 13"/>
              <a:gd name="T30" fmla="*/ 5337969 w 12"/>
              <a:gd name="T31" fmla="*/ 21421728 h 13"/>
              <a:gd name="T32" fmla="*/ 5337969 w 12"/>
              <a:gd name="T33" fmla="*/ 21421728 h 13"/>
              <a:gd name="T34" fmla="*/ 5337969 w 12"/>
              <a:gd name="T35" fmla="*/ 21421728 h 13"/>
              <a:gd name="T36" fmla="*/ 7117292 w 12"/>
              <a:gd name="T37" fmla="*/ 21421728 h 13"/>
              <a:gd name="T38" fmla="*/ 7117292 w 12"/>
              <a:gd name="T39" fmla="*/ 17851216 h 13"/>
              <a:gd name="T40" fmla="*/ 7117292 w 12"/>
              <a:gd name="T41" fmla="*/ 7141024 h 13"/>
              <a:gd name="T42" fmla="*/ 7117292 w 12"/>
              <a:gd name="T43" fmla="*/ 3570512 h 13"/>
              <a:gd name="T44" fmla="*/ 8896615 w 12"/>
              <a:gd name="T45" fmla="*/ 1785256 h 13"/>
              <a:gd name="T46" fmla="*/ 8896615 w 12"/>
              <a:gd name="T47" fmla="*/ 0 h 13"/>
              <a:gd name="T48" fmla="*/ 8896615 w 12"/>
              <a:gd name="T49" fmla="*/ 0 h 13"/>
              <a:gd name="T50" fmla="*/ 8896615 w 12"/>
              <a:gd name="T51" fmla="*/ 0 h 13"/>
              <a:gd name="T52" fmla="*/ 8896615 w 12"/>
              <a:gd name="T53" fmla="*/ 1785256 h 13"/>
              <a:gd name="T54" fmla="*/ 8896615 w 12"/>
              <a:gd name="T55" fmla="*/ 8926280 h 13"/>
              <a:gd name="T56" fmla="*/ 10675938 w 12"/>
              <a:gd name="T57" fmla="*/ 16065960 h 13"/>
              <a:gd name="T58" fmla="*/ 10675938 w 12"/>
              <a:gd name="T59" fmla="*/ 19636472 h 13"/>
              <a:gd name="T60" fmla="*/ 10675938 w 12"/>
              <a:gd name="T61" fmla="*/ 21421728 h 13"/>
              <a:gd name="T62" fmla="*/ 10675938 w 12"/>
              <a:gd name="T63" fmla="*/ 23206984 h 13"/>
              <a:gd name="T64" fmla="*/ 10675938 w 12"/>
              <a:gd name="T65" fmla="*/ 23206984 h 13"/>
              <a:gd name="T66" fmla="*/ 10675938 w 12"/>
              <a:gd name="T67" fmla="*/ 21421728 h 13"/>
              <a:gd name="T68" fmla="*/ 12455260 w 12"/>
              <a:gd name="T69" fmla="*/ 17851216 h 13"/>
              <a:gd name="T70" fmla="*/ 12455260 w 12"/>
              <a:gd name="T71" fmla="*/ 8926280 h 13"/>
              <a:gd name="T72" fmla="*/ 12455260 w 12"/>
              <a:gd name="T73" fmla="*/ 3570512 h 13"/>
              <a:gd name="T74" fmla="*/ 12455260 w 12"/>
              <a:gd name="T75" fmla="*/ 1785256 h 13"/>
              <a:gd name="T76" fmla="*/ 12455260 w 12"/>
              <a:gd name="T77" fmla="*/ 0 h 13"/>
              <a:gd name="T78" fmla="*/ 14234583 w 12"/>
              <a:gd name="T79" fmla="*/ 0 h 13"/>
              <a:gd name="T80" fmla="*/ 14234583 w 12"/>
              <a:gd name="T81" fmla="*/ 0 h 13"/>
              <a:gd name="T82" fmla="*/ 14234583 w 12"/>
              <a:gd name="T83" fmla="*/ 1785256 h 13"/>
              <a:gd name="T84" fmla="*/ 14234583 w 12"/>
              <a:gd name="T85" fmla="*/ 5355768 h 13"/>
              <a:gd name="T86" fmla="*/ 14234583 w 12"/>
              <a:gd name="T87" fmla="*/ 14280704 h 13"/>
              <a:gd name="T88" fmla="*/ 16013906 w 12"/>
              <a:gd name="T89" fmla="*/ 19636472 h 13"/>
              <a:gd name="T90" fmla="*/ 16013906 w 12"/>
              <a:gd name="T91" fmla="*/ 21421728 h 13"/>
              <a:gd name="T92" fmla="*/ 16013906 w 12"/>
              <a:gd name="T93" fmla="*/ 23206984 h 13"/>
              <a:gd name="T94" fmla="*/ 16013906 w 12"/>
              <a:gd name="T95" fmla="*/ 23206984 h 13"/>
              <a:gd name="T96" fmla="*/ 16013906 w 12"/>
              <a:gd name="T97" fmla="*/ 23206984 h 13"/>
              <a:gd name="T98" fmla="*/ 16013906 w 12"/>
              <a:gd name="T99" fmla="*/ 21421728 h 13"/>
              <a:gd name="T100" fmla="*/ 16013906 w 12"/>
              <a:gd name="T101" fmla="*/ 17851216 h 13"/>
              <a:gd name="T102" fmla="*/ 17793229 w 12"/>
              <a:gd name="T103" fmla="*/ 10711536 h 13"/>
              <a:gd name="T104" fmla="*/ 17793229 w 12"/>
              <a:gd name="T105" fmla="*/ 3570512 h 13"/>
              <a:gd name="T106" fmla="*/ 17793229 w 12"/>
              <a:gd name="T107" fmla="*/ 1785256 h 13"/>
              <a:gd name="T108" fmla="*/ 17793229 w 12"/>
              <a:gd name="T109" fmla="*/ 0 h 13"/>
              <a:gd name="T110" fmla="*/ 17793229 w 12"/>
              <a:gd name="T111" fmla="*/ 0 h 13"/>
              <a:gd name="T112" fmla="*/ 19572552 w 12"/>
              <a:gd name="T113" fmla="*/ 0 h 13"/>
              <a:gd name="T114" fmla="*/ 19572552 w 12"/>
              <a:gd name="T115" fmla="*/ 0 h 13"/>
              <a:gd name="T116" fmla="*/ 19572552 w 12"/>
              <a:gd name="T117" fmla="*/ 3570512 h 13"/>
              <a:gd name="T118" fmla="*/ 19572552 w 12"/>
              <a:gd name="T119" fmla="*/ 10711536 h 13"/>
              <a:gd name="T120" fmla="*/ 19572552 w 12"/>
              <a:gd name="T121" fmla="*/ 19636472 h 13"/>
              <a:gd name="T122" fmla="*/ 21351875 w 12"/>
              <a:gd name="T123" fmla="*/ 21421728 h 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13"/>
              <a:gd name="T188" fmla="*/ 12 w 12"/>
              <a:gd name="T189" fmla="*/ 13 h 1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13">
                <a:moveTo>
                  <a:pt x="0" y="12"/>
                </a:moveTo>
                <a:lnTo>
                  <a:pt x="0" y="12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6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2"/>
                </a:lnTo>
                <a:lnTo>
                  <a:pt x="7" y="12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8"/>
                </a:lnTo>
                <a:lnTo>
                  <a:pt x="8" y="9"/>
                </a:lnTo>
                <a:lnTo>
                  <a:pt x="9" y="9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6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2" y="12"/>
                </a:lnTo>
                <a:lnTo>
                  <a:pt x="12" y="13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" name="Freeform 159"/>
          <p:cNvSpPr>
            <a:spLocks/>
          </p:cNvSpPr>
          <p:nvPr/>
        </p:nvSpPr>
        <p:spPr bwMode="auto">
          <a:xfrm>
            <a:off x="7689468" y="3675851"/>
            <a:ext cx="24399" cy="21414"/>
          </a:xfrm>
          <a:custGeom>
            <a:avLst/>
            <a:gdLst>
              <a:gd name="T0" fmla="*/ 0 w 11"/>
              <a:gd name="T1" fmla="*/ 25596759 h 15"/>
              <a:gd name="T2" fmla="*/ 0 w 11"/>
              <a:gd name="T3" fmla="*/ 25596759 h 15"/>
              <a:gd name="T4" fmla="*/ 0 w 11"/>
              <a:gd name="T5" fmla="*/ 25596759 h 15"/>
              <a:gd name="T6" fmla="*/ 0 w 11"/>
              <a:gd name="T7" fmla="*/ 23768321 h 15"/>
              <a:gd name="T8" fmla="*/ 0 w 11"/>
              <a:gd name="T9" fmla="*/ 14626130 h 15"/>
              <a:gd name="T10" fmla="*/ 1941080 w 11"/>
              <a:gd name="T11" fmla="*/ 5485315 h 15"/>
              <a:gd name="T12" fmla="*/ 1941080 w 11"/>
              <a:gd name="T13" fmla="*/ 1828438 h 15"/>
              <a:gd name="T14" fmla="*/ 1941080 w 11"/>
              <a:gd name="T15" fmla="*/ 1828438 h 15"/>
              <a:gd name="T16" fmla="*/ 1941080 w 11"/>
              <a:gd name="T17" fmla="*/ 0 h 15"/>
              <a:gd name="T18" fmla="*/ 1941080 w 11"/>
              <a:gd name="T19" fmla="*/ 1828438 h 15"/>
              <a:gd name="T20" fmla="*/ 3882159 w 11"/>
              <a:gd name="T21" fmla="*/ 3656876 h 15"/>
              <a:gd name="T22" fmla="*/ 3882159 w 11"/>
              <a:gd name="T23" fmla="*/ 9142191 h 15"/>
              <a:gd name="T24" fmla="*/ 3882159 w 11"/>
              <a:gd name="T25" fmla="*/ 18283006 h 15"/>
              <a:gd name="T26" fmla="*/ 3882159 w 11"/>
              <a:gd name="T27" fmla="*/ 23768321 h 15"/>
              <a:gd name="T28" fmla="*/ 5823239 w 11"/>
              <a:gd name="T29" fmla="*/ 25596759 h 15"/>
              <a:gd name="T30" fmla="*/ 5823239 w 11"/>
              <a:gd name="T31" fmla="*/ 25596759 h 15"/>
              <a:gd name="T32" fmla="*/ 5823239 w 11"/>
              <a:gd name="T33" fmla="*/ 25596759 h 15"/>
              <a:gd name="T34" fmla="*/ 5823239 w 11"/>
              <a:gd name="T35" fmla="*/ 25596759 h 15"/>
              <a:gd name="T36" fmla="*/ 5823239 w 11"/>
              <a:gd name="T37" fmla="*/ 21939883 h 15"/>
              <a:gd name="T38" fmla="*/ 7764318 w 11"/>
              <a:gd name="T39" fmla="*/ 12799067 h 15"/>
              <a:gd name="T40" fmla="*/ 7764318 w 11"/>
              <a:gd name="T41" fmla="*/ 5485315 h 15"/>
              <a:gd name="T42" fmla="*/ 7764318 w 11"/>
              <a:gd name="T43" fmla="*/ 1828438 h 15"/>
              <a:gd name="T44" fmla="*/ 7764318 w 11"/>
              <a:gd name="T45" fmla="*/ 0 h 15"/>
              <a:gd name="T46" fmla="*/ 7764318 w 11"/>
              <a:gd name="T47" fmla="*/ 0 h 15"/>
              <a:gd name="T48" fmla="*/ 7764318 w 11"/>
              <a:gd name="T49" fmla="*/ 0 h 15"/>
              <a:gd name="T50" fmla="*/ 7764318 w 11"/>
              <a:gd name="T51" fmla="*/ 1828438 h 15"/>
              <a:gd name="T52" fmla="*/ 9705398 w 11"/>
              <a:gd name="T53" fmla="*/ 5485315 h 15"/>
              <a:gd name="T54" fmla="*/ 9705398 w 11"/>
              <a:gd name="T55" fmla="*/ 16454568 h 15"/>
              <a:gd name="T56" fmla="*/ 9705398 w 11"/>
              <a:gd name="T57" fmla="*/ 21939883 h 15"/>
              <a:gd name="T58" fmla="*/ 9705398 w 11"/>
              <a:gd name="T59" fmla="*/ 23768321 h 15"/>
              <a:gd name="T60" fmla="*/ 9705398 w 11"/>
              <a:gd name="T61" fmla="*/ 25596759 h 15"/>
              <a:gd name="T62" fmla="*/ 11646477 w 11"/>
              <a:gd name="T63" fmla="*/ 25596759 h 15"/>
              <a:gd name="T64" fmla="*/ 11646477 w 11"/>
              <a:gd name="T65" fmla="*/ 25596759 h 15"/>
              <a:gd name="T66" fmla="*/ 11646477 w 11"/>
              <a:gd name="T67" fmla="*/ 25596759 h 15"/>
              <a:gd name="T68" fmla="*/ 11646477 w 11"/>
              <a:gd name="T69" fmla="*/ 21939883 h 15"/>
              <a:gd name="T70" fmla="*/ 11646477 w 11"/>
              <a:gd name="T71" fmla="*/ 12799067 h 15"/>
              <a:gd name="T72" fmla="*/ 13587557 w 11"/>
              <a:gd name="T73" fmla="*/ 7313753 h 15"/>
              <a:gd name="T74" fmla="*/ 13587557 w 11"/>
              <a:gd name="T75" fmla="*/ 3656876 h 15"/>
              <a:gd name="T76" fmla="*/ 13587557 w 11"/>
              <a:gd name="T77" fmla="*/ 1828438 h 15"/>
              <a:gd name="T78" fmla="*/ 13587557 w 11"/>
              <a:gd name="T79" fmla="*/ 0 h 15"/>
              <a:gd name="T80" fmla="*/ 13587557 w 11"/>
              <a:gd name="T81" fmla="*/ 0 h 15"/>
              <a:gd name="T82" fmla="*/ 13587557 w 11"/>
              <a:gd name="T83" fmla="*/ 0 h 15"/>
              <a:gd name="T84" fmla="*/ 13587557 w 11"/>
              <a:gd name="T85" fmla="*/ 3656876 h 15"/>
              <a:gd name="T86" fmla="*/ 15528636 w 11"/>
              <a:gd name="T87" fmla="*/ 7313753 h 15"/>
              <a:gd name="T88" fmla="*/ 15528636 w 11"/>
              <a:gd name="T89" fmla="*/ 16454568 h 15"/>
              <a:gd name="T90" fmla="*/ 15528636 w 11"/>
              <a:gd name="T91" fmla="*/ 21939883 h 15"/>
              <a:gd name="T92" fmla="*/ 15528636 w 11"/>
              <a:gd name="T93" fmla="*/ 25596759 h 15"/>
              <a:gd name="T94" fmla="*/ 15528636 w 11"/>
              <a:gd name="T95" fmla="*/ 25596759 h 15"/>
              <a:gd name="T96" fmla="*/ 17469716 w 11"/>
              <a:gd name="T97" fmla="*/ 27425197 h 15"/>
              <a:gd name="T98" fmla="*/ 17469716 w 11"/>
              <a:gd name="T99" fmla="*/ 25596759 h 15"/>
              <a:gd name="T100" fmla="*/ 17469716 w 11"/>
              <a:gd name="T101" fmla="*/ 23768321 h 15"/>
              <a:gd name="T102" fmla="*/ 17469716 w 11"/>
              <a:gd name="T103" fmla="*/ 20111444 h 15"/>
              <a:gd name="T104" fmla="*/ 17469716 w 11"/>
              <a:gd name="T105" fmla="*/ 7313753 h 15"/>
              <a:gd name="T106" fmla="*/ 17469716 w 11"/>
              <a:gd name="T107" fmla="*/ 3656876 h 15"/>
              <a:gd name="T108" fmla="*/ 19410795 w 11"/>
              <a:gd name="T109" fmla="*/ 0 h 15"/>
              <a:gd name="T110" fmla="*/ 19410795 w 11"/>
              <a:gd name="T111" fmla="*/ 0 h 15"/>
              <a:gd name="T112" fmla="*/ 19410795 w 11"/>
              <a:gd name="T113" fmla="*/ 0 h 15"/>
              <a:gd name="T114" fmla="*/ 19410795 w 11"/>
              <a:gd name="T115" fmla="*/ 0 h 15"/>
              <a:gd name="T116" fmla="*/ 19410795 w 11"/>
              <a:gd name="T117" fmla="*/ 3656876 h 15"/>
              <a:gd name="T118" fmla="*/ 19410795 w 11"/>
              <a:gd name="T119" fmla="*/ 10970629 h 15"/>
              <a:gd name="T120" fmla="*/ 21351875 w 11"/>
              <a:gd name="T121" fmla="*/ 20111444 h 15"/>
              <a:gd name="T122" fmla="*/ 21351875 w 11"/>
              <a:gd name="T123" fmla="*/ 25596759 h 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15"/>
              <a:gd name="T188" fmla="*/ 11 w 11"/>
              <a:gd name="T189" fmla="*/ 15 h 1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15">
                <a:moveTo>
                  <a:pt x="0" y="14"/>
                </a:move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3" y="13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4" y="7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6" y="14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5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9" y="8"/>
                </a:lnTo>
                <a:lnTo>
                  <a:pt x="9" y="7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5"/>
                </a:lnTo>
                <a:lnTo>
                  <a:pt x="10" y="6"/>
                </a:lnTo>
                <a:lnTo>
                  <a:pt x="11" y="7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2"/>
                </a:lnTo>
                <a:lnTo>
                  <a:pt x="11" y="13"/>
                </a:lnTo>
                <a:lnTo>
                  <a:pt x="11" y="1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" name="Freeform 160"/>
          <p:cNvSpPr>
            <a:spLocks/>
          </p:cNvSpPr>
          <p:nvPr/>
        </p:nvSpPr>
        <p:spPr bwMode="auto">
          <a:xfrm>
            <a:off x="7713867" y="3674204"/>
            <a:ext cx="24399" cy="23061"/>
          </a:xfrm>
          <a:custGeom>
            <a:avLst/>
            <a:gdLst>
              <a:gd name="T0" fmla="*/ 0 w 12"/>
              <a:gd name="T1" fmla="*/ 29535636 h 16"/>
              <a:gd name="T2" fmla="*/ 0 w 12"/>
              <a:gd name="T3" fmla="*/ 29535636 h 16"/>
              <a:gd name="T4" fmla="*/ 0 w 12"/>
              <a:gd name="T5" fmla="*/ 27689572 h 16"/>
              <a:gd name="T6" fmla="*/ 1779323 w 12"/>
              <a:gd name="T7" fmla="*/ 27689572 h 16"/>
              <a:gd name="T8" fmla="*/ 1779323 w 12"/>
              <a:gd name="T9" fmla="*/ 22151380 h 16"/>
              <a:gd name="T10" fmla="*/ 1779323 w 12"/>
              <a:gd name="T11" fmla="*/ 12922448 h 16"/>
              <a:gd name="T12" fmla="*/ 1779323 w 12"/>
              <a:gd name="T13" fmla="*/ 7384256 h 16"/>
              <a:gd name="T14" fmla="*/ 3558646 w 12"/>
              <a:gd name="T15" fmla="*/ 3692128 h 16"/>
              <a:gd name="T16" fmla="*/ 3558646 w 12"/>
              <a:gd name="T17" fmla="*/ 1846064 h 16"/>
              <a:gd name="T18" fmla="*/ 3558646 w 12"/>
              <a:gd name="T19" fmla="*/ 1846064 h 16"/>
              <a:gd name="T20" fmla="*/ 3558646 w 12"/>
              <a:gd name="T21" fmla="*/ 1846064 h 16"/>
              <a:gd name="T22" fmla="*/ 3558646 w 12"/>
              <a:gd name="T23" fmla="*/ 3692128 h 16"/>
              <a:gd name="T24" fmla="*/ 3558646 w 12"/>
              <a:gd name="T25" fmla="*/ 7384256 h 16"/>
              <a:gd name="T26" fmla="*/ 5337969 w 12"/>
              <a:gd name="T27" fmla="*/ 18459252 h 16"/>
              <a:gd name="T28" fmla="*/ 5337969 w 12"/>
              <a:gd name="T29" fmla="*/ 23997444 h 16"/>
              <a:gd name="T30" fmla="*/ 5337969 w 12"/>
              <a:gd name="T31" fmla="*/ 27689572 h 16"/>
              <a:gd name="T32" fmla="*/ 5337969 w 12"/>
              <a:gd name="T33" fmla="*/ 29535636 h 16"/>
              <a:gd name="T34" fmla="*/ 5337969 w 12"/>
              <a:gd name="T35" fmla="*/ 29535636 h 16"/>
              <a:gd name="T36" fmla="*/ 5337969 w 12"/>
              <a:gd name="T37" fmla="*/ 29535636 h 16"/>
              <a:gd name="T38" fmla="*/ 5337969 w 12"/>
              <a:gd name="T39" fmla="*/ 27689572 h 16"/>
              <a:gd name="T40" fmla="*/ 7117292 w 12"/>
              <a:gd name="T41" fmla="*/ 22151380 h 16"/>
              <a:gd name="T42" fmla="*/ 7117292 w 12"/>
              <a:gd name="T43" fmla="*/ 12922448 h 16"/>
              <a:gd name="T44" fmla="*/ 7117292 w 12"/>
              <a:gd name="T45" fmla="*/ 5538192 h 16"/>
              <a:gd name="T46" fmla="*/ 7117292 w 12"/>
              <a:gd name="T47" fmla="*/ 1846064 h 16"/>
              <a:gd name="T48" fmla="*/ 7117292 w 12"/>
              <a:gd name="T49" fmla="*/ 1846064 h 16"/>
              <a:gd name="T50" fmla="*/ 8896615 w 12"/>
              <a:gd name="T51" fmla="*/ 0 h 16"/>
              <a:gd name="T52" fmla="*/ 8896615 w 12"/>
              <a:gd name="T53" fmla="*/ 1846064 h 16"/>
              <a:gd name="T54" fmla="*/ 8896615 w 12"/>
              <a:gd name="T55" fmla="*/ 3692128 h 16"/>
              <a:gd name="T56" fmla="*/ 8896615 w 12"/>
              <a:gd name="T57" fmla="*/ 9230320 h 16"/>
              <a:gd name="T58" fmla="*/ 8896615 w 12"/>
              <a:gd name="T59" fmla="*/ 18459252 h 16"/>
              <a:gd name="T60" fmla="*/ 10675938 w 12"/>
              <a:gd name="T61" fmla="*/ 25843508 h 16"/>
              <a:gd name="T62" fmla="*/ 10675938 w 12"/>
              <a:gd name="T63" fmla="*/ 27689572 h 16"/>
              <a:gd name="T64" fmla="*/ 10675938 w 12"/>
              <a:gd name="T65" fmla="*/ 29535636 h 16"/>
              <a:gd name="T66" fmla="*/ 10675938 w 12"/>
              <a:gd name="T67" fmla="*/ 29535636 h 16"/>
              <a:gd name="T68" fmla="*/ 10675938 w 12"/>
              <a:gd name="T69" fmla="*/ 29535636 h 16"/>
              <a:gd name="T70" fmla="*/ 10675938 w 12"/>
              <a:gd name="T71" fmla="*/ 27689572 h 16"/>
              <a:gd name="T72" fmla="*/ 10675938 w 12"/>
              <a:gd name="T73" fmla="*/ 23997444 h 16"/>
              <a:gd name="T74" fmla="*/ 12455260 w 12"/>
              <a:gd name="T75" fmla="*/ 7384256 h 16"/>
              <a:gd name="T76" fmla="*/ 12455260 w 12"/>
              <a:gd name="T77" fmla="*/ 3692128 h 16"/>
              <a:gd name="T78" fmla="*/ 12455260 w 12"/>
              <a:gd name="T79" fmla="*/ 1846064 h 16"/>
              <a:gd name="T80" fmla="*/ 12455260 w 12"/>
              <a:gd name="T81" fmla="*/ 0 h 16"/>
              <a:gd name="T82" fmla="*/ 12455260 w 12"/>
              <a:gd name="T83" fmla="*/ 0 h 16"/>
              <a:gd name="T84" fmla="*/ 14234583 w 12"/>
              <a:gd name="T85" fmla="*/ 1846064 h 16"/>
              <a:gd name="T86" fmla="*/ 14234583 w 12"/>
              <a:gd name="T87" fmla="*/ 7384256 h 16"/>
              <a:gd name="T88" fmla="*/ 14234583 w 12"/>
              <a:gd name="T89" fmla="*/ 18459252 h 16"/>
              <a:gd name="T90" fmla="*/ 14234583 w 12"/>
              <a:gd name="T91" fmla="*/ 25843508 h 16"/>
              <a:gd name="T92" fmla="*/ 16013906 w 12"/>
              <a:gd name="T93" fmla="*/ 27689572 h 16"/>
              <a:gd name="T94" fmla="*/ 16013906 w 12"/>
              <a:gd name="T95" fmla="*/ 29535636 h 16"/>
              <a:gd name="T96" fmla="*/ 16013906 w 12"/>
              <a:gd name="T97" fmla="*/ 29535636 h 16"/>
              <a:gd name="T98" fmla="*/ 16013906 w 12"/>
              <a:gd name="T99" fmla="*/ 29535636 h 16"/>
              <a:gd name="T100" fmla="*/ 16013906 w 12"/>
              <a:gd name="T101" fmla="*/ 27689572 h 16"/>
              <a:gd name="T102" fmla="*/ 16013906 w 12"/>
              <a:gd name="T103" fmla="*/ 22151380 h 16"/>
              <a:gd name="T104" fmla="*/ 17793229 w 12"/>
              <a:gd name="T105" fmla="*/ 11076384 h 16"/>
              <a:gd name="T106" fmla="*/ 17793229 w 12"/>
              <a:gd name="T107" fmla="*/ 3692128 h 16"/>
              <a:gd name="T108" fmla="*/ 17793229 w 12"/>
              <a:gd name="T109" fmla="*/ 1846064 h 16"/>
              <a:gd name="T110" fmla="*/ 17793229 w 12"/>
              <a:gd name="T111" fmla="*/ 0 h 16"/>
              <a:gd name="T112" fmla="*/ 17793229 w 12"/>
              <a:gd name="T113" fmla="*/ 0 h 16"/>
              <a:gd name="T114" fmla="*/ 17793229 w 12"/>
              <a:gd name="T115" fmla="*/ 0 h 16"/>
              <a:gd name="T116" fmla="*/ 19572552 w 12"/>
              <a:gd name="T117" fmla="*/ 3692128 h 16"/>
              <a:gd name="T118" fmla="*/ 19572552 w 12"/>
              <a:gd name="T119" fmla="*/ 11076384 h 16"/>
              <a:gd name="T120" fmla="*/ 19572552 w 12"/>
              <a:gd name="T121" fmla="*/ 22151380 h 16"/>
              <a:gd name="T122" fmla="*/ 19572552 w 12"/>
              <a:gd name="T123" fmla="*/ 25843508 h 1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16"/>
              <a:gd name="T188" fmla="*/ 12 w 12"/>
              <a:gd name="T189" fmla="*/ 16 h 1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16">
                <a:moveTo>
                  <a:pt x="0" y="15"/>
                </a:moveTo>
                <a:lnTo>
                  <a:pt x="0" y="15"/>
                </a:lnTo>
                <a:lnTo>
                  <a:pt x="0" y="16"/>
                </a:lnTo>
                <a:lnTo>
                  <a:pt x="0" y="15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2" y="2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7" y="13"/>
                </a:lnTo>
                <a:lnTo>
                  <a:pt x="7" y="12"/>
                </a:lnTo>
                <a:lnTo>
                  <a:pt x="7" y="10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5"/>
                </a:lnTo>
                <a:lnTo>
                  <a:pt x="9" y="15"/>
                </a:lnTo>
                <a:lnTo>
                  <a:pt x="9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10" y="9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10"/>
                </a:lnTo>
                <a:lnTo>
                  <a:pt x="11" y="11"/>
                </a:lnTo>
                <a:lnTo>
                  <a:pt x="11" y="12"/>
                </a:lnTo>
                <a:lnTo>
                  <a:pt x="11" y="13"/>
                </a:ln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8" name="Freeform 161"/>
          <p:cNvSpPr>
            <a:spLocks/>
          </p:cNvSpPr>
          <p:nvPr/>
        </p:nvSpPr>
        <p:spPr bwMode="auto">
          <a:xfrm>
            <a:off x="7738267" y="3672557"/>
            <a:ext cx="19520" cy="24708"/>
          </a:xfrm>
          <a:custGeom>
            <a:avLst/>
            <a:gdLst>
              <a:gd name="T0" fmla="*/ 0 w 10"/>
              <a:gd name="T1" fmla="*/ 29885383 h 18"/>
              <a:gd name="T2" fmla="*/ 0 w 10"/>
              <a:gd name="T3" fmla="*/ 31643502 h 18"/>
              <a:gd name="T4" fmla="*/ 0 w 10"/>
              <a:gd name="T5" fmla="*/ 31643502 h 18"/>
              <a:gd name="T6" fmla="*/ 0 w 10"/>
              <a:gd name="T7" fmla="*/ 29885383 h 18"/>
              <a:gd name="T8" fmla="*/ 0 w 10"/>
              <a:gd name="T9" fmla="*/ 26369144 h 18"/>
              <a:gd name="T10" fmla="*/ 0 w 10"/>
              <a:gd name="T11" fmla="*/ 15821751 h 18"/>
              <a:gd name="T12" fmla="*/ 1708150 w 10"/>
              <a:gd name="T13" fmla="*/ 8789274 h 18"/>
              <a:gd name="T14" fmla="*/ 1708150 w 10"/>
              <a:gd name="T15" fmla="*/ 5274358 h 18"/>
              <a:gd name="T16" fmla="*/ 1708150 w 10"/>
              <a:gd name="T17" fmla="*/ 1758119 h 18"/>
              <a:gd name="T18" fmla="*/ 1708150 w 10"/>
              <a:gd name="T19" fmla="*/ 1758119 h 18"/>
              <a:gd name="T20" fmla="*/ 1708150 w 10"/>
              <a:gd name="T21" fmla="*/ 1758119 h 18"/>
              <a:gd name="T22" fmla="*/ 1708150 w 10"/>
              <a:gd name="T23" fmla="*/ 1758119 h 18"/>
              <a:gd name="T24" fmla="*/ 1708150 w 10"/>
              <a:gd name="T25" fmla="*/ 5274358 h 18"/>
              <a:gd name="T26" fmla="*/ 3416300 w 10"/>
              <a:gd name="T27" fmla="*/ 10547393 h 18"/>
              <a:gd name="T28" fmla="*/ 3416300 w 10"/>
              <a:gd name="T29" fmla="*/ 21096109 h 18"/>
              <a:gd name="T30" fmla="*/ 3416300 w 10"/>
              <a:gd name="T31" fmla="*/ 28127264 h 18"/>
              <a:gd name="T32" fmla="*/ 3416300 w 10"/>
              <a:gd name="T33" fmla="*/ 29885383 h 18"/>
              <a:gd name="T34" fmla="*/ 3416300 w 10"/>
              <a:gd name="T35" fmla="*/ 31643502 h 18"/>
              <a:gd name="T36" fmla="*/ 5124450 w 10"/>
              <a:gd name="T37" fmla="*/ 31643502 h 18"/>
              <a:gd name="T38" fmla="*/ 5124450 w 10"/>
              <a:gd name="T39" fmla="*/ 29885383 h 18"/>
              <a:gd name="T40" fmla="*/ 5124450 w 10"/>
              <a:gd name="T41" fmla="*/ 28127264 h 18"/>
              <a:gd name="T42" fmla="*/ 5124450 w 10"/>
              <a:gd name="T43" fmla="*/ 22854228 h 18"/>
              <a:gd name="T44" fmla="*/ 5124450 w 10"/>
              <a:gd name="T45" fmla="*/ 12305512 h 18"/>
              <a:gd name="T46" fmla="*/ 6832600 w 10"/>
              <a:gd name="T47" fmla="*/ 7032477 h 18"/>
              <a:gd name="T48" fmla="*/ 6832600 w 10"/>
              <a:gd name="T49" fmla="*/ 3516239 h 18"/>
              <a:gd name="T50" fmla="*/ 6832600 w 10"/>
              <a:gd name="T51" fmla="*/ 1758119 h 18"/>
              <a:gd name="T52" fmla="*/ 6832600 w 10"/>
              <a:gd name="T53" fmla="*/ 1758119 h 18"/>
              <a:gd name="T54" fmla="*/ 6832600 w 10"/>
              <a:gd name="T55" fmla="*/ 1758119 h 18"/>
              <a:gd name="T56" fmla="*/ 6832600 w 10"/>
              <a:gd name="T57" fmla="*/ 1758119 h 18"/>
              <a:gd name="T58" fmla="*/ 6832600 w 10"/>
              <a:gd name="T59" fmla="*/ 5274358 h 18"/>
              <a:gd name="T60" fmla="*/ 8540750 w 10"/>
              <a:gd name="T61" fmla="*/ 15821751 h 18"/>
              <a:gd name="T62" fmla="*/ 8540750 w 10"/>
              <a:gd name="T63" fmla="*/ 24611025 h 18"/>
              <a:gd name="T64" fmla="*/ 8540750 w 10"/>
              <a:gd name="T65" fmla="*/ 28127264 h 18"/>
              <a:gd name="T66" fmla="*/ 8540750 w 10"/>
              <a:gd name="T67" fmla="*/ 29885383 h 18"/>
              <a:gd name="T68" fmla="*/ 8540750 w 10"/>
              <a:gd name="T69" fmla="*/ 31643502 h 18"/>
              <a:gd name="T70" fmla="*/ 8540750 w 10"/>
              <a:gd name="T71" fmla="*/ 31643502 h 18"/>
              <a:gd name="T72" fmla="*/ 10248900 w 10"/>
              <a:gd name="T73" fmla="*/ 31643502 h 18"/>
              <a:gd name="T74" fmla="*/ 10248900 w 10"/>
              <a:gd name="T75" fmla="*/ 28127264 h 18"/>
              <a:gd name="T76" fmla="*/ 10248900 w 10"/>
              <a:gd name="T77" fmla="*/ 19337990 h 18"/>
              <a:gd name="T78" fmla="*/ 10248900 w 10"/>
              <a:gd name="T79" fmla="*/ 10547393 h 18"/>
              <a:gd name="T80" fmla="*/ 11957050 w 10"/>
              <a:gd name="T81" fmla="*/ 3516239 h 18"/>
              <a:gd name="T82" fmla="*/ 11957050 w 10"/>
              <a:gd name="T83" fmla="*/ 1758119 h 18"/>
              <a:gd name="T84" fmla="*/ 11957050 w 10"/>
              <a:gd name="T85" fmla="*/ 1758119 h 18"/>
              <a:gd name="T86" fmla="*/ 11957050 w 10"/>
              <a:gd name="T87" fmla="*/ 0 h 18"/>
              <a:gd name="T88" fmla="*/ 11957050 w 10"/>
              <a:gd name="T89" fmla="*/ 1758119 h 18"/>
              <a:gd name="T90" fmla="*/ 11957050 w 10"/>
              <a:gd name="T91" fmla="*/ 5274358 h 18"/>
              <a:gd name="T92" fmla="*/ 11957050 w 10"/>
              <a:gd name="T93" fmla="*/ 10547393 h 18"/>
              <a:gd name="T94" fmla="*/ 13665200 w 10"/>
              <a:gd name="T95" fmla="*/ 21096109 h 18"/>
              <a:gd name="T96" fmla="*/ 13665200 w 10"/>
              <a:gd name="T97" fmla="*/ 28127264 h 18"/>
              <a:gd name="T98" fmla="*/ 13665200 w 10"/>
              <a:gd name="T99" fmla="*/ 29885383 h 18"/>
              <a:gd name="T100" fmla="*/ 13665200 w 10"/>
              <a:gd name="T101" fmla="*/ 31643502 h 18"/>
              <a:gd name="T102" fmla="*/ 13665200 w 10"/>
              <a:gd name="T103" fmla="*/ 31643502 h 18"/>
              <a:gd name="T104" fmla="*/ 13665200 w 10"/>
              <a:gd name="T105" fmla="*/ 31643502 h 18"/>
              <a:gd name="T106" fmla="*/ 15373350 w 10"/>
              <a:gd name="T107" fmla="*/ 29885383 h 18"/>
              <a:gd name="T108" fmla="*/ 15373350 w 10"/>
              <a:gd name="T109" fmla="*/ 22854228 h 18"/>
              <a:gd name="T110" fmla="*/ 15373350 w 10"/>
              <a:gd name="T111" fmla="*/ 12305512 h 18"/>
              <a:gd name="T112" fmla="*/ 15373350 w 10"/>
              <a:gd name="T113" fmla="*/ 5274358 h 18"/>
              <a:gd name="T114" fmla="*/ 17081500 w 10"/>
              <a:gd name="T115" fmla="*/ 1758119 h 18"/>
              <a:gd name="T116" fmla="*/ 17081500 w 10"/>
              <a:gd name="T117" fmla="*/ 0 h 18"/>
              <a:gd name="T118" fmla="*/ 17081500 w 10"/>
              <a:gd name="T119" fmla="*/ 0 h 18"/>
              <a:gd name="T120" fmla="*/ 17081500 w 10"/>
              <a:gd name="T121" fmla="*/ 1758119 h 18"/>
              <a:gd name="T122" fmla="*/ 17081500 w 10"/>
              <a:gd name="T123" fmla="*/ 3516239 h 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"/>
              <a:gd name="T187" fmla="*/ 0 h 18"/>
              <a:gd name="T188" fmla="*/ 10 w 10"/>
              <a:gd name="T189" fmla="*/ 18 h 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" h="18">
                <a:moveTo>
                  <a:pt x="0" y="16"/>
                </a:moveTo>
                <a:lnTo>
                  <a:pt x="0" y="16"/>
                </a:lnTo>
                <a:lnTo>
                  <a:pt x="0" y="17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2" y="17"/>
                </a:lnTo>
                <a:lnTo>
                  <a:pt x="2" y="18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lnTo>
                  <a:pt x="5" y="15"/>
                </a:lnTo>
                <a:lnTo>
                  <a:pt x="5" y="16"/>
                </a:lnTo>
                <a:lnTo>
                  <a:pt x="5" y="17"/>
                </a:lnTo>
                <a:lnTo>
                  <a:pt x="5" y="18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8" y="9"/>
                </a:lnTo>
                <a:lnTo>
                  <a:pt x="8" y="11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5"/>
                </a:lnTo>
                <a:lnTo>
                  <a:pt x="8" y="16"/>
                </a:lnTo>
                <a:lnTo>
                  <a:pt x="8" y="17"/>
                </a:lnTo>
                <a:lnTo>
                  <a:pt x="8" y="18"/>
                </a:lnTo>
                <a:lnTo>
                  <a:pt x="9" y="18"/>
                </a:lnTo>
                <a:lnTo>
                  <a:pt x="9" y="17"/>
                </a:lnTo>
                <a:lnTo>
                  <a:pt x="9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2"/>
                </a:lnTo>
                <a:lnTo>
                  <a:pt x="9" y="11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9" name="Freeform 162"/>
          <p:cNvSpPr>
            <a:spLocks/>
          </p:cNvSpPr>
          <p:nvPr/>
        </p:nvSpPr>
        <p:spPr bwMode="auto">
          <a:xfrm>
            <a:off x="7757786" y="3672557"/>
            <a:ext cx="24399" cy="26356"/>
          </a:xfrm>
          <a:custGeom>
            <a:avLst/>
            <a:gdLst>
              <a:gd name="T0" fmla="*/ 0 w 11"/>
              <a:gd name="T1" fmla="*/ 15189200 h 20"/>
              <a:gd name="T2" fmla="*/ 1941080 w 11"/>
              <a:gd name="T3" fmla="*/ 25316180 h 20"/>
              <a:gd name="T4" fmla="*/ 1941080 w 11"/>
              <a:gd name="T5" fmla="*/ 30378400 h 20"/>
              <a:gd name="T6" fmla="*/ 1941080 w 11"/>
              <a:gd name="T7" fmla="*/ 32066230 h 20"/>
              <a:gd name="T8" fmla="*/ 1941080 w 11"/>
              <a:gd name="T9" fmla="*/ 33754060 h 20"/>
              <a:gd name="T10" fmla="*/ 1941080 w 11"/>
              <a:gd name="T11" fmla="*/ 32066230 h 20"/>
              <a:gd name="T12" fmla="*/ 1941080 w 11"/>
              <a:gd name="T13" fmla="*/ 32066230 h 20"/>
              <a:gd name="T14" fmla="*/ 1941080 w 11"/>
              <a:gd name="T15" fmla="*/ 28690570 h 20"/>
              <a:gd name="T16" fmla="*/ 3882159 w 11"/>
              <a:gd name="T17" fmla="*/ 21940520 h 20"/>
              <a:gd name="T18" fmla="*/ 3882159 w 11"/>
              <a:gd name="T19" fmla="*/ 8439150 h 20"/>
              <a:gd name="T20" fmla="*/ 3882159 w 11"/>
              <a:gd name="T21" fmla="*/ 5063490 h 20"/>
              <a:gd name="T22" fmla="*/ 3882159 w 11"/>
              <a:gd name="T23" fmla="*/ 1687830 h 20"/>
              <a:gd name="T24" fmla="*/ 5823239 w 11"/>
              <a:gd name="T25" fmla="*/ 1687830 h 20"/>
              <a:gd name="T26" fmla="*/ 5823239 w 11"/>
              <a:gd name="T27" fmla="*/ 1687830 h 20"/>
              <a:gd name="T28" fmla="*/ 5823239 w 11"/>
              <a:gd name="T29" fmla="*/ 3375660 h 20"/>
              <a:gd name="T30" fmla="*/ 5823239 w 11"/>
              <a:gd name="T31" fmla="*/ 6751320 h 20"/>
              <a:gd name="T32" fmla="*/ 5823239 w 11"/>
              <a:gd name="T33" fmla="*/ 16877030 h 20"/>
              <a:gd name="T34" fmla="*/ 7764318 w 11"/>
              <a:gd name="T35" fmla="*/ 25316180 h 20"/>
              <a:gd name="T36" fmla="*/ 7764318 w 11"/>
              <a:gd name="T37" fmla="*/ 30378400 h 20"/>
              <a:gd name="T38" fmla="*/ 7764318 w 11"/>
              <a:gd name="T39" fmla="*/ 32066230 h 20"/>
              <a:gd name="T40" fmla="*/ 7764318 w 11"/>
              <a:gd name="T41" fmla="*/ 33754060 h 20"/>
              <a:gd name="T42" fmla="*/ 7764318 w 11"/>
              <a:gd name="T43" fmla="*/ 33754060 h 20"/>
              <a:gd name="T44" fmla="*/ 7764318 w 11"/>
              <a:gd name="T45" fmla="*/ 32066230 h 20"/>
              <a:gd name="T46" fmla="*/ 7764318 w 11"/>
              <a:gd name="T47" fmla="*/ 28690570 h 20"/>
              <a:gd name="T48" fmla="*/ 9705398 w 11"/>
              <a:gd name="T49" fmla="*/ 13501370 h 20"/>
              <a:gd name="T50" fmla="*/ 9705398 w 11"/>
              <a:gd name="T51" fmla="*/ 5063490 h 20"/>
              <a:gd name="T52" fmla="*/ 9705398 w 11"/>
              <a:gd name="T53" fmla="*/ 3375660 h 20"/>
              <a:gd name="T54" fmla="*/ 9705398 w 11"/>
              <a:gd name="T55" fmla="*/ 1687830 h 20"/>
              <a:gd name="T56" fmla="*/ 9705398 w 11"/>
              <a:gd name="T57" fmla="*/ 1687830 h 20"/>
              <a:gd name="T58" fmla="*/ 9705398 w 11"/>
              <a:gd name="T59" fmla="*/ 1687830 h 20"/>
              <a:gd name="T60" fmla="*/ 11646477 w 11"/>
              <a:gd name="T61" fmla="*/ 3375660 h 20"/>
              <a:gd name="T62" fmla="*/ 11646477 w 11"/>
              <a:gd name="T63" fmla="*/ 13501370 h 20"/>
              <a:gd name="T64" fmla="*/ 11646477 w 11"/>
              <a:gd name="T65" fmla="*/ 25316180 h 20"/>
              <a:gd name="T66" fmla="*/ 13587557 w 11"/>
              <a:gd name="T67" fmla="*/ 30378400 h 20"/>
              <a:gd name="T68" fmla="*/ 13587557 w 11"/>
              <a:gd name="T69" fmla="*/ 32066230 h 20"/>
              <a:gd name="T70" fmla="*/ 13587557 w 11"/>
              <a:gd name="T71" fmla="*/ 33754060 h 20"/>
              <a:gd name="T72" fmla="*/ 13587557 w 11"/>
              <a:gd name="T73" fmla="*/ 33754060 h 20"/>
              <a:gd name="T74" fmla="*/ 13587557 w 11"/>
              <a:gd name="T75" fmla="*/ 32066230 h 20"/>
              <a:gd name="T76" fmla="*/ 13587557 w 11"/>
              <a:gd name="T77" fmla="*/ 28690570 h 20"/>
              <a:gd name="T78" fmla="*/ 13587557 w 11"/>
              <a:gd name="T79" fmla="*/ 21940520 h 20"/>
              <a:gd name="T80" fmla="*/ 15528636 w 11"/>
              <a:gd name="T81" fmla="*/ 10125710 h 20"/>
              <a:gd name="T82" fmla="*/ 15528636 w 11"/>
              <a:gd name="T83" fmla="*/ 5063490 h 20"/>
              <a:gd name="T84" fmla="*/ 15528636 w 11"/>
              <a:gd name="T85" fmla="*/ 1687830 h 20"/>
              <a:gd name="T86" fmla="*/ 15528636 w 11"/>
              <a:gd name="T87" fmla="*/ 1687830 h 20"/>
              <a:gd name="T88" fmla="*/ 15528636 w 11"/>
              <a:gd name="T89" fmla="*/ 1687830 h 20"/>
              <a:gd name="T90" fmla="*/ 15528636 w 11"/>
              <a:gd name="T91" fmla="*/ 1687830 h 20"/>
              <a:gd name="T92" fmla="*/ 17469716 w 11"/>
              <a:gd name="T93" fmla="*/ 5063490 h 20"/>
              <a:gd name="T94" fmla="*/ 17469716 w 11"/>
              <a:gd name="T95" fmla="*/ 10125710 h 20"/>
              <a:gd name="T96" fmla="*/ 17469716 w 11"/>
              <a:gd name="T97" fmla="*/ 21940520 h 20"/>
              <a:gd name="T98" fmla="*/ 17469716 w 11"/>
              <a:gd name="T99" fmla="*/ 28690570 h 20"/>
              <a:gd name="T100" fmla="*/ 17469716 w 11"/>
              <a:gd name="T101" fmla="*/ 32066230 h 20"/>
              <a:gd name="T102" fmla="*/ 19410795 w 11"/>
              <a:gd name="T103" fmla="*/ 33754060 h 20"/>
              <a:gd name="T104" fmla="*/ 19410795 w 11"/>
              <a:gd name="T105" fmla="*/ 33754060 h 20"/>
              <a:gd name="T106" fmla="*/ 19410795 w 11"/>
              <a:gd name="T107" fmla="*/ 33754060 h 20"/>
              <a:gd name="T108" fmla="*/ 19410795 w 11"/>
              <a:gd name="T109" fmla="*/ 30378400 h 20"/>
              <a:gd name="T110" fmla="*/ 19410795 w 11"/>
              <a:gd name="T111" fmla="*/ 25316180 h 20"/>
              <a:gd name="T112" fmla="*/ 19410795 w 11"/>
              <a:gd name="T113" fmla="*/ 13501370 h 20"/>
              <a:gd name="T114" fmla="*/ 21351875 w 11"/>
              <a:gd name="T115" fmla="*/ 6751320 h 20"/>
              <a:gd name="T116" fmla="*/ 21351875 w 11"/>
              <a:gd name="T117" fmla="*/ 3375660 h 20"/>
              <a:gd name="T118" fmla="*/ 21351875 w 11"/>
              <a:gd name="T119" fmla="*/ 1687830 h 20"/>
              <a:gd name="T120" fmla="*/ 21351875 w 11"/>
              <a:gd name="T121" fmla="*/ 0 h 20"/>
              <a:gd name="T122" fmla="*/ 21351875 w 11"/>
              <a:gd name="T123" fmla="*/ 1687830 h 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0"/>
              <a:gd name="T188" fmla="*/ 11 w 11"/>
              <a:gd name="T189" fmla="*/ 20 h 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0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2"/>
                </a:lnTo>
                <a:lnTo>
                  <a:pt x="0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6"/>
                </a:lnTo>
                <a:lnTo>
                  <a:pt x="2" y="16"/>
                </a:lnTo>
                <a:lnTo>
                  <a:pt x="2" y="15"/>
                </a:lnTo>
                <a:lnTo>
                  <a:pt x="2" y="14"/>
                </a:lnTo>
                <a:lnTo>
                  <a:pt x="2" y="13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10"/>
                </a:lnTo>
                <a:lnTo>
                  <a:pt x="3" y="11"/>
                </a:lnTo>
                <a:lnTo>
                  <a:pt x="3" y="12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3"/>
                </a:lnTo>
                <a:lnTo>
                  <a:pt x="4" y="12"/>
                </a:lnTo>
                <a:lnTo>
                  <a:pt x="5" y="12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7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7"/>
                </a:lnTo>
                <a:lnTo>
                  <a:pt x="6" y="18"/>
                </a:lnTo>
                <a:lnTo>
                  <a:pt x="7" y="18"/>
                </a:lnTo>
                <a:lnTo>
                  <a:pt x="7" y="19"/>
                </a:lnTo>
                <a:lnTo>
                  <a:pt x="7" y="20"/>
                </a:lnTo>
                <a:lnTo>
                  <a:pt x="7" y="19"/>
                </a:lnTo>
                <a:lnTo>
                  <a:pt x="7" y="18"/>
                </a:lnTo>
                <a:lnTo>
                  <a:pt x="7" y="17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2"/>
                </a:lnTo>
                <a:lnTo>
                  <a:pt x="8" y="11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5"/>
                </a:lnTo>
                <a:lnTo>
                  <a:pt x="9" y="16"/>
                </a:lnTo>
                <a:lnTo>
                  <a:pt x="9" y="17"/>
                </a:lnTo>
                <a:lnTo>
                  <a:pt x="9" y="18"/>
                </a:lnTo>
                <a:lnTo>
                  <a:pt x="9" y="19"/>
                </a:lnTo>
                <a:lnTo>
                  <a:pt x="9" y="20"/>
                </a:lnTo>
                <a:lnTo>
                  <a:pt x="10" y="20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10" y="15"/>
                </a:lnTo>
                <a:lnTo>
                  <a:pt x="10" y="14"/>
                </a:lnTo>
                <a:lnTo>
                  <a:pt x="10" y="13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0" name="Freeform 163"/>
          <p:cNvSpPr>
            <a:spLocks/>
          </p:cNvSpPr>
          <p:nvPr/>
        </p:nvSpPr>
        <p:spPr bwMode="auto">
          <a:xfrm>
            <a:off x="7782186" y="3670909"/>
            <a:ext cx="24399" cy="29650"/>
          </a:xfrm>
          <a:custGeom>
            <a:avLst/>
            <a:gdLst>
              <a:gd name="T0" fmla="*/ 0 w 12"/>
              <a:gd name="T1" fmla="*/ 5178569 h 22"/>
              <a:gd name="T2" fmla="*/ 1779323 w 12"/>
              <a:gd name="T3" fmla="*/ 12082030 h 22"/>
              <a:gd name="T4" fmla="*/ 1779323 w 12"/>
              <a:gd name="T5" fmla="*/ 24165358 h 22"/>
              <a:gd name="T6" fmla="*/ 1779323 w 12"/>
              <a:gd name="T7" fmla="*/ 31068818 h 22"/>
              <a:gd name="T8" fmla="*/ 1779323 w 12"/>
              <a:gd name="T9" fmla="*/ 34521198 h 22"/>
              <a:gd name="T10" fmla="*/ 1779323 w 12"/>
              <a:gd name="T11" fmla="*/ 36247388 h 22"/>
              <a:gd name="T12" fmla="*/ 3558646 w 12"/>
              <a:gd name="T13" fmla="*/ 36247388 h 22"/>
              <a:gd name="T14" fmla="*/ 3558646 w 12"/>
              <a:gd name="T15" fmla="*/ 36247388 h 22"/>
              <a:gd name="T16" fmla="*/ 3558646 w 12"/>
              <a:gd name="T17" fmla="*/ 34521198 h 22"/>
              <a:gd name="T18" fmla="*/ 3558646 w 12"/>
              <a:gd name="T19" fmla="*/ 29342628 h 22"/>
              <a:gd name="T20" fmla="*/ 3558646 w 12"/>
              <a:gd name="T21" fmla="*/ 18986789 h 22"/>
              <a:gd name="T22" fmla="*/ 5337969 w 12"/>
              <a:gd name="T23" fmla="*/ 10355840 h 22"/>
              <a:gd name="T24" fmla="*/ 5337969 w 12"/>
              <a:gd name="T25" fmla="*/ 5178569 h 22"/>
              <a:gd name="T26" fmla="*/ 5337969 w 12"/>
              <a:gd name="T27" fmla="*/ 1726190 h 22"/>
              <a:gd name="T28" fmla="*/ 5337969 w 12"/>
              <a:gd name="T29" fmla="*/ 1726190 h 22"/>
              <a:gd name="T30" fmla="*/ 5337969 w 12"/>
              <a:gd name="T31" fmla="*/ 3452380 h 22"/>
              <a:gd name="T32" fmla="*/ 5337969 w 12"/>
              <a:gd name="T33" fmla="*/ 5178569 h 22"/>
              <a:gd name="T34" fmla="*/ 5337969 w 12"/>
              <a:gd name="T35" fmla="*/ 10355840 h 22"/>
              <a:gd name="T36" fmla="*/ 7117292 w 12"/>
              <a:gd name="T37" fmla="*/ 22439168 h 22"/>
              <a:gd name="T38" fmla="*/ 7117292 w 12"/>
              <a:gd name="T39" fmla="*/ 31068818 h 22"/>
              <a:gd name="T40" fmla="*/ 7117292 w 12"/>
              <a:gd name="T41" fmla="*/ 36247388 h 22"/>
              <a:gd name="T42" fmla="*/ 7117292 w 12"/>
              <a:gd name="T43" fmla="*/ 36247388 h 22"/>
              <a:gd name="T44" fmla="*/ 7117292 w 12"/>
              <a:gd name="T45" fmla="*/ 37973577 h 22"/>
              <a:gd name="T46" fmla="*/ 7117292 w 12"/>
              <a:gd name="T47" fmla="*/ 36247388 h 22"/>
              <a:gd name="T48" fmla="*/ 8896615 w 12"/>
              <a:gd name="T49" fmla="*/ 34521198 h 22"/>
              <a:gd name="T50" fmla="*/ 8896615 w 12"/>
              <a:gd name="T51" fmla="*/ 24165358 h 22"/>
              <a:gd name="T52" fmla="*/ 8896615 w 12"/>
              <a:gd name="T53" fmla="*/ 13808219 h 22"/>
              <a:gd name="T54" fmla="*/ 8896615 w 12"/>
              <a:gd name="T55" fmla="*/ 6904759 h 22"/>
              <a:gd name="T56" fmla="*/ 10675938 w 12"/>
              <a:gd name="T57" fmla="*/ 3452380 h 22"/>
              <a:gd name="T58" fmla="*/ 10675938 w 12"/>
              <a:gd name="T59" fmla="*/ 1726190 h 22"/>
              <a:gd name="T60" fmla="*/ 10675938 w 12"/>
              <a:gd name="T61" fmla="*/ 1726190 h 22"/>
              <a:gd name="T62" fmla="*/ 10675938 w 12"/>
              <a:gd name="T63" fmla="*/ 3452380 h 22"/>
              <a:gd name="T64" fmla="*/ 10675938 w 12"/>
              <a:gd name="T65" fmla="*/ 5178569 h 22"/>
              <a:gd name="T66" fmla="*/ 10675938 w 12"/>
              <a:gd name="T67" fmla="*/ 13808219 h 22"/>
              <a:gd name="T68" fmla="*/ 12455260 w 12"/>
              <a:gd name="T69" fmla="*/ 24165358 h 22"/>
              <a:gd name="T70" fmla="*/ 12455260 w 12"/>
              <a:gd name="T71" fmla="*/ 31068818 h 22"/>
              <a:gd name="T72" fmla="*/ 12455260 w 12"/>
              <a:gd name="T73" fmla="*/ 34521198 h 22"/>
              <a:gd name="T74" fmla="*/ 12455260 w 12"/>
              <a:gd name="T75" fmla="*/ 37973577 h 22"/>
              <a:gd name="T76" fmla="*/ 12455260 w 12"/>
              <a:gd name="T77" fmla="*/ 37973577 h 22"/>
              <a:gd name="T78" fmla="*/ 12455260 w 12"/>
              <a:gd name="T79" fmla="*/ 36247388 h 22"/>
              <a:gd name="T80" fmla="*/ 14234583 w 12"/>
              <a:gd name="T81" fmla="*/ 34521198 h 22"/>
              <a:gd name="T82" fmla="*/ 14234583 w 12"/>
              <a:gd name="T83" fmla="*/ 27617737 h 22"/>
              <a:gd name="T84" fmla="*/ 14234583 w 12"/>
              <a:gd name="T85" fmla="*/ 15534409 h 22"/>
              <a:gd name="T86" fmla="*/ 14234583 w 12"/>
              <a:gd name="T87" fmla="*/ 6904759 h 22"/>
              <a:gd name="T88" fmla="*/ 14234583 w 12"/>
              <a:gd name="T89" fmla="*/ 3452380 h 22"/>
              <a:gd name="T90" fmla="*/ 16013906 w 12"/>
              <a:gd name="T91" fmla="*/ 1726190 h 22"/>
              <a:gd name="T92" fmla="*/ 16013906 w 12"/>
              <a:gd name="T93" fmla="*/ 1726190 h 22"/>
              <a:gd name="T94" fmla="*/ 16013906 w 12"/>
              <a:gd name="T95" fmla="*/ 1726190 h 22"/>
              <a:gd name="T96" fmla="*/ 16013906 w 12"/>
              <a:gd name="T97" fmla="*/ 5178569 h 22"/>
              <a:gd name="T98" fmla="*/ 16013906 w 12"/>
              <a:gd name="T99" fmla="*/ 12082030 h 22"/>
              <a:gd name="T100" fmla="*/ 16013906 w 12"/>
              <a:gd name="T101" fmla="*/ 22439168 h 22"/>
              <a:gd name="T102" fmla="*/ 17793229 w 12"/>
              <a:gd name="T103" fmla="*/ 32795008 h 22"/>
              <a:gd name="T104" fmla="*/ 17793229 w 12"/>
              <a:gd name="T105" fmla="*/ 36247388 h 22"/>
              <a:gd name="T106" fmla="*/ 17793229 w 12"/>
              <a:gd name="T107" fmla="*/ 37973577 h 22"/>
              <a:gd name="T108" fmla="*/ 17793229 w 12"/>
              <a:gd name="T109" fmla="*/ 37973577 h 22"/>
              <a:gd name="T110" fmla="*/ 17793229 w 12"/>
              <a:gd name="T111" fmla="*/ 37973577 h 22"/>
              <a:gd name="T112" fmla="*/ 17793229 w 12"/>
              <a:gd name="T113" fmla="*/ 34521198 h 22"/>
              <a:gd name="T114" fmla="*/ 19572552 w 12"/>
              <a:gd name="T115" fmla="*/ 29342628 h 22"/>
              <a:gd name="T116" fmla="*/ 19572552 w 12"/>
              <a:gd name="T117" fmla="*/ 15534409 h 22"/>
              <a:gd name="T118" fmla="*/ 19572552 w 12"/>
              <a:gd name="T119" fmla="*/ 6904759 h 22"/>
              <a:gd name="T120" fmla="*/ 19572552 w 12"/>
              <a:gd name="T121" fmla="*/ 3452380 h 22"/>
              <a:gd name="T122" fmla="*/ 19572552 w 12"/>
              <a:gd name="T123" fmla="*/ 1726190 h 2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22"/>
              <a:gd name="T188" fmla="*/ 12 w 12"/>
              <a:gd name="T189" fmla="*/ 22 h 2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22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1"/>
                </a:lnTo>
                <a:lnTo>
                  <a:pt x="1" y="12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4" y="10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0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7" y="10"/>
                </a:lnTo>
                <a:lnTo>
                  <a:pt x="7" y="13"/>
                </a:lnTo>
                <a:lnTo>
                  <a:pt x="7" y="14"/>
                </a:lnTo>
                <a:lnTo>
                  <a:pt x="7" y="15"/>
                </a:lnTo>
                <a:lnTo>
                  <a:pt x="7" y="16"/>
                </a:lnTo>
                <a:lnTo>
                  <a:pt x="7" y="18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7" y="21"/>
                </a:lnTo>
                <a:lnTo>
                  <a:pt x="8" y="21"/>
                </a:lnTo>
                <a:lnTo>
                  <a:pt x="8" y="20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5"/>
                </a:lnTo>
                <a:lnTo>
                  <a:pt x="8" y="13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10" y="17"/>
                </a:lnTo>
                <a:lnTo>
                  <a:pt x="10" y="18"/>
                </a:lnTo>
                <a:lnTo>
                  <a:pt x="10" y="19"/>
                </a:lnTo>
                <a:lnTo>
                  <a:pt x="10" y="20"/>
                </a:lnTo>
                <a:lnTo>
                  <a:pt x="10" y="21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1" y="18"/>
                </a:lnTo>
                <a:lnTo>
                  <a:pt x="11" y="17"/>
                </a:lnTo>
                <a:lnTo>
                  <a:pt x="11" y="16"/>
                </a:lnTo>
                <a:lnTo>
                  <a:pt x="11" y="15"/>
                </a:lnTo>
                <a:lnTo>
                  <a:pt x="11" y="12"/>
                </a:lnTo>
                <a:lnTo>
                  <a:pt x="11" y="11"/>
                </a:lnTo>
                <a:lnTo>
                  <a:pt x="11" y="10"/>
                </a:lnTo>
                <a:lnTo>
                  <a:pt x="11" y="9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2" y="1"/>
                </a:lnTo>
                <a:lnTo>
                  <a:pt x="12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1" name="Freeform 164"/>
          <p:cNvSpPr>
            <a:spLocks/>
          </p:cNvSpPr>
          <p:nvPr/>
        </p:nvSpPr>
        <p:spPr bwMode="auto">
          <a:xfrm>
            <a:off x="7806585" y="3670909"/>
            <a:ext cx="21959" cy="31298"/>
          </a:xfrm>
          <a:custGeom>
            <a:avLst/>
            <a:gdLst>
              <a:gd name="T0" fmla="*/ 0 w 11"/>
              <a:gd name="T1" fmla="*/ 1742897 h 23"/>
              <a:gd name="T2" fmla="*/ 0 w 11"/>
              <a:gd name="T3" fmla="*/ 1742897 h 23"/>
              <a:gd name="T4" fmla="*/ 0 w 11"/>
              <a:gd name="T5" fmla="*/ 5228690 h 23"/>
              <a:gd name="T6" fmla="*/ 0 w 11"/>
              <a:gd name="T7" fmla="*/ 15684760 h 23"/>
              <a:gd name="T8" fmla="*/ 1746910 w 11"/>
              <a:gd name="T9" fmla="*/ 27885038 h 23"/>
              <a:gd name="T10" fmla="*/ 1746910 w 11"/>
              <a:gd name="T11" fmla="*/ 34855314 h 23"/>
              <a:gd name="T12" fmla="*/ 1746910 w 11"/>
              <a:gd name="T13" fmla="*/ 36598210 h 23"/>
              <a:gd name="T14" fmla="*/ 1746910 w 11"/>
              <a:gd name="T15" fmla="*/ 38341107 h 23"/>
              <a:gd name="T16" fmla="*/ 1746910 w 11"/>
              <a:gd name="T17" fmla="*/ 38341107 h 23"/>
              <a:gd name="T18" fmla="*/ 1746910 w 11"/>
              <a:gd name="T19" fmla="*/ 38341107 h 23"/>
              <a:gd name="T20" fmla="*/ 1746910 w 11"/>
              <a:gd name="T21" fmla="*/ 33112417 h 23"/>
              <a:gd name="T22" fmla="*/ 3493821 w 11"/>
              <a:gd name="T23" fmla="*/ 13941863 h 23"/>
              <a:gd name="T24" fmla="*/ 3493821 w 11"/>
              <a:gd name="T25" fmla="*/ 5228690 h 23"/>
              <a:gd name="T26" fmla="*/ 3493821 w 11"/>
              <a:gd name="T27" fmla="*/ 3485794 h 23"/>
              <a:gd name="T28" fmla="*/ 3493821 w 11"/>
              <a:gd name="T29" fmla="*/ 0 h 23"/>
              <a:gd name="T30" fmla="*/ 3493821 w 11"/>
              <a:gd name="T31" fmla="*/ 0 h 23"/>
              <a:gd name="T32" fmla="*/ 3493821 w 11"/>
              <a:gd name="T33" fmla="*/ 1742897 h 23"/>
              <a:gd name="T34" fmla="*/ 5240731 w 11"/>
              <a:gd name="T35" fmla="*/ 3485794 h 23"/>
              <a:gd name="T36" fmla="*/ 5240731 w 11"/>
              <a:gd name="T37" fmla="*/ 8714484 h 23"/>
              <a:gd name="T38" fmla="*/ 5240731 w 11"/>
              <a:gd name="T39" fmla="*/ 22656347 h 23"/>
              <a:gd name="T40" fmla="*/ 5240731 w 11"/>
              <a:gd name="T41" fmla="*/ 31369520 h 23"/>
              <a:gd name="T42" fmla="*/ 6987642 w 11"/>
              <a:gd name="T43" fmla="*/ 36598210 h 23"/>
              <a:gd name="T44" fmla="*/ 6987642 w 11"/>
              <a:gd name="T45" fmla="*/ 38341107 h 23"/>
              <a:gd name="T46" fmla="*/ 6987642 w 11"/>
              <a:gd name="T47" fmla="*/ 38341107 h 23"/>
              <a:gd name="T48" fmla="*/ 6987642 w 11"/>
              <a:gd name="T49" fmla="*/ 38341107 h 23"/>
              <a:gd name="T50" fmla="*/ 6987642 w 11"/>
              <a:gd name="T51" fmla="*/ 36598210 h 23"/>
              <a:gd name="T52" fmla="*/ 6987642 w 11"/>
              <a:gd name="T53" fmla="*/ 31369520 h 23"/>
              <a:gd name="T54" fmla="*/ 8734552 w 11"/>
              <a:gd name="T55" fmla="*/ 17427657 h 23"/>
              <a:gd name="T56" fmla="*/ 8734552 w 11"/>
              <a:gd name="T57" fmla="*/ 8714484 h 23"/>
              <a:gd name="T58" fmla="*/ 8734552 w 11"/>
              <a:gd name="T59" fmla="*/ 5228690 h 23"/>
              <a:gd name="T60" fmla="*/ 8734552 w 11"/>
              <a:gd name="T61" fmla="*/ 1742897 h 23"/>
              <a:gd name="T62" fmla="*/ 8734552 w 11"/>
              <a:gd name="T63" fmla="*/ 0 h 23"/>
              <a:gd name="T64" fmla="*/ 8734552 w 11"/>
              <a:gd name="T65" fmla="*/ 0 h 23"/>
              <a:gd name="T66" fmla="*/ 8734552 w 11"/>
              <a:gd name="T67" fmla="*/ 1742897 h 23"/>
              <a:gd name="T68" fmla="*/ 8734552 w 11"/>
              <a:gd name="T69" fmla="*/ 5228690 h 23"/>
              <a:gd name="T70" fmla="*/ 10481463 w 11"/>
              <a:gd name="T71" fmla="*/ 17427657 h 23"/>
              <a:gd name="T72" fmla="*/ 10481463 w 11"/>
              <a:gd name="T73" fmla="*/ 27885038 h 23"/>
              <a:gd name="T74" fmla="*/ 10481463 w 11"/>
              <a:gd name="T75" fmla="*/ 34855314 h 23"/>
              <a:gd name="T76" fmla="*/ 10481463 w 11"/>
              <a:gd name="T77" fmla="*/ 38341107 h 23"/>
              <a:gd name="T78" fmla="*/ 12228373 w 11"/>
              <a:gd name="T79" fmla="*/ 40084004 h 23"/>
              <a:gd name="T80" fmla="*/ 12228373 w 11"/>
              <a:gd name="T81" fmla="*/ 38341107 h 23"/>
              <a:gd name="T82" fmla="*/ 12228373 w 11"/>
              <a:gd name="T83" fmla="*/ 38341107 h 23"/>
              <a:gd name="T84" fmla="*/ 12228373 w 11"/>
              <a:gd name="T85" fmla="*/ 33112417 h 23"/>
              <a:gd name="T86" fmla="*/ 12228373 w 11"/>
              <a:gd name="T87" fmla="*/ 20913450 h 23"/>
              <a:gd name="T88" fmla="*/ 13975284 w 11"/>
              <a:gd name="T89" fmla="*/ 6971587 h 23"/>
              <a:gd name="T90" fmla="*/ 13975284 w 11"/>
              <a:gd name="T91" fmla="*/ 1742897 h 23"/>
              <a:gd name="T92" fmla="*/ 13975284 w 11"/>
              <a:gd name="T93" fmla="*/ 0 h 23"/>
              <a:gd name="T94" fmla="*/ 13975284 w 11"/>
              <a:gd name="T95" fmla="*/ 0 h 23"/>
              <a:gd name="T96" fmla="*/ 13975284 w 11"/>
              <a:gd name="T97" fmla="*/ 0 h 23"/>
              <a:gd name="T98" fmla="*/ 13975284 w 11"/>
              <a:gd name="T99" fmla="*/ 3485794 h 23"/>
              <a:gd name="T100" fmla="*/ 15722194 w 11"/>
              <a:gd name="T101" fmla="*/ 15684760 h 23"/>
              <a:gd name="T102" fmla="*/ 15722194 w 11"/>
              <a:gd name="T103" fmla="*/ 26142141 h 23"/>
              <a:gd name="T104" fmla="*/ 15722194 w 11"/>
              <a:gd name="T105" fmla="*/ 34855314 h 23"/>
              <a:gd name="T106" fmla="*/ 15722194 w 11"/>
              <a:gd name="T107" fmla="*/ 38341107 h 23"/>
              <a:gd name="T108" fmla="*/ 17469105 w 11"/>
              <a:gd name="T109" fmla="*/ 40084004 h 23"/>
              <a:gd name="T110" fmla="*/ 17469105 w 11"/>
              <a:gd name="T111" fmla="*/ 40084004 h 23"/>
              <a:gd name="T112" fmla="*/ 17469105 w 11"/>
              <a:gd name="T113" fmla="*/ 38341107 h 23"/>
              <a:gd name="T114" fmla="*/ 17469105 w 11"/>
              <a:gd name="T115" fmla="*/ 36598210 h 23"/>
              <a:gd name="T116" fmla="*/ 17469105 w 11"/>
              <a:gd name="T117" fmla="*/ 24399244 h 23"/>
              <a:gd name="T118" fmla="*/ 17469105 w 11"/>
              <a:gd name="T119" fmla="*/ 10456070 h 23"/>
              <a:gd name="T120" fmla="*/ 19216015 w 11"/>
              <a:gd name="T121" fmla="*/ 3485794 h 23"/>
              <a:gd name="T122" fmla="*/ 19216015 w 11"/>
              <a:gd name="T123" fmla="*/ 0 h 2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3"/>
              <a:gd name="T188" fmla="*/ 11 w 11"/>
              <a:gd name="T189" fmla="*/ 23 h 2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3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4"/>
                </a:lnTo>
                <a:lnTo>
                  <a:pt x="0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5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7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3" y="19"/>
                </a:lnTo>
                <a:lnTo>
                  <a:pt x="3" y="20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1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6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1"/>
                </a:lnTo>
                <a:lnTo>
                  <a:pt x="6" y="22"/>
                </a:lnTo>
                <a:lnTo>
                  <a:pt x="7" y="22"/>
                </a:lnTo>
                <a:lnTo>
                  <a:pt x="7" y="23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7" y="19"/>
                </a:lnTo>
                <a:lnTo>
                  <a:pt x="7" y="18"/>
                </a:lnTo>
                <a:lnTo>
                  <a:pt x="7" y="17"/>
                </a:lnTo>
                <a:lnTo>
                  <a:pt x="7" y="14"/>
                </a:lnTo>
                <a:lnTo>
                  <a:pt x="7" y="13"/>
                </a:lnTo>
                <a:lnTo>
                  <a:pt x="7" y="12"/>
                </a:lnTo>
                <a:lnTo>
                  <a:pt x="7" y="11"/>
                </a:lnTo>
                <a:lnTo>
                  <a:pt x="7" y="8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9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5"/>
                </a:lnTo>
                <a:lnTo>
                  <a:pt x="9" y="16"/>
                </a:lnTo>
                <a:lnTo>
                  <a:pt x="9" y="17"/>
                </a:lnTo>
                <a:lnTo>
                  <a:pt x="9" y="18"/>
                </a:lnTo>
                <a:lnTo>
                  <a:pt x="9" y="19"/>
                </a:lnTo>
                <a:lnTo>
                  <a:pt x="9" y="20"/>
                </a:lnTo>
                <a:lnTo>
                  <a:pt x="9" y="21"/>
                </a:lnTo>
                <a:lnTo>
                  <a:pt x="9" y="22"/>
                </a:lnTo>
                <a:lnTo>
                  <a:pt x="9" y="23"/>
                </a:lnTo>
                <a:lnTo>
                  <a:pt x="10" y="23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0" y="18"/>
                </a:lnTo>
                <a:lnTo>
                  <a:pt x="10" y="15"/>
                </a:lnTo>
                <a:lnTo>
                  <a:pt x="10" y="14"/>
                </a:lnTo>
                <a:lnTo>
                  <a:pt x="10" y="13"/>
                </a:lnTo>
                <a:lnTo>
                  <a:pt x="10" y="12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3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2" name="Freeform 165"/>
          <p:cNvSpPr>
            <a:spLocks/>
          </p:cNvSpPr>
          <p:nvPr/>
        </p:nvSpPr>
        <p:spPr bwMode="auto">
          <a:xfrm>
            <a:off x="7828544" y="3669263"/>
            <a:ext cx="21960" cy="34592"/>
          </a:xfrm>
          <a:custGeom>
            <a:avLst/>
            <a:gdLst>
              <a:gd name="T0" fmla="*/ 0 w 11"/>
              <a:gd name="T1" fmla="*/ 1772195 h 25"/>
              <a:gd name="T2" fmla="*/ 0 w 11"/>
              <a:gd name="T3" fmla="*/ 1772195 h 25"/>
              <a:gd name="T4" fmla="*/ 0 w 11"/>
              <a:gd name="T5" fmla="*/ 5316585 h 25"/>
              <a:gd name="T6" fmla="*/ 0 w 11"/>
              <a:gd name="T7" fmla="*/ 14176226 h 25"/>
              <a:gd name="T8" fmla="*/ 1747033 w 11"/>
              <a:gd name="T9" fmla="*/ 26581590 h 25"/>
              <a:gd name="T10" fmla="*/ 1747033 w 11"/>
              <a:gd name="T11" fmla="*/ 35441231 h 25"/>
              <a:gd name="T12" fmla="*/ 1747033 w 11"/>
              <a:gd name="T13" fmla="*/ 40757816 h 25"/>
              <a:gd name="T14" fmla="*/ 1747033 w 11"/>
              <a:gd name="T15" fmla="*/ 42530011 h 25"/>
              <a:gd name="T16" fmla="*/ 1747033 w 11"/>
              <a:gd name="T17" fmla="*/ 42530011 h 25"/>
              <a:gd name="T18" fmla="*/ 1747033 w 11"/>
              <a:gd name="T19" fmla="*/ 42530011 h 25"/>
              <a:gd name="T20" fmla="*/ 3494065 w 11"/>
              <a:gd name="T21" fmla="*/ 40757816 h 25"/>
              <a:gd name="T22" fmla="*/ 3494065 w 11"/>
              <a:gd name="T23" fmla="*/ 33669037 h 25"/>
              <a:gd name="T24" fmla="*/ 3494065 w 11"/>
              <a:gd name="T25" fmla="*/ 19492811 h 25"/>
              <a:gd name="T26" fmla="*/ 3494065 w 11"/>
              <a:gd name="T27" fmla="*/ 7088780 h 25"/>
              <a:gd name="T28" fmla="*/ 5241098 w 11"/>
              <a:gd name="T29" fmla="*/ 3544390 h 25"/>
              <a:gd name="T30" fmla="*/ 5241098 w 11"/>
              <a:gd name="T31" fmla="*/ 1772195 h 25"/>
              <a:gd name="T32" fmla="*/ 5241098 w 11"/>
              <a:gd name="T33" fmla="*/ 0 h 25"/>
              <a:gd name="T34" fmla="*/ 5241098 w 11"/>
              <a:gd name="T35" fmla="*/ 1772195 h 25"/>
              <a:gd name="T36" fmla="*/ 5241098 w 11"/>
              <a:gd name="T37" fmla="*/ 3544390 h 25"/>
              <a:gd name="T38" fmla="*/ 5241098 w 11"/>
              <a:gd name="T39" fmla="*/ 10633170 h 25"/>
              <a:gd name="T40" fmla="*/ 6988131 w 11"/>
              <a:gd name="T41" fmla="*/ 24809395 h 25"/>
              <a:gd name="T42" fmla="*/ 6988131 w 11"/>
              <a:gd name="T43" fmla="*/ 37213426 h 25"/>
              <a:gd name="T44" fmla="*/ 6988131 w 11"/>
              <a:gd name="T45" fmla="*/ 40757816 h 25"/>
              <a:gd name="T46" fmla="*/ 6988131 w 11"/>
              <a:gd name="T47" fmla="*/ 42530011 h 25"/>
              <a:gd name="T48" fmla="*/ 6988131 w 11"/>
              <a:gd name="T49" fmla="*/ 42530011 h 25"/>
              <a:gd name="T50" fmla="*/ 6988131 w 11"/>
              <a:gd name="T51" fmla="*/ 40757816 h 25"/>
              <a:gd name="T52" fmla="*/ 6988131 w 11"/>
              <a:gd name="T53" fmla="*/ 37213426 h 25"/>
              <a:gd name="T54" fmla="*/ 8735164 w 11"/>
              <a:gd name="T55" fmla="*/ 23037200 h 25"/>
              <a:gd name="T56" fmla="*/ 8735164 w 11"/>
              <a:gd name="T57" fmla="*/ 8860975 h 25"/>
              <a:gd name="T58" fmla="*/ 8735164 w 11"/>
              <a:gd name="T59" fmla="*/ 3544390 h 25"/>
              <a:gd name="T60" fmla="*/ 10482196 w 11"/>
              <a:gd name="T61" fmla="*/ 0 h 25"/>
              <a:gd name="T62" fmla="*/ 10482196 w 11"/>
              <a:gd name="T63" fmla="*/ 0 h 25"/>
              <a:gd name="T64" fmla="*/ 10482196 w 11"/>
              <a:gd name="T65" fmla="*/ 1772195 h 25"/>
              <a:gd name="T66" fmla="*/ 10482196 w 11"/>
              <a:gd name="T67" fmla="*/ 3544390 h 25"/>
              <a:gd name="T68" fmla="*/ 10482196 w 11"/>
              <a:gd name="T69" fmla="*/ 10633170 h 25"/>
              <a:gd name="T70" fmla="*/ 12229229 w 11"/>
              <a:gd name="T71" fmla="*/ 33669037 h 25"/>
              <a:gd name="T72" fmla="*/ 12229229 w 11"/>
              <a:gd name="T73" fmla="*/ 40757816 h 25"/>
              <a:gd name="T74" fmla="*/ 12229229 w 11"/>
              <a:gd name="T75" fmla="*/ 42530011 h 25"/>
              <a:gd name="T76" fmla="*/ 12229229 w 11"/>
              <a:gd name="T77" fmla="*/ 42530011 h 25"/>
              <a:gd name="T78" fmla="*/ 12229229 w 11"/>
              <a:gd name="T79" fmla="*/ 42530011 h 25"/>
              <a:gd name="T80" fmla="*/ 12229229 w 11"/>
              <a:gd name="T81" fmla="*/ 40757816 h 25"/>
              <a:gd name="T82" fmla="*/ 13976262 w 11"/>
              <a:gd name="T83" fmla="*/ 31898175 h 25"/>
              <a:gd name="T84" fmla="*/ 13976262 w 11"/>
              <a:gd name="T85" fmla="*/ 15948421 h 25"/>
              <a:gd name="T86" fmla="*/ 13976262 w 11"/>
              <a:gd name="T87" fmla="*/ 7088780 h 25"/>
              <a:gd name="T88" fmla="*/ 13976262 w 11"/>
              <a:gd name="T89" fmla="*/ 1772195 h 25"/>
              <a:gd name="T90" fmla="*/ 15723295 w 11"/>
              <a:gd name="T91" fmla="*/ 0 h 25"/>
              <a:gd name="T92" fmla="*/ 15723295 w 11"/>
              <a:gd name="T93" fmla="*/ 0 h 25"/>
              <a:gd name="T94" fmla="*/ 15723295 w 11"/>
              <a:gd name="T95" fmla="*/ 1772195 h 25"/>
              <a:gd name="T96" fmla="*/ 15723295 w 11"/>
              <a:gd name="T97" fmla="*/ 5316585 h 25"/>
              <a:gd name="T98" fmla="*/ 15723295 w 11"/>
              <a:gd name="T99" fmla="*/ 15948421 h 25"/>
              <a:gd name="T100" fmla="*/ 15723295 w 11"/>
              <a:gd name="T101" fmla="*/ 30125980 h 25"/>
              <a:gd name="T102" fmla="*/ 17470327 w 11"/>
              <a:gd name="T103" fmla="*/ 38985621 h 25"/>
              <a:gd name="T104" fmla="*/ 17470327 w 11"/>
              <a:gd name="T105" fmla="*/ 42530011 h 25"/>
              <a:gd name="T106" fmla="*/ 17470327 w 11"/>
              <a:gd name="T107" fmla="*/ 44302206 h 25"/>
              <a:gd name="T108" fmla="*/ 17470327 w 11"/>
              <a:gd name="T109" fmla="*/ 44302206 h 25"/>
              <a:gd name="T110" fmla="*/ 17470327 w 11"/>
              <a:gd name="T111" fmla="*/ 42530011 h 25"/>
              <a:gd name="T112" fmla="*/ 17470327 w 11"/>
              <a:gd name="T113" fmla="*/ 37213426 h 25"/>
              <a:gd name="T114" fmla="*/ 19217360 w 11"/>
              <a:gd name="T115" fmla="*/ 26581590 h 25"/>
              <a:gd name="T116" fmla="*/ 19217360 w 11"/>
              <a:gd name="T117" fmla="*/ 12404031 h 25"/>
              <a:gd name="T118" fmla="*/ 19217360 w 11"/>
              <a:gd name="T119" fmla="*/ 5316585 h 25"/>
              <a:gd name="T120" fmla="*/ 19217360 w 11"/>
              <a:gd name="T121" fmla="*/ 1772195 h 25"/>
              <a:gd name="T122" fmla="*/ 19217360 w 11"/>
              <a:gd name="T123" fmla="*/ 0 h 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5"/>
              <a:gd name="T188" fmla="*/ 11 w 11"/>
              <a:gd name="T189" fmla="*/ 25 h 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5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1" y="10"/>
                </a:lnTo>
                <a:lnTo>
                  <a:pt x="1" y="11"/>
                </a:lnTo>
                <a:lnTo>
                  <a:pt x="1" y="14"/>
                </a:lnTo>
                <a:lnTo>
                  <a:pt x="1" y="15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4"/>
                </a:lnTo>
                <a:lnTo>
                  <a:pt x="4" y="23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19"/>
                </a:lnTo>
                <a:lnTo>
                  <a:pt x="5" y="18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10"/>
                </a:lnTo>
                <a:lnTo>
                  <a:pt x="6" y="16"/>
                </a:lnTo>
                <a:lnTo>
                  <a:pt x="7" y="16"/>
                </a:lnTo>
                <a:lnTo>
                  <a:pt x="7" y="17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7" y="23"/>
                </a:lnTo>
                <a:lnTo>
                  <a:pt x="7" y="24"/>
                </a:lnTo>
                <a:lnTo>
                  <a:pt x="7" y="23"/>
                </a:lnTo>
                <a:lnTo>
                  <a:pt x="7" y="22"/>
                </a:lnTo>
                <a:lnTo>
                  <a:pt x="7" y="21"/>
                </a:lnTo>
                <a:lnTo>
                  <a:pt x="8" y="20"/>
                </a:lnTo>
                <a:lnTo>
                  <a:pt x="8" y="19"/>
                </a:lnTo>
                <a:lnTo>
                  <a:pt x="8" y="18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9"/>
                </a:lnTo>
                <a:lnTo>
                  <a:pt x="9" y="10"/>
                </a:lnTo>
                <a:lnTo>
                  <a:pt x="9" y="12"/>
                </a:lnTo>
                <a:lnTo>
                  <a:pt x="9" y="15"/>
                </a:lnTo>
                <a:lnTo>
                  <a:pt x="9" y="16"/>
                </a:lnTo>
                <a:lnTo>
                  <a:pt x="9" y="17"/>
                </a:lnTo>
                <a:lnTo>
                  <a:pt x="9" y="18"/>
                </a:lnTo>
                <a:lnTo>
                  <a:pt x="9" y="19"/>
                </a:lnTo>
                <a:lnTo>
                  <a:pt x="9" y="21"/>
                </a:lnTo>
                <a:lnTo>
                  <a:pt x="10" y="21"/>
                </a:lnTo>
                <a:lnTo>
                  <a:pt x="10" y="22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4"/>
                </a:lnTo>
                <a:lnTo>
                  <a:pt x="10" y="23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0" y="16"/>
                </a:lnTo>
                <a:lnTo>
                  <a:pt x="11" y="15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3" name="Freeform 166"/>
          <p:cNvSpPr>
            <a:spLocks/>
          </p:cNvSpPr>
          <p:nvPr/>
        </p:nvSpPr>
        <p:spPr bwMode="auto">
          <a:xfrm>
            <a:off x="7850504" y="3667615"/>
            <a:ext cx="26839" cy="37887"/>
          </a:xfrm>
          <a:custGeom>
            <a:avLst/>
            <a:gdLst>
              <a:gd name="T0" fmla="*/ 0 w 12"/>
              <a:gd name="T1" fmla="*/ 1797251 h 27"/>
              <a:gd name="T2" fmla="*/ 1957199 w 12"/>
              <a:gd name="T3" fmla="*/ 3594502 h 27"/>
              <a:gd name="T4" fmla="*/ 1957199 w 12"/>
              <a:gd name="T5" fmla="*/ 10783506 h 27"/>
              <a:gd name="T6" fmla="*/ 1957199 w 12"/>
              <a:gd name="T7" fmla="*/ 26957413 h 27"/>
              <a:gd name="T8" fmla="*/ 1957199 w 12"/>
              <a:gd name="T9" fmla="*/ 37739566 h 27"/>
              <a:gd name="T10" fmla="*/ 3914398 w 12"/>
              <a:gd name="T11" fmla="*/ 43131319 h 27"/>
              <a:gd name="T12" fmla="*/ 3914398 w 12"/>
              <a:gd name="T13" fmla="*/ 44928570 h 27"/>
              <a:gd name="T14" fmla="*/ 3914398 w 12"/>
              <a:gd name="T15" fmla="*/ 46725821 h 27"/>
              <a:gd name="T16" fmla="*/ 3914398 w 12"/>
              <a:gd name="T17" fmla="*/ 46725821 h 27"/>
              <a:gd name="T18" fmla="*/ 3914398 w 12"/>
              <a:gd name="T19" fmla="*/ 44928570 h 27"/>
              <a:gd name="T20" fmla="*/ 3914398 w 12"/>
              <a:gd name="T21" fmla="*/ 39536817 h 27"/>
              <a:gd name="T22" fmla="*/ 3914398 w 12"/>
              <a:gd name="T23" fmla="*/ 25160162 h 27"/>
              <a:gd name="T24" fmla="*/ 5871598 w 12"/>
              <a:gd name="T25" fmla="*/ 14376656 h 27"/>
              <a:gd name="T26" fmla="*/ 5871598 w 12"/>
              <a:gd name="T27" fmla="*/ 5391753 h 27"/>
              <a:gd name="T28" fmla="*/ 5871598 w 12"/>
              <a:gd name="T29" fmla="*/ 1797251 h 27"/>
              <a:gd name="T30" fmla="*/ 5871598 w 12"/>
              <a:gd name="T31" fmla="*/ 1797251 h 27"/>
              <a:gd name="T32" fmla="*/ 5871598 w 12"/>
              <a:gd name="T33" fmla="*/ 1797251 h 27"/>
              <a:gd name="T34" fmla="*/ 5871598 w 12"/>
              <a:gd name="T35" fmla="*/ 3594502 h 27"/>
              <a:gd name="T36" fmla="*/ 7828797 w 12"/>
              <a:gd name="T37" fmla="*/ 10783506 h 27"/>
              <a:gd name="T38" fmla="*/ 7828797 w 12"/>
              <a:gd name="T39" fmla="*/ 23362911 h 27"/>
              <a:gd name="T40" fmla="*/ 7828797 w 12"/>
              <a:gd name="T41" fmla="*/ 35943668 h 27"/>
              <a:gd name="T42" fmla="*/ 7828797 w 12"/>
              <a:gd name="T43" fmla="*/ 43131319 h 27"/>
              <a:gd name="T44" fmla="*/ 7828797 w 12"/>
              <a:gd name="T45" fmla="*/ 46725821 h 27"/>
              <a:gd name="T46" fmla="*/ 9785996 w 12"/>
              <a:gd name="T47" fmla="*/ 46725821 h 27"/>
              <a:gd name="T48" fmla="*/ 9785996 w 12"/>
              <a:gd name="T49" fmla="*/ 46725821 h 27"/>
              <a:gd name="T50" fmla="*/ 9785996 w 12"/>
              <a:gd name="T51" fmla="*/ 44928570 h 27"/>
              <a:gd name="T52" fmla="*/ 9785996 w 12"/>
              <a:gd name="T53" fmla="*/ 37739566 h 27"/>
              <a:gd name="T54" fmla="*/ 11743195 w 12"/>
              <a:gd name="T55" fmla="*/ 16173907 h 27"/>
              <a:gd name="T56" fmla="*/ 11743195 w 12"/>
              <a:gd name="T57" fmla="*/ 7189004 h 27"/>
              <a:gd name="T58" fmla="*/ 11743195 w 12"/>
              <a:gd name="T59" fmla="*/ 1797251 h 27"/>
              <a:gd name="T60" fmla="*/ 11743195 w 12"/>
              <a:gd name="T61" fmla="*/ 1797251 h 27"/>
              <a:gd name="T62" fmla="*/ 11743195 w 12"/>
              <a:gd name="T63" fmla="*/ 1797251 h 27"/>
              <a:gd name="T64" fmla="*/ 11743195 w 12"/>
              <a:gd name="T65" fmla="*/ 1797251 h 27"/>
              <a:gd name="T66" fmla="*/ 11743195 w 12"/>
              <a:gd name="T67" fmla="*/ 7189004 h 27"/>
              <a:gd name="T68" fmla="*/ 13700394 w 12"/>
              <a:gd name="T69" fmla="*/ 19768409 h 27"/>
              <a:gd name="T70" fmla="*/ 13700394 w 12"/>
              <a:gd name="T71" fmla="*/ 35943668 h 27"/>
              <a:gd name="T72" fmla="*/ 13700394 w 12"/>
              <a:gd name="T73" fmla="*/ 43131319 h 27"/>
              <a:gd name="T74" fmla="*/ 13700394 w 12"/>
              <a:gd name="T75" fmla="*/ 46725821 h 27"/>
              <a:gd name="T76" fmla="*/ 13700394 w 12"/>
              <a:gd name="T77" fmla="*/ 46725821 h 27"/>
              <a:gd name="T78" fmla="*/ 13700394 w 12"/>
              <a:gd name="T79" fmla="*/ 46725821 h 27"/>
              <a:gd name="T80" fmla="*/ 15657593 w 12"/>
              <a:gd name="T81" fmla="*/ 44928570 h 27"/>
              <a:gd name="T82" fmla="*/ 15657593 w 12"/>
              <a:gd name="T83" fmla="*/ 41334068 h 27"/>
              <a:gd name="T84" fmla="*/ 15657593 w 12"/>
              <a:gd name="T85" fmla="*/ 30551915 h 27"/>
              <a:gd name="T86" fmla="*/ 15657593 w 12"/>
              <a:gd name="T87" fmla="*/ 12579405 h 27"/>
              <a:gd name="T88" fmla="*/ 17614793 w 12"/>
              <a:gd name="T89" fmla="*/ 5391753 h 27"/>
              <a:gd name="T90" fmla="*/ 17614793 w 12"/>
              <a:gd name="T91" fmla="*/ 1797251 h 27"/>
              <a:gd name="T92" fmla="*/ 17614793 w 12"/>
              <a:gd name="T93" fmla="*/ 0 h 27"/>
              <a:gd name="T94" fmla="*/ 17614793 w 12"/>
              <a:gd name="T95" fmla="*/ 0 h 27"/>
              <a:gd name="T96" fmla="*/ 17614793 w 12"/>
              <a:gd name="T97" fmla="*/ 1797251 h 27"/>
              <a:gd name="T98" fmla="*/ 17614793 w 12"/>
              <a:gd name="T99" fmla="*/ 5391753 h 27"/>
              <a:gd name="T100" fmla="*/ 17614793 w 12"/>
              <a:gd name="T101" fmla="*/ 16173907 h 27"/>
              <a:gd name="T102" fmla="*/ 19571992 w 12"/>
              <a:gd name="T103" fmla="*/ 35943668 h 27"/>
              <a:gd name="T104" fmla="*/ 19571992 w 12"/>
              <a:gd name="T105" fmla="*/ 41334068 h 27"/>
              <a:gd name="T106" fmla="*/ 19571992 w 12"/>
              <a:gd name="T107" fmla="*/ 44928570 h 27"/>
              <a:gd name="T108" fmla="*/ 19571992 w 12"/>
              <a:gd name="T109" fmla="*/ 46725821 h 27"/>
              <a:gd name="T110" fmla="*/ 19571992 w 12"/>
              <a:gd name="T111" fmla="*/ 48523072 h 27"/>
              <a:gd name="T112" fmla="*/ 21529191 w 12"/>
              <a:gd name="T113" fmla="*/ 46725821 h 27"/>
              <a:gd name="T114" fmla="*/ 21529191 w 12"/>
              <a:gd name="T115" fmla="*/ 43131319 h 27"/>
              <a:gd name="T116" fmla="*/ 21529191 w 12"/>
              <a:gd name="T117" fmla="*/ 34146417 h 27"/>
              <a:gd name="T118" fmla="*/ 21529191 w 12"/>
              <a:gd name="T119" fmla="*/ 12579405 h 27"/>
              <a:gd name="T120" fmla="*/ 23486390 w 12"/>
              <a:gd name="T121" fmla="*/ 5391753 h 27"/>
              <a:gd name="T122" fmla="*/ 23486390 w 12"/>
              <a:gd name="T123" fmla="*/ 1797251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27"/>
              <a:gd name="T188" fmla="*/ 12 w 12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27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1"/>
                </a:lnTo>
                <a:lnTo>
                  <a:pt x="1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4"/>
                </a:lnTo>
                <a:lnTo>
                  <a:pt x="2" y="13"/>
                </a:lnTo>
                <a:lnTo>
                  <a:pt x="2" y="11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4" y="9"/>
                </a:lnTo>
                <a:lnTo>
                  <a:pt x="4" y="12"/>
                </a:lnTo>
                <a:lnTo>
                  <a:pt x="4" y="13"/>
                </a:lnTo>
                <a:lnTo>
                  <a:pt x="4" y="15"/>
                </a:lnTo>
                <a:lnTo>
                  <a:pt x="4" y="16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19"/>
                </a:lnTo>
                <a:lnTo>
                  <a:pt x="5" y="16"/>
                </a:lnTo>
                <a:lnTo>
                  <a:pt x="5" y="15"/>
                </a:lnTo>
                <a:lnTo>
                  <a:pt x="5" y="13"/>
                </a:lnTo>
                <a:lnTo>
                  <a:pt x="6" y="9"/>
                </a:lnTo>
                <a:lnTo>
                  <a:pt x="6" y="8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11"/>
                </a:lnTo>
                <a:lnTo>
                  <a:pt x="7" y="12"/>
                </a:lnTo>
                <a:lnTo>
                  <a:pt x="7" y="14"/>
                </a:lnTo>
                <a:lnTo>
                  <a:pt x="7" y="17"/>
                </a:lnTo>
                <a:lnTo>
                  <a:pt x="7" y="18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7" y="23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8" y="26"/>
                </a:lnTo>
                <a:lnTo>
                  <a:pt x="8" y="25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21"/>
                </a:lnTo>
                <a:lnTo>
                  <a:pt x="8" y="20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4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8"/>
                </a:lnTo>
                <a:lnTo>
                  <a:pt x="9" y="9"/>
                </a:lnTo>
                <a:lnTo>
                  <a:pt x="10" y="11"/>
                </a:lnTo>
                <a:lnTo>
                  <a:pt x="10" y="14"/>
                </a:lnTo>
                <a:lnTo>
                  <a:pt x="10" y="15"/>
                </a:lnTo>
                <a:lnTo>
                  <a:pt x="10" y="16"/>
                </a:lnTo>
                <a:lnTo>
                  <a:pt x="10" y="17"/>
                </a:lnTo>
                <a:lnTo>
                  <a:pt x="10" y="20"/>
                </a:lnTo>
                <a:lnTo>
                  <a:pt x="10" y="21"/>
                </a:lnTo>
                <a:lnTo>
                  <a:pt x="10" y="22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6"/>
                </a:lnTo>
                <a:lnTo>
                  <a:pt x="11" y="26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1" y="22"/>
                </a:lnTo>
                <a:lnTo>
                  <a:pt x="11" y="21"/>
                </a:lnTo>
                <a:lnTo>
                  <a:pt x="11" y="20"/>
                </a:lnTo>
                <a:lnTo>
                  <a:pt x="11" y="19"/>
                </a:lnTo>
                <a:lnTo>
                  <a:pt x="11" y="17"/>
                </a:lnTo>
                <a:lnTo>
                  <a:pt x="11" y="14"/>
                </a:lnTo>
                <a:lnTo>
                  <a:pt x="11" y="13"/>
                </a:lnTo>
                <a:lnTo>
                  <a:pt x="11" y="12"/>
                </a:lnTo>
                <a:lnTo>
                  <a:pt x="11" y="10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2" y="3"/>
                </a:lnTo>
                <a:lnTo>
                  <a:pt x="12" y="2"/>
                </a:lnTo>
                <a:lnTo>
                  <a:pt x="12" y="1"/>
                </a:lnTo>
                <a:lnTo>
                  <a:pt x="12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4" name="Freeform 167"/>
          <p:cNvSpPr>
            <a:spLocks/>
          </p:cNvSpPr>
          <p:nvPr/>
        </p:nvSpPr>
        <p:spPr bwMode="auto">
          <a:xfrm>
            <a:off x="7877343" y="3665968"/>
            <a:ext cx="21960" cy="39534"/>
          </a:xfrm>
          <a:custGeom>
            <a:avLst/>
            <a:gdLst>
              <a:gd name="T0" fmla="*/ 0 w 11"/>
              <a:gd name="T1" fmla="*/ 1808389 h 28"/>
              <a:gd name="T2" fmla="*/ 0 w 11"/>
              <a:gd name="T3" fmla="*/ 1808389 h 28"/>
              <a:gd name="T4" fmla="*/ 0 w 11"/>
              <a:gd name="T5" fmla="*/ 3616779 h 28"/>
              <a:gd name="T6" fmla="*/ 0 w 11"/>
              <a:gd name="T7" fmla="*/ 10850336 h 28"/>
              <a:gd name="T8" fmla="*/ 0 w 11"/>
              <a:gd name="T9" fmla="*/ 28932868 h 28"/>
              <a:gd name="T10" fmla="*/ 1747033 w 11"/>
              <a:gd name="T11" fmla="*/ 43398621 h 28"/>
              <a:gd name="T12" fmla="*/ 1747033 w 11"/>
              <a:gd name="T13" fmla="*/ 48823789 h 28"/>
              <a:gd name="T14" fmla="*/ 1747033 w 11"/>
              <a:gd name="T15" fmla="*/ 50632179 h 28"/>
              <a:gd name="T16" fmla="*/ 1747033 w 11"/>
              <a:gd name="T17" fmla="*/ 50632179 h 28"/>
              <a:gd name="T18" fmla="*/ 1747033 w 11"/>
              <a:gd name="T19" fmla="*/ 48823789 h 28"/>
              <a:gd name="T20" fmla="*/ 1747033 w 11"/>
              <a:gd name="T21" fmla="*/ 43398621 h 28"/>
              <a:gd name="T22" fmla="*/ 3494065 w 11"/>
              <a:gd name="T23" fmla="*/ 18082532 h 28"/>
              <a:gd name="T24" fmla="*/ 3494065 w 11"/>
              <a:gd name="T25" fmla="*/ 9041946 h 28"/>
              <a:gd name="T26" fmla="*/ 3494065 w 11"/>
              <a:gd name="T27" fmla="*/ 3616779 h 28"/>
              <a:gd name="T28" fmla="*/ 5241098 w 11"/>
              <a:gd name="T29" fmla="*/ 1808389 h 28"/>
              <a:gd name="T30" fmla="*/ 5241098 w 11"/>
              <a:gd name="T31" fmla="*/ 1808389 h 28"/>
              <a:gd name="T32" fmla="*/ 5241098 w 11"/>
              <a:gd name="T33" fmla="*/ 1808389 h 28"/>
              <a:gd name="T34" fmla="*/ 5241098 w 11"/>
              <a:gd name="T35" fmla="*/ 5425168 h 28"/>
              <a:gd name="T36" fmla="*/ 5241098 w 11"/>
              <a:gd name="T37" fmla="*/ 12658725 h 28"/>
              <a:gd name="T38" fmla="*/ 5241098 w 11"/>
              <a:gd name="T39" fmla="*/ 30741257 h 28"/>
              <a:gd name="T40" fmla="*/ 6988131 w 11"/>
              <a:gd name="T41" fmla="*/ 41590232 h 28"/>
              <a:gd name="T42" fmla="*/ 6988131 w 11"/>
              <a:gd name="T43" fmla="*/ 47015400 h 28"/>
              <a:gd name="T44" fmla="*/ 6988131 w 11"/>
              <a:gd name="T45" fmla="*/ 50632179 h 28"/>
              <a:gd name="T46" fmla="*/ 6988131 w 11"/>
              <a:gd name="T47" fmla="*/ 50632179 h 28"/>
              <a:gd name="T48" fmla="*/ 6988131 w 11"/>
              <a:gd name="T49" fmla="*/ 50632179 h 28"/>
              <a:gd name="T50" fmla="*/ 6988131 w 11"/>
              <a:gd name="T51" fmla="*/ 47015400 h 28"/>
              <a:gd name="T52" fmla="*/ 8735164 w 11"/>
              <a:gd name="T53" fmla="*/ 41590232 h 28"/>
              <a:gd name="T54" fmla="*/ 8735164 w 11"/>
              <a:gd name="T55" fmla="*/ 23507700 h 28"/>
              <a:gd name="T56" fmla="*/ 8735164 w 11"/>
              <a:gd name="T57" fmla="*/ 10850336 h 28"/>
              <a:gd name="T58" fmla="*/ 8735164 w 11"/>
              <a:gd name="T59" fmla="*/ 5425168 h 28"/>
              <a:gd name="T60" fmla="*/ 8735164 w 11"/>
              <a:gd name="T61" fmla="*/ 1808389 h 28"/>
              <a:gd name="T62" fmla="*/ 8735164 w 11"/>
              <a:gd name="T63" fmla="*/ 1808389 h 28"/>
              <a:gd name="T64" fmla="*/ 10482196 w 11"/>
              <a:gd name="T65" fmla="*/ 1808389 h 28"/>
              <a:gd name="T66" fmla="*/ 10482196 w 11"/>
              <a:gd name="T67" fmla="*/ 3616779 h 28"/>
              <a:gd name="T68" fmla="*/ 10482196 w 11"/>
              <a:gd name="T69" fmla="*/ 10850336 h 28"/>
              <a:gd name="T70" fmla="*/ 10482196 w 11"/>
              <a:gd name="T71" fmla="*/ 28932868 h 28"/>
              <a:gd name="T72" fmla="*/ 10482196 w 11"/>
              <a:gd name="T73" fmla="*/ 39781843 h 28"/>
              <a:gd name="T74" fmla="*/ 12229229 w 11"/>
              <a:gd name="T75" fmla="*/ 47015400 h 28"/>
              <a:gd name="T76" fmla="*/ 12229229 w 11"/>
              <a:gd name="T77" fmla="*/ 50632179 h 28"/>
              <a:gd name="T78" fmla="*/ 12229229 w 11"/>
              <a:gd name="T79" fmla="*/ 50632179 h 28"/>
              <a:gd name="T80" fmla="*/ 12229229 w 11"/>
              <a:gd name="T81" fmla="*/ 50632179 h 28"/>
              <a:gd name="T82" fmla="*/ 12229229 w 11"/>
              <a:gd name="T83" fmla="*/ 48823789 h 28"/>
              <a:gd name="T84" fmla="*/ 12229229 w 11"/>
              <a:gd name="T85" fmla="*/ 43398621 h 28"/>
              <a:gd name="T86" fmla="*/ 13976262 w 11"/>
              <a:gd name="T87" fmla="*/ 27124479 h 28"/>
              <a:gd name="T88" fmla="*/ 13976262 w 11"/>
              <a:gd name="T89" fmla="*/ 12658725 h 28"/>
              <a:gd name="T90" fmla="*/ 13976262 w 11"/>
              <a:gd name="T91" fmla="*/ 7233557 h 28"/>
              <a:gd name="T92" fmla="*/ 13976262 w 11"/>
              <a:gd name="T93" fmla="*/ 3616779 h 28"/>
              <a:gd name="T94" fmla="*/ 13976262 w 11"/>
              <a:gd name="T95" fmla="*/ 0 h 28"/>
              <a:gd name="T96" fmla="*/ 13976262 w 11"/>
              <a:gd name="T97" fmla="*/ 0 h 28"/>
              <a:gd name="T98" fmla="*/ 15723295 w 11"/>
              <a:gd name="T99" fmla="*/ 1808389 h 28"/>
              <a:gd name="T100" fmla="*/ 15723295 w 11"/>
              <a:gd name="T101" fmla="*/ 7233557 h 28"/>
              <a:gd name="T102" fmla="*/ 15723295 w 11"/>
              <a:gd name="T103" fmla="*/ 18082532 h 28"/>
              <a:gd name="T104" fmla="*/ 15723295 w 11"/>
              <a:gd name="T105" fmla="*/ 32549646 h 28"/>
              <a:gd name="T106" fmla="*/ 15723295 w 11"/>
              <a:gd name="T107" fmla="*/ 43398621 h 28"/>
              <a:gd name="T108" fmla="*/ 15723295 w 11"/>
              <a:gd name="T109" fmla="*/ 48823789 h 28"/>
              <a:gd name="T110" fmla="*/ 17470327 w 11"/>
              <a:gd name="T111" fmla="*/ 50632179 h 28"/>
              <a:gd name="T112" fmla="*/ 17470327 w 11"/>
              <a:gd name="T113" fmla="*/ 50632179 h 28"/>
              <a:gd name="T114" fmla="*/ 17470327 w 11"/>
              <a:gd name="T115" fmla="*/ 50632179 h 28"/>
              <a:gd name="T116" fmla="*/ 17470327 w 11"/>
              <a:gd name="T117" fmla="*/ 47015400 h 28"/>
              <a:gd name="T118" fmla="*/ 17470327 w 11"/>
              <a:gd name="T119" fmla="*/ 32549646 h 28"/>
              <a:gd name="T120" fmla="*/ 19217360 w 11"/>
              <a:gd name="T121" fmla="*/ 12658725 h 28"/>
              <a:gd name="T122" fmla="*/ 19217360 w 11"/>
              <a:gd name="T123" fmla="*/ 5425168 h 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28"/>
              <a:gd name="T188" fmla="*/ 11 w 11"/>
              <a:gd name="T189" fmla="*/ 28 h 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28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0" y="12"/>
                </a:lnTo>
                <a:lnTo>
                  <a:pt x="0" y="13"/>
                </a:lnTo>
                <a:lnTo>
                  <a:pt x="0" y="14"/>
                </a:lnTo>
                <a:lnTo>
                  <a:pt x="0" y="16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1" y="24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2" y="17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3" y="16"/>
                </a:lnTo>
                <a:lnTo>
                  <a:pt x="3" y="17"/>
                </a:lnTo>
                <a:lnTo>
                  <a:pt x="3" y="18"/>
                </a:lnTo>
                <a:lnTo>
                  <a:pt x="4" y="20"/>
                </a:lnTo>
                <a:lnTo>
                  <a:pt x="4" y="21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7"/>
                </a:lnTo>
                <a:lnTo>
                  <a:pt x="4" y="28"/>
                </a:lnTo>
                <a:lnTo>
                  <a:pt x="4" y="27"/>
                </a:lnTo>
                <a:lnTo>
                  <a:pt x="4" y="26"/>
                </a:lnTo>
                <a:lnTo>
                  <a:pt x="4" y="25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9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5"/>
                </a:lnTo>
                <a:lnTo>
                  <a:pt x="6" y="16"/>
                </a:lnTo>
                <a:lnTo>
                  <a:pt x="6" y="17"/>
                </a:lnTo>
                <a:lnTo>
                  <a:pt x="6" y="19"/>
                </a:lnTo>
                <a:lnTo>
                  <a:pt x="6" y="20"/>
                </a:lnTo>
                <a:lnTo>
                  <a:pt x="6" y="21"/>
                </a:lnTo>
                <a:lnTo>
                  <a:pt x="6" y="22"/>
                </a:lnTo>
                <a:lnTo>
                  <a:pt x="6" y="23"/>
                </a:lnTo>
                <a:lnTo>
                  <a:pt x="6" y="24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7"/>
                </a:lnTo>
                <a:lnTo>
                  <a:pt x="7" y="26"/>
                </a:lnTo>
                <a:lnTo>
                  <a:pt x="7" y="25"/>
                </a:lnTo>
                <a:lnTo>
                  <a:pt x="7" y="24"/>
                </a:lnTo>
                <a:lnTo>
                  <a:pt x="7" y="23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7" y="18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10"/>
                </a:lnTo>
                <a:lnTo>
                  <a:pt x="9" y="13"/>
                </a:lnTo>
                <a:lnTo>
                  <a:pt x="9" y="14"/>
                </a:lnTo>
                <a:lnTo>
                  <a:pt x="9" y="15"/>
                </a:lnTo>
                <a:lnTo>
                  <a:pt x="9" y="17"/>
                </a:lnTo>
                <a:lnTo>
                  <a:pt x="9" y="18"/>
                </a:lnTo>
                <a:lnTo>
                  <a:pt x="9" y="20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9" y="25"/>
                </a:lnTo>
                <a:lnTo>
                  <a:pt x="9" y="26"/>
                </a:lnTo>
                <a:lnTo>
                  <a:pt x="9" y="27"/>
                </a:lnTo>
                <a:lnTo>
                  <a:pt x="10" y="28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  <a:lnTo>
                  <a:pt x="10" y="24"/>
                </a:lnTo>
                <a:lnTo>
                  <a:pt x="10" y="23"/>
                </a:lnTo>
                <a:lnTo>
                  <a:pt x="10" y="21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10" y="15"/>
                </a:lnTo>
                <a:lnTo>
                  <a:pt x="11" y="11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" name="Freeform 168"/>
          <p:cNvSpPr>
            <a:spLocks/>
          </p:cNvSpPr>
          <p:nvPr/>
        </p:nvSpPr>
        <p:spPr bwMode="auto">
          <a:xfrm>
            <a:off x="7899303" y="3664320"/>
            <a:ext cx="21959" cy="41182"/>
          </a:xfrm>
          <a:custGeom>
            <a:avLst/>
            <a:gdLst>
              <a:gd name="T0" fmla="*/ 0 w 11"/>
              <a:gd name="T1" fmla="*/ 3516357 h 30"/>
              <a:gd name="T2" fmla="*/ 0 w 11"/>
              <a:gd name="T3" fmla="*/ 1758178 h 30"/>
              <a:gd name="T4" fmla="*/ 0 w 11"/>
              <a:gd name="T5" fmla="*/ 3516357 h 30"/>
              <a:gd name="T6" fmla="*/ 0 w 11"/>
              <a:gd name="T7" fmla="*/ 5274535 h 30"/>
              <a:gd name="T8" fmla="*/ 1746910 w 11"/>
              <a:gd name="T9" fmla="*/ 12305926 h 30"/>
              <a:gd name="T10" fmla="*/ 1746910 w 11"/>
              <a:gd name="T11" fmla="*/ 31644565 h 30"/>
              <a:gd name="T12" fmla="*/ 1746910 w 11"/>
              <a:gd name="T13" fmla="*/ 43951814 h 30"/>
              <a:gd name="T14" fmla="*/ 1746910 w 11"/>
              <a:gd name="T15" fmla="*/ 49225026 h 30"/>
              <a:gd name="T16" fmla="*/ 3493821 w 11"/>
              <a:gd name="T17" fmla="*/ 50983205 h 30"/>
              <a:gd name="T18" fmla="*/ 3493821 w 11"/>
              <a:gd name="T19" fmla="*/ 52741383 h 30"/>
              <a:gd name="T20" fmla="*/ 3493821 w 11"/>
              <a:gd name="T21" fmla="*/ 50983205 h 30"/>
              <a:gd name="T22" fmla="*/ 3493821 w 11"/>
              <a:gd name="T23" fmla="*/ 47466848 h 30"/>
              <a:gd name="T24" fmla="*/ 3493821 w 11"/>
              <a:gd name="T25" fmla="*/ 38677279 h 30"/>
              <a:gd name="T26" fmla="*/ 3493821 w 11"/>
              <a:gd name="T27" fmla="*/ 21096818 h 30"/>
              <a:gd name="T28" fmla="*/ 5240731 w 11"/>
              <a:gd name="T29" fmla="*/ 10547747 h 30"/>
              <a:gd name="T30" fmla="*/ 5240731 w 11"/>
              <a:gd name="T31" fmla="*/ 5274535 h 30"/>
              <a:gd name="T32" fmla="*/ 5240731 w 11"/>
              <a:gd name="T33" fmla="*/ 1758178 h 30"/>
              <a:gd name="T34" fmla="*/ 5240731 w 11"/>
              <a:gd name="T35" fmla="*/ 1758178 h 30"/>
              <a:gd name="T36" fmla="*/ 5240731 w 11"/>
              <a:gd name="T37" fmla="*/ 3516357 h 30"/>
              <a:gd name="T38" fmla="*/ 5240731 w 11"/>
              <a:gd name="T39" fmla="*/ 7032714 h 30"/>
              <a:gd name="T40" fmla="*/ 5240731 w 11"/>
              <a:gd name="T41" fmla="*/ 15822283 h 30"/>
              <a:gd name="T42" fmla="*/ 6987642 w 11"/>
              <a:gd name="T43" fmla="*/ 31644565 h 30"/>
              <a:gd name="T44" fmla="*/ 6987642 w 11"/>
              <a:gd name="T45" fmla="*/ 45708670 h 30"/>
              <a:gd name="T46" fmla="*/ 6987642 w 11"/>
              <a:gd name="T47" fmla="*/ 49225026 h 30"/>
              <a:gd name="T48" fmla="*/ 6987642 w 11"/>
              <a:gd name="T49" fmla="*/ 52741383 h 30"/>
              <a:gd name="T50" fmla="*/ 6987642 w 11"/>
              <a:gd name="T51" fmla="*/ 52741383 h 30"/>
              <a:gd name="T52" fmla="*/ 8734552 w 11"/>
              <a:gd name="T53" fmla="*/ 50983205 h 30"/>
              <a:gd name="T54" fmla="*/ 8734552 w 11"/>
              <a:gd name="T55" fmla="*/ 45708670 h 30"/>
              <a:gd name="T56" fmla="*/ 8734552 w 11"/>
              <a:gd name="T57" fmla="*/ 36919101 h 30"/>
              <a:gd name="T58" fmla="*/ 8734552 w 11"/>
              <a:gd name="T59" fmla="*/ 14064104 h 30"/>
              <a:gd name="T60" fmla="*/ 10481463 w 11"/>
              <a:gd name="T61" fmla="*/ 7032714 h 30"/>
              <a:gd name="T62" fmla="*/ 10481463 w 11"/>
              <a:gd name="T63" fmla="*/ 3516357 h 30"/>
              <a:gd name="T64" fmla="*/ 10481463 w 11"/>
              <a:gd name="T65" fmla="*/ 1758178 h 30"/>
              <a:gd name="T66" fmla="*/ 10481463 w 11"/>
              <a:gd name="T67" fmla="*/ 1758178 h 30"/>
              <a:gd name="T68" fmla="*/ 10481463 w 11"/>
              <a:gd name="T69" fmla="*/ 1758178 h 30"/>
              <a:gd name="T70" fmla="*/ 10481463 w 11"/>
              <a:gd name="T71" fmla="*/ 7032714 h 30"/>
              <a:gd name="T72" fmla="*/ 10481463 w 11"/>
              <a:gd name="T73" fmla="*/ 15822283 h 30"/>
              <a:gd name="T74" fmla="*/ 12228373 w 11"/>
              <a:gd name="T75" fmla="*/ 42193636 h 30"/>
              <a:gd name="T76" fmla="*/ 12228373 w 11"/>
              <a:gd name="T77" fmla="*/ 49225026 h 30"/>
              <a:gd name="T78" fmla="*/ 12228373 w 11"/>
              <a:gd name="T79" fmla="*/ 52741383 h 30"/>
              <a:gd name="T80" fmla="*/ 12228373 w 11"/>
              <a:gd name="T81" fmla="*/ 52741383 h 30"/>
              <a:gd name="T82" fmla="*/ 13975284 w 11"/>
              <a:gd name="T83" fmla="*/ 50983205 h 30"/>
              <a:gd name="T84" fmla="*/ 13975284 w 11"/>
              <a:gd name="T85" fmla="*/ 49225026 h 30"/>
              <a:gd name="T86" fmla="*/ 13975284 w 11"/>
              <a:gd name="T87" fmla="*/ 33402744 h 30"/>
              <a:gd name="T88" fmla="*/ 13975284 w 11"/>
              <a:gd name="T89" fmla="*/ 17580461 h 30"/>
              <a:gd name="T90" fmla="*/ 13975284 w 11"/>
              <a:gd name="T91" fmla="*/ 7032714 h 30"/>
              <a:gd name="T92" fmla="*/ 13975284 w 11"/>
              <a:gd name="T93" fmla="*/ 3516357 h 30"/>
              <a:gd name="T94" fmla="*/ 15722194 w 11"/>
              <a:gd name="T95" fmla="*/ 1758178 h 30"/>
              <a:gd name="T96" fmla="*/ 15722194 w 11"/>
              <a:gd name="T97" fmla="*/ 1758178 h 30"/>
              <a:gd name="T98" fmla="*/ 15722194 w 11"/>
              <a:gd name="T99" fmla="*/ 1758178 h 30"/>
              <a:gd name="T100" fmla="*/ 15722194 w 11"/>
              <a:gd name="T101" fmla="*/ 7032714 h 30"/>
              <a:gd name="T102" fmla="*/ 15722194 w 11"/>
              <a:gd name="T103" fmla="*/ 19338639 h 30"/>
              <a:gd name="T104" fmla="*/ 17469105 w 11"/>
              <a:gd name="T105" fmla="*/ 38677279 h 30"/>
              <a:gd name="T106" fmla="*/ 17469105 w 11"/>
              <a:gd name="T107" fmla="*/ 45708670 h 30"/>
              <a:gd name="T108" fmla="*/ 17469105 w 11"/>
              <a:gd name="T109" fmla="*/ 50983205 h 30"/>
              <a:gd name="T110" fmla="*/ 17469105 w 11"/>
              <a:gd name="T111" fmla="*/ 52741383 h 30"/>
              <a:gd name="T112" fmla="*/ 17469105 w 11"/>
              <a:gd name="T113" fmla="*/ 52741383 h 30"/>
              <a:gd name="T114" fmla="*/ 17469105 w 11"/>
              <a:gd name="T115" fmla="*/ 50983205 h 30"/>
              <a:gd name="T116" fmla="*/ 17469105 w 11"/>
              <a:gd name="T117" fmla="*/ 47466848 h 30"/>
              <a:gd name="T118" fmla="*/ 19216015 w 11"/>
              <a:gd name="T119" fmla="*/ 36919101 h 30"/>
              <a:gd name="T120" fmla="*/ 19216015 w 11"/>
              <a:gd name="T121" fmla="*/ 19338639 h 30"/>
              <a:gd name="T122" fmla="*/ 19216015 w 11"/>
              <a:gd name="T123" fmla="*/ 10547747 h 3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30"/>
              <a:gd name="T188" fmla="*/ 11 w 11"/>
              <a:gd name="T189" fmla="*/ 30 h 3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30">
                <a:moveTo>
                  <a:pt x="0" y="3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1" y="24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2" y="29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3"/>
                </a:lnTo>
                <a:lnTo>
                  <a:pt x="2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4" y="11"/>
                </a:lnTo>
                <a:lnTo>
                  <a:pt x="4" y="12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20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2"/>
                </a:lnTo>
                <a:lnTo>
                  <a:pt x="5" y="21"/>
                </a:lnTo>
                <a:lnTo>
                  <a:pt x="5" y="19"/>
                </a:lnTo>
                <a:lnTo>
                  <a:pt x="5" y="15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7" y="12"/>
                </a:lnTo>
                <a:lnTo>
                  <a:pt x="7" y="20"/>
                </a:lnTo>
                <a:lnTo>
                  <a:pt x="7" y="21"/>
                </a:lnTo>
                <a:lnTo>
                  <a:pt x="7" y="23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8" y="25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4"/>
                </a:lnTo>
                <a:lnTo>
                  <a:pt x="10" y="18"/>
                </a:lnTo>
                <a:lnTo>
                  <a:pt x="10" y="19"/>
                </a:lnTo>
                <a:lnTo>
                  <a:pt x="10" y="20"/>
                </a:lnTo>
                <a:lnTo>
                  <a:pt x="10" y="22"/>
                </a:lnTo>
                <a:lnTo>
                  <a:pt x="10" y="23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29"/>
                </a:lnTo>
                <a:lnTo>
                  <a:pt x="10" y="30"/>
                </a:lnTo>
                <a:lnTo>
                  <a:pt x="10" y="29"/>
                </a:lnTo>
                <a:lnTo>
                  <a:pt x="10" y="28"/>
                </a:lnTo>
                <a:lnTo>
                  <a:pt x="10" y="27"/>
                </a:lnTo>
                <a:lnTo>
                  <a:pt x="10" y="26"/>
                </a:lnTo>
                <a:lnTo>
                  <a:pt x="11" y="25"/>
                </a:lnTo>
                <a:lnTo>
                  <a:pt x="11" y="24"/>
                </a:lnTo>
                <a:lnTo>
                  <a:pt x="11" y="22"/>
                </a:lnTo>
                <a:lnTo>
                  <a:pt x="11" y="21"/>
                </a:lnTo>
                <a:lnTo>
                  <a:pt x="11" y="20"/>
                </a:lnTo>
                <a:lnTo>
                  <a:pt x="11" y="19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2"/>
                </a:lnTo>
                <a:lnTo>
                  <a:pt x="11" y="11"/>
                </a:lnTo>
                <a:lnTo>
                  <a:pt x="11" y="10"/>
                </a:lnTo>
                <a:lnTo>
                  <a:pt x="11" y="8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6" name="Freeform 169"/>
          <p:cNvSpPr>
            <a:spLocks/>
          </p:cNvSpPr>
          <p:nvPr/>
        </p:nvSpPr>
        <p:spPr bwMode="auto">
          <a:xfrm>
            <a:off x="7921262" y="3664320"/>
            <a:ext cx="24399" cy="42828"/>
          </a:xfrm>
          <a:custGeom>
            <a:avLst/>
            <a:gdLst>
              <a:gd name="T0" fmla="*/ 0 w 12"/>
              <a:gd name="T1" fmla="*/ 3538998 h 31"/>
              <a:gd name="T2" fmla="*/ 1779323 w 12"/>
              <a:gd name="T3" fmla="*/ 0 h 31"/>
              <a:gd name="T4" fmla="*/ 1779323 w 12"/>
              <a:gd name="T5" fmla="*/ 0 h 31"/>
              <a:gd name="T6" fmla="*/ 1779323 w 12"/>
              <a:gd name="T7" fmla="*/ 1769499 h 31"/>
              <a:gd name="T8" fmla="*/ 1779323 w 12"/>
              <a:gd name="T9" fmla="*/ 5308498 h 31"/>
              <a:gd name="T10" fmla="*/ 1779323 w 12"/>
              <a:gd name="T11" fmla="*/ 15924161 h 31"/>
              <a:gd name="T12" fmla="*/ 3558646 w 12"/>
              <a:gd name="T13" fmla="*/ 33617822 h 31"/>
              <a:gd name="T14" fmla="*/ 3558646 w 12"/>
              <a:gd name="T15" fmla="*/ 46002985 h 31"/>
              <a:gd name="T16" fmla="*/ 3558646 w 12"/>
              <a:gd name="T17" fmla="*/ 51311482 h 31"/>
              <a:gd name="T18" fmla="*/ 3558646 w 12"/>
              <a:gd name="T19" fmla="*/ 53080981 h 31"/>
              <a:gd name="T20" fmla="*/ 3558646 w 12"/>
              <a:gd name="T21" fmla="*/ 53080981 h 31"/>
              <a:gd name="T22" fmla="*/ 3558646 w 12"/>
              <a:gd name="T23" fmla="*/ 53080981 h 31"/>
              <a:gd name="T24" fmla="*/ 3558646 w 12"/>
              <a:gd name="T25" fmla="*/ 47772484 h 31"/>
              <a:gd name="T26" fmla="*/ 5337969 w 12"/>
              <a:gd name="T27" fmla="*/ 30078823 h 31"/>
              <a:gd name="T28" fmla="*/ 5337969 w 12"/>
              <a:gd name="T29" fmla="*/ 15924161 h 31"/>
              <a:gd name="T30" fmla="*/ 5337969 w 12"/>
              <a:gd name="T31" fmla="*/ 5308498 h 31"/>
              <a:gd name="T32" fmla="*/ 5337969 w 12"/>
              <a:gd name="T33" fmla="*/ 1769499 h 31"/>
              <a:gd name="T34" fmla="*/ 5337969 w 12"/>
              <a:gd name="T35" fmla="*/ 0 h 31"/>
              <a:gd name="T36" fmla="*/ 5337969 w 12"/>
              <a:gd name="T37" fmla="*/ 0 h 31"/>
              <a:gd name="T38" fmla="*/ 7117292 w 12"/>
              <a:gd name="T39" fmla="*/ 1769499 h 31"/>
              <a:gd name="T40" fmla="*/ 7117292 w 12"/>
              <a:gd name="T41" fmla="*/ 8847496 h 31"/>
              <a:gd name="T42" fmla="*/ 7117292 w 12"/>
              <a:gd name="T43" fmla="*/ 24771657 h 31"/>
              <a:gd name="T44" fmla="*/ 7117292 w 12"/>
              <a:gd name="T45" fmla="*/ 38926319 h 31"/>
              <a:gd name="T46" fmla="*/ 8896615 w 12"/>
              <a:gd name="T47" fmla="*/ 49541983 h 31"/>
              <a:gd name="T48" fmla="*/ 8896615 w 12"/>
              <a:gd name="T49" fmla="*/ 53080981 h 31"/>
              <a:gd name="T50" fmla="*/ 8896615 w 12"/>
              <a:gd name="T51" fmla="*/ 54850481 h 31"/>
              <a:gd name="T52" fmla="*/ 8896615 w 12"/>
              <a:gd name="T53" fmla="*/ 54850481 h 31"/>
              <a:gd name="T54" fmla="*/ 8896615 w 12"/>
              <a:gd name="T55" fmla="*/ 53080981 h 31"/>
              <a:gd name="T56" fmla="*/ 8896615 w 12"/>
              <a:gd name="T57" fmla="*/ 46002985 h 31"/>
              <a:gd name="T58" fmla="*/ 10675938 w 12"/>
              <a:gd name="T59" fmla="*/ 26541156 h 31"/>
              <a:gd name="T60" fmla="*/ 10675938 w 12"/>
              <a:gd name="T61" fmla="*/ 10615664 h 31"/>
              <a:gd name="T62" fmla="*/ 10675938 w 12"/>
              <a:gd name="T63" fmla="*/ 3538998 h 31"/>
              <a:gd name="T64" fmla="*/ 10675938 w 12"/>
              <a:gd name="T65" fmla="*/ 0 h 31"/>
              <a:gd name="T66" fmla="*/ 10675938 w 12"/>
              <a:gd name="T67" fmla="*/ 0 h 31"/>
              <a:gd name="T68" fmla="*/ 10675938 w 12"/>
              <a:gd name="T69" fmla="*/ 0 h 31"/>
              <a:gd name="T70" fmla="*/ 10675938 w 12"/>
              <a:gd name="T71" fmla="*/ 3538998 h 31"/>
              <a:gd name="T72" fmla="*/ 12455260 w 12"/>
              <a:gd name="T73" fmla="*/ 12385163 h 31"/>
              <a:gd name="T74" fmla="*/ 12455260 w 12"/>
              <a:gd name="T75" fmla="*/ 31848323 h 31"/>
              <a:gd name="T76" fmla="*/ 12455260 w 12"/>
              <a:gd name="T77" fmla="*/ 47772484 h 31"/>
              <a:gd name="T78" fmla="*/ 12455260 w 12"/>
              <a:gd name="T79" fmla="*/ 53080981 h 31"/>
              <a:gd name="T80" fmla="*/ 14234583 w 12"/>
              <a:gd name="T81" fmla="*/ 54850481 h 31"/>
              <a:gd name="T82" fmla="*/ 14234583 w 12"/>
              <a:gd name="T83" fmla="*/ 54850481 h 31"/>
              <a:gd name="T84" fmla="*/ 14234583 w 12"/>
              <a:gd name="T85" fmla="*/ 53080981 h 31"/>
              <a:gd name="T86" fmla="*/ 14234583 w 12"/>
              <a:gd name="T87" fmla="*/ 49541983 h 31"/>
              <a:gd name="T88" fmla="*/ 14234583 w 12"/>
              <a:gd name="T89" fmla="*/ 38926319 h 31"/>
              <a:gd name="T90" fmla="*/ 16013906 w 12"/>
              <a:gd name="T91" fmla="*/ 12385163 h 31"/>
              <a:gd name="T92" fmla="*/ 16013906 w 12"/>
              <a:gd name="T93" fmla="*/ 5308498 h 31"/>
              <a:gd name="T94" fmla="*/ 16013906 w 12"/>
              <a:gd name="T95" fmla="*/ 1769499 h 31"/>
              <a:gd name="T96" fmla="*/ 16013906 w 12"/>
              <a:gd name="T97" fmla="*/ 0 h 31"/>
              <a:gd name="T98" fmla="*/ 16013906 w 12"/>
              <a:gd name="T99" fmla="*/ 0 h 31"/>
              <a:gd name="T100" fmla="*/ 16013906 w 12"/>
              <a:gd name="T101" fmla="*/ 1769499 h 31"/>
              <a:gd name="T102" fmla="*/ 16013906 w 12"/>
              <a:gd name="T103" fmla="*/ 5308498 h 31"/>
              <a:gd name="T104" fmla="*/ 17793229 w 12"/>
              <a:gd name="T105" fmla="*/ 14154662 h 31"/>
              <a:gd name="T106" fmla="*/ 17793229 w 12"/>
              <a:gd name="T107" fmla="*/ 40695819 h 31"/>
              <a:gd name="T108" fmla="*/ 17793229 w 12"/>
              <a:gd name="T109" fmla="*/ 47772484 h 31"/>
              <a:gd name="T110" fmla="*/ 17793229 w 12"/>
              <a:gd name="T111" fmla="*/ 53080981 h 31"/>
              <a:gd name="T112" fmla="*/ 19572552 w 12"/>
              <a:gd name="T113" fmla="*/ 54850481 h 31"/>
              <a:gd name="T114" fmla="*/ 19572552 w 12"/>
              <a:gd name="T115" fmla="*/ 54850481 h 31"/>
              <a:gd name="T116" fmla="*/ 19572552 w 12"/>
              <a:gd name="T117" fmla="*/ 53080981 h 31"/>
              <a:gd name="T118" fmla="*/ 19572552 w 12"/>
              <a:gd name="T119" fmla="*/ 47772484 h 31"/>
              <a:gd name="T120" fmla="*/ 19572552 w 12"/>
              <a:gd name="T121" fmla="*/ 35387321 h 31"/>
              <a:gd name="T122" fmla="*/ 19572552 w 12"/>
              <a:gd name="T123" fmla="*/ 12385163 h 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1"/>
              <a:gd name="T188" fmla="*/ 12 w 12"/>
              <a:gd name="T189" fmla="*/ 31 h 3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1">
                <a:moveTo>
                  <a:pt x="0" y="4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5"/>
                </a:lnTo>
                <a:lnTo>
                  <a:pt x="1" y="16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8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1"/>
                </a:lnTo>
                <a:lnTo>
                  <a:pt x="3" y="17"/>
                </a:lnTo>
                <a:lnTo>
                  <a:pt x="3" y="15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0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5" y="29"/>
                </a:lnTo>
                <a:lnTo>
                  <a:pt x="5" y="30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5"/>
                </a:lnTo>
                <a:lnTo>
                  <a:pt x="5" y="23"/>
                </a:lnTo>
                <a:lnTo>
                  <a:pt x="6" y="19"/>
                </a:lnTo>
                <a:lnTo>
                  <a:pt x="6" y="18"/>
                </a:lnTo>
                <a:lnTo>
                  <a:pt x="6" y="17"/>
                </a:lnTo>
                <a:lnTo>
                  <a:pt x="6" y="15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7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4"/>
                </a:lnTo>
                <a:lnTo>
                  <a:pt x="7" y="17"/>
                </a:lnTo>
                <a:lnTo>
                  <a:pt x="7" y="18"/>
                </a:lnTo>
                <a:lnTo>
                  <a:pt x="7" y="19"/>
                </a:lnTo>
                <a:lnTo>
                  <a:pt x="7" y="21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8" y="30"/>
                </a:lnTo>
                <a:lnTo>
                  <a:pt x="8" y="31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8" y="26"/>
                </a:lnTo>
                <a:lnTo>
                  <a:pt x="8" y="25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21"/>
                </a:lnTo>
                <a:lnTo>
                  <a:pt x="8" y="19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9" y="11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10"/>
                </a:lnTo>
                <a:lnTo>
                  <a:pt x="10" y="14"/>
                </a:lnTo>
                <a:lnTo>
                  <a:pt x="10" y="15"/>
                </a:lnTo>
                <a:lnTo>
                  <a:pt x="10" y="16"/>
                </a:lnTo>
                <a:lnTo>
                  <a:pt x="10" y="18"/>
                </a:lnTo>
                <a:lnTo>
                  <a:pt x="10" y="22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29"/>
                </a:lnTo>
                <a:lnTo>
                  <a:pt x="10" y="30"/>
                </a:lnTo>
                <a:lnTo>
                  <a:pt x="11" y="31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1" y="27"/>
                </a:lnTo>
                <a:lnTo>
                  <a:pt x="11" y="26"/>
                </a:lnTo>
                <a:lnTo>
                  <a:pt x="11" y="24"/>
                </a:lnTo>
                <a:lnTo>
                  <a:pt x="11" y="23"/>
                </a:lnTo>
                <a:lnTo>
                  <a:pt x="11" y="22"/>
                </a:lnTo>
                <a:lnTo>
                  <a:pt x="11" y="20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2"/>
                </a:lnTo>
                <a:lnTo>
                  <a:pt x="11" y="8"/>
                </a:lnTo>
                <a:lnTo>
                  <a:pt x="11" y="7"/>
                </a:lnTo>
                <a:lnTo>
                  <a:pt x="12" y="5"/>
                </a:lnTo>
                <a:lnTo>
                  <a:pt x="12" y="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7" name="Freeform 170"/>
          <p:cNvSpPr>
            <a:spLocks/>
          </p:cNvSpPr>
          <p:nvPr/>
        </p:nvSpPr>
        <p:spPr bwMode="auto">
          <a:xfrm>
            <a:off x="7945662" y="3664320"/>
            <a:ext cx="24399" cy="44476"/>
          </a:xfrm>
          <a:custGeom>
            <a:avLst/>
            <a:gdLst>
              <a:gd name="T0" fmla="*/ 0 w 11"/>
              <a:gd name="T1" fmla="*/ 3452420 h 33"/>
              <a:gd name="T2" fmla="*/ 0 w 11"/>
              <a:gd name="T3" fmla="*/ 1726210 h 33"/>
              <a:gd name="T4" fmla="*/ 0 w 11"/>
              <a:gd name="T5" fmla="*/ 0 h 33"/>
              <a:gd name="T6" fmla="*/ 0 w 11"/>
              <a:gd name="T7" fmla="*/ 1726210 h 33"/>
              <a:gd name="T8" fmla="*/ 0 w 11"/>
              <a:gd name="T9" fmla="*/ 5178630 h 33"/>
              <a:gd name="T10" fmla="*/ 0 w 11"/>
              <a:gd name="T11" fmla="*/ 15534590 h 33"/>
              <a:gd name="T12" fmla="*/ 1941080 w 11"/>
              <a:gd name="T13" fmla="*/ 39700230 h 33"/>
              <a:gd name="T14" fmla="*/ 1941080 w 11"/>
              <a:gd name="T15" fmla="*/ 50056191 h 33"/>
              <a:gd name="T16" fmla="*/ 1941080 w 11"/>
              <a:gd name="T17" fmla="*/ 55234820 h 33"/>
              <a:gd name="T18" fmla="*/ 1941080 w 11"/>
              <a:gd name="T19" fmla="*/ 55234820 h 33"/>
              <a:gd name="T20" fmla="*/ 3882159 w 11"/>
              <a:gd name="T21" fmla="*/ 55234820 h 33"/>
              <a:gd name="T22" fmla="*/ 3882159 w 11"/>
              <a:gd name="T23" fmla="*/ 53508611 h 33"/>
              <a:gd name="T24" fmla="*/ 3882159 w 11"/>
              <a:gd name="T25" fmla="*/ 46605070 h 33"/>
              <a:gd name="T26" fmla="*/ 3882159 w 11"/>
              <a:gd name="T27" fmla="*/ 18987010 h 33"/>
              <a:gd name="T28" fmla="*/ 5823239 w 11"/>
              <a:gd name="T29" fmla="*/ 6904840 h 33"/>
              <a:gd name="T30" fmla="*/ 5823239 w 11"/>
              <a:gd name="T31" fmla="*/ 1726210 h 33"/>
              <a:gd name="T32" fmla="*/ 5823239 w 11"/>
              <a:gd name="T33" fmla="*/ 0 h 33"/>
              <a:gd name="T34" fmla="*/ 5823239 w 11"/>
              <a:gd name="T35" fmla="*/ 0 h 33"/>
              <a:gd name="T36" fmla="*/ 5823239 w 11"/>
              <a:gd name="T37" fmla="*/ 3452420 h 33"/>
              <a:gd name="T38" fmla="*/ 5823239 w 11"/>
              <a:gd name="T39" fmla="*/ 10355961 h 33"/>
              <a:gd name="T40" fmla="*/ 7764318 w 11"/>
              <a:gd name="T41" fmla="*/ 36247810 h 33"/>
              <a:gd name="T42" fmla="*/ 7764318 w 11"/>
              <a:gd name="T43" fmla="*/ 48329981 h 33"/>
              <a:gd name="T44" fmla="*/ 7764318 w 11"/>
              <a:gd name="T45" fmla="*/ 53508611 h 33"/>
              <a:gd name="T46" fmla="*/ 7764318 w 11"/>
              <a:gd name="T47" fmla="*/ 55234820 h 33"/>
              <a:gd name="T48" fmla="*/ 7764318 w 11"/>
              <a:gd name="T49" fmla="*/ 55234820 h 33"/>
              <a:gd name="T50" fmla="*/ 7764318 w 11"/>
              <a:gd name="T51" fmla="*/ 55234820 h 33"/>
              <a:gd name="T52" fmla="*/ 7764318 w 11"/>
              <a:gd name="T53" fmla="*/ 51782401 h 33"/>
              <a:gd name="T54" fmla="*/ 9705398 w 11"/>
              <a:gd name="T55" fmla="*/ 37974020 h 33"/>
              <a:gd name="T56" fmla="*/ 9705398 w 11"/>
              <a:gd name="T57" fmla="*/ 20713220 h 33"/>
              <a:gd name="T58" fmla="*/ 9705398 w 11"/>
              <a:gd name="T59" fmla="*/ 6904840 h 33"/>
              <a:gd name="T60" fmla="*/ 9705398 w 11"/>
              <a:gd name="T61" fmla="*/ 3452420 h 33"/>
              <a:gd name="T62" fmla="*/ 11646477 w 11"/>
              <a:gd name="T63" fmla="*/ 0 h 33"/>
              <a:gd name="T64" fmla="*/ 11646477 w 11"/>
              <a:gd name="T65" fmla="*/ 0 h 33"/>
              <a:gd name="T66" fmla="*/ 11646477 w 11"/>
              <a:gd name="T67" fmla="*/ 1726210 h 33"/>
              <a:gd name="T68" fmla="*/ 11646477 w 11"/>
              <a:gd name="T69" fmla="*/ 6904840 h 33"/>
              <a:gd name="T70" fmla="*/ 11646477 w 11"/>
              <a:gd name="T71" fmla="*/ 18987010 h 33"/>
              <a:gd name="T72" fmla="*/ 13587557 w 11"/>
              <a:gd name="T73" fmla="*/ 37974020 h 33"/>
              <a:gd name="T74" fmla="*/ 13587557 w 11"/>
              <a:gd name="T75" fmla="*/ 48329981 h 33"/>
              <a:gd name="T76" fmla="*/ 13587557 w 11"/>
              <a:gd name="T77" fmla="*/ 53508611 h 33"/>
              <a:gd name="T78" fmla="*/ 13587557 w 11"/>
              <a:gd name="T79" fmla="*/ 55234820 h 33"/>
              <a:gd name="T80" fmla="*/ 13587557 w 11"/>
              <a:gd name="T81" fmla="*/ 56961030 h 33"/>
              <a:gd name="T82" fmla="*/ 13587557 w 11"/>
              <a:gd name="T83" fmla="*/ 55234820 h 33"/>
              <a:gd name="T84" fmla="*/ 13587557 w 11"/>
              <a:gd name="T85" fmla="*/ 51782401 h 33"/>
              <a:gd name="T86" fmla="*/ 15528636 w 11"/>
              <a:gd name="T87" fmla="*/ 46605070 h 33"/>
              <a:gd name="T88" fmla="*/ 15528636 w 11"/>
              <a:gd name="T89" fmla="*/ 29342971 h 33"/>
              <a:gd name="T90" fmla="*/ 15528636 w 11"/>
              <a:gd name="T91" fmla="*/ 13808380 h 33"/>
              <a:gd name="T92" fmla="*/ 15528636 w 11"/>
              <a:gd name="T93" fmla="*/ 6904840 h 33"/>
              <a:gd name="T94" fmla="*/ 15528636 w 11"/>
              <a:gd name="T95" fmla="*/ 1726210 h 33"/>
              <a:gd name="T96" fmla="*/ 17469716 w 11"/>
              <a:gd name="T97" fmla="*/ 0 h 33"/>
              <a:gd name="T98" fmla="*/ 17469716 w 11"/>
              <a:gd name="T99" fmla="*/ 0 h 33"/>
              <a:gd name="T100" fmla="*/ 17469716 w 11"/>
              <a:gd name="T101" fmla="*/ 1726210 h 33"/>
              <a:gd name="T102" fmla="*/ 17469716 w 11"/>
              <a:gd name="T103" fmla="*/ 6904840 h 33"/>
              <a:gd name="T104" fmla="*/ 17469716 w 11"/>
              <a:gd name="T105" fmla="*/ 24165640 h 33"/>
              <a:gd name="T106" fmla="*/ 17469716 w 11"/>
              <a:gd name="T107" fmla="*/ 41426440 h 33"/>
              <a:gd name="T108" fmla="*/ 19410795 w 11"/>
              <a:gd name="T109" fmla="*/ 51782401 h 33"/>
              <a:gd name="T110" fmla="*/ 19410795 w 11"/>
              <a:gd name="T111" fmla="*/ 55234820 h 33"/>
              <a:gd name="T112" fmla="*/ 19410795 w 11"/>
              <a:gd name="T113" fmla="*/ 56961030 h 33"/>
              <a:gd name="T114" fmla="*/ 19410795 w 11"/>
              <a:gd name="T115" fmla="*/ 55234820 h 33"/>
              <a:gd name="T116" fmla="*/ 19410795 w 11"/>
              <a:gd name="T117" fmla="*/ 53508611 h 33"/>
              <a:gd name="T118" fmla="*/ 19410795 w 11"/>
              <a:gd name="T119" fmla="*/ 44878860 h 33"/>
              <a:gd name="T120" fmla="*/ 21351875 w 11"/>
              <a:gd name="T121" fmla="*/ 24165640 h 33"/>
              <a:gd name="T122" fmla="*/ 21351875 w 11"/>
              <a:gd name="T123" fmla="*/ 10355961 h 3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33"/>
              <a:gd name="T188" fmla="*/ 11 w 11"/>
              <a:gd name="T189" fmla="*/ 33 h 3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33">
                <a:moveTo>
                  <a:pt x="0" y="5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7"/>
                </a:lnTo>
                <a:lnTo>
                  <a:pt x="0" y="9"/>
                </a:lnTo>
                <a:lnTo>
                  <a:pt x="1" y="13"/>
                </a:lnTo>
                <a:lnTo>
                  <a:pt x="1" y="14"/>
                </a:lnTo>
                <a:lnTo>
                  <a:pt x="1" y="15"/>
                </a:lnTo>
                <a:lnTo>
                  <a:pt x="1" y="18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2" y="26"/>
                </a:lnTo>
                <a:lnTo>
                  <a:pt x="2" y="24"/>
                </a:lnTo>
                <a:lnTo>
                  <a:pt x="2" y="21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4" y="12"/>
                </a:lnTo>
                <a:lnTo>
                  <a:pt x="4" y="13"/>
                </a:lnTo>
                <a:lnTo>
                  <a:pt x="4" y="14"/>
                </a:lnTo>
                <a:lnTo>
                  <a:pt x="4" y="17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4" y="26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4" y="32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5"/>
                </a:lnTo>
                <a:lnTo>
                  <a:pt x="5" y="22"/>
                </a:lnTo>
                <a:lnTo>
                  <a:pt x="5" y="21"/>
                </a:lnTo>
                <a:lnTo>
                  <a:pt x="5" y="20"/>
                </a:lnTo>
                <a:lnTo>
                  <a:pt x="5" y="18"/>
                </a:lnTo>
                <a:lnTo>
                  <a:pt x="5" y="14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10"/>
                </a:lnTo>
                <a:lnTo>
                  <a:pt x="6" y="11"/>
                </a:lnTo>
                <a:lnTo>
                  <a:pt x="6" y="12"/>
                </a:lnTo>
                <a:lnTo>
                  <a:pt x="6" y="14"/>
                </a:lnTo>
                <a:lnTo>
                  <a:pt x="6" y="18"/>
                </a:lnTo>
                <a:lnTo>
                  <a:pt x="6" y="19"/>
                </a:lnTo>
                <a:lnTo>
                  <a:pt x="7" y="19"/>
                </a:lnTo>
                <a:lnTo>
                  <a:pt x="7" y="20"/>
                </a:lnTo>
                <a:lnTo>
                  <a:pt x="7" y="22"/>
                </a:lnTo>
                <a:lnTo>
                  <a:pt x="7" y="23"/>
                </a:lnTo>
                <a:lnTo>
                  <a:pt x="7" y="24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2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8" y="28"/>
                </a:lnTo>
                <a:lnTo>
                  <a:pt x="8" y="27"/>
                </a:lnTo>
                <a:lnTo>
                  <a:pt x="8" y="25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3"/>
                </a:lnTo>
                <a:lnTo>
                  <a:pt x="8" y="12"/>
                </a:lnTo>
                <a:lnTo>
                  <a:pt x="8" y="11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7"/>
                </a:lnTo>
                <a:lnTo>
                  <a:pt x="9" y="8"/>
                </a:lnTo>
                <a:lnTo>
                  <a:pt x="9" y="10"/>
                </a:lnTo>
                <a:lnTo>
                  <a:pt x="9" y="14"/>
                </a:lnTo>
                <a:lnTo>
                  <a:pt x="9" y="15"/>
                </a:lnTo>
                <a:lnTo>
                  <a:pt x="9" y="16"/>
                </a:lnTo>
                <a:lnTo>
                  <a:pt x="9" y="18"/>
                </a:lnTo>
                <a:lnTo>
                  <a:pt x="9" y="22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10" y="27"/>
                </a:lnTo>
                <a:lnTo>
                  <a:pt x="10" y="29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0" y="33"/>
                </a:lnTo>
                <a:lnTo>
                  <a:pt x="10" y="32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0" y="28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  <a:lnTo>
                  <a:pt x="10" y="23"/>
                </a:lnTo>
                <a:lnTo>
                  <a:pt x="11" y="19"/>
                </a:lnTo>
                <a:lnTo>
                  <a:pt x="11" y="18"/>
                </a:lnTo>
                <a:lnTo>
                  <a:pt x="11" y="17"/>
                </a:lnTo>
                <a:lnTo>
                  <a:pt x="11" y="14"/>
                </a:lnTo>
                <a:lnTo>
                  <a:pt x="11" y="13"/>
                </a:lnTo>
                <a:lnTo>
                  <a:pt x="11" y="12"/>
                </a:lnTo>
                <a:lnTo>
                  <a:pt x="11" y="10"/>
                </a:lnTo>
                <a:lnTo>
                  <a:pt x="11" y="9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3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8" name="Freeform 171"/>
          <p:cNvSpPr>
            <a:spLocks/>
          </p:cNvSpPr>
          <p:nvPr/>
        </p:nvSpPr>
        <p:spPr bwMode="auto">
          <a:xfrm>
            <a:off x="7970061" y="3662674"/>
            <a:ext cx="24399" cy="47769"/>
          </a:xfrm>
          <a:custGeom>
            <a:avLst/>
            <a:gdLst>
              <a:gd name="T0" fmla="*/ 0 w 12"/>
              <a:gd name="T1" fmla="*/ 3496181 h 35"/>
              <a:gd name="T2" fmla="*/ 0 w 12"/>
              <a:gd name="T3" fmla="*/ 1748091 h 35"/>
              <a:gd name="T4" fmla="*/ 1779323 w 12"/>
              <a:gd name="T5" fmla="*/ 1748091 h 35"/>
              <a:gd name="T6" fmla="*/ 1779323 w 12"/>
              <a:gd name="T7" fmla="*/ 3496181 h 35"/>
              <a:gd name="T8" fmla="*/ 1779323 w 12"/>
              <a:gd name="T9" fmla="*/ 10487229 h 35"/>
              <a:gd name="T10" fmla="*/ 1779323 w 12"/>
              <a:gd name="T11" fmla="*/ 27968135 h 35"/>
              <a:gd name="T12" fmla="*/ 1779323 w 12"/>
              <a:gd name="T13" fmla="*/ 45447726 h 35"/>
              <a:gd name="T14" fmla="*/ 3558646 w 12"/>
              <a:gd name="T15" fmla="*/ 55934955 h 35"/>
              <a:gd name="T16" fmla="*/ 3558646 w 12"/>
              <a:gd name="T17" fmla="*/ 57683046 h 35"/>
              <a:gd name="T18" fmla="*/ 3558646 w 12"/>
              <a:gd name="T19" fmla="*/ 59431136 h 35"/>
              <a:gd name="T20" fmla="*/ 3558646 w 12"/>
              <a:gd name="T21" fmla="*/ 59431136 h 35"/>
              <a:gd name="T22" fmla="*/ 3558646 w 12"/>
              <a:gd name="T23" fmla="*/ 55934955 h 35"/>
              <a:gd name="T24" fmla="*/ 3558646 w 12"/>
              <a:gd name="T25" fmla="*/ 48943908 h 35"/>
              <a:gd name="T26" fmla="*/ 5337969 w 12"/>
              <a:gd name="T27" fmla="*/ 22723863 h 35"/>
              <a:gd name="T28" fmla="*/ 5337969 w 12"/>
              <a:gd name="T29" fmla="*/ 10487229 h 35"/>
              <a:gd name="T30" fmla="*/ 5337969 w 12"/>
              <a:gd name="T31" fmla="*/ 3496181 h 35"/>
              <a:gd name="T32" fmla="*/ 5337969 w 12"/>
              <a:gd name="T33" fmla="*/ 1748091 h 35"/>
              <a:gd name="T34" fmla="*/ 5337969 w 12"/>
              <a:gd name="T35" fmla="*/ 0 h 35"/>
              <a:gd name="T36" fmla="*/ 5337969 w 12"/>
              <a:gd name="T37" fmla="*/ 1748091 h 35"/>
              <a:gd name="T38" fmla="*/ 5337969 w 12"/>
              <a:gd name="T39" fmla="*/ 5244272 h 35"/>
              <a:gd name="T40" fmla="*/ 7117292 w 12"/>
              <a:gd name="T41" fmla="*/ 12235319 h 35"/>
              <a:gd name="T42" fmla="*/ 7117292 w 12"/>
              <a:gd name="T43" fmla="*/ 31463001 h 35"/>
              <a:gd name="T44" fmla="*/ 7117292 w 12"/>
              <a:gd name="T45" fmla="*/ 48943908 h 35"/>
              <a:gd name="T46" fmla="*/ 7117292 w 12"/>
              <a:gd name="T47" fmla="*/ 55934955 h 35"/>
              <a:gd name="T48" fmla="*/ 8896615 w 12"/>
              <a:gd name="T49" fmla="*/ 59431136 h 35"/>
              <a:gd name="T50" fmla="*/ 8896615 w 12"/>
              <a:gd name="T51" fmla="*/ 59431136 h 35"/>
              <a:gd name="T52" fmla="*/ 8896615 w 12"/>
              <a:gd name="T53" fmla="*/ 59431136 h 35"/>
              <a:gd name="T54" fmla="*/ 8896615 w 12"/>
              <a:gd name="T55" fmla="*/ 55934955 h 35"/>
              <a:gd name="T56" fmla="*/ 8896615 w 12"/>
              <a:gd name="T57" fmla="*/ 48943908 h 35"/>
              <a:gd name="T58" fmla="*/ 8896615 w 12"/>
              <a:gd name="T59" fmla="*/ 29716226 h 35"/>
              <a:gd name="T60" fmla="*/ 10675938 w 12"/>
              <a:gd name="T61" fmla="*/ 10487229 h 35"/>
              <a:gd name="T62" fmla="*/ 10675938 w 12"/>
              <a:gd name="T63" fmla="*/ 3496181 h 35"/>
              <a:gd name="T64" fmla="*/ 10675938 w 12"/>
              <a:gd name="T65" fmla="*/ 0 h 35"/>
              <a:gd name="T66" fmla="*/ 10675938 w 12"/>
              <a:gd name="T67" fmla="*/ 0 h 35"/>
              <a:gd name="T68" fmla="*/ 10675938 w 12"/>
              <a:gd name="T69" fmla="*/ 1748091 h 35"/>
              <a:gd name="T70" fmla="*/ 10675938 w 12"/>
              <a:gd name="T71" fmla="*/ 6992363 h 35"/>
              <a:gd name="T72" fmla="*/ 12455260 w 12"/>
              <a:gd name="T73" fmla="*/ 26220045 h 35"/>
              <a:gd name="T74" fmla="*/ 12455260 w 12"/>
              <a:gd name="T75" fmla="*/ 45447726 h 35"/>
              <a:gd name="T76" fmla="*/ 12455260 w 12"/>
              <a:gd name="T77" fmla="*/ 55934955 h 35"/>
              <a:gd name="T78" fmla="*/ 12455260 w 12"/>
              <a:gd name="T79" fmla="*/ 59431136 h 35"/>
              <a:gd name="T80" fmla="*/ 12455260 w 12"/>
              <a:gd name="T81" fmla="*/ 61179227 h 35"/>
              <a:gd name="T82" fmla="*/ 14234583 w 12"/>
              <a:gd name="T83" fmla="*/ 59431136 h 35"/>
              <a:gd name="T84" fmla="*/ 14234583 w 12"/>
              <a:gd name="T85" fmla="*/ 57683046 h 35"/>
              <a:gd name="T86" fmla="*/ 14234583 w 12"/>
              <a:gd name="T87" fmla="*/ 48943908 h 35"/>
              <a:gd name="T88" fmla="*/ 14234583 w 12"/>
              <a:gd name="T89" fmla="*/ 22723863 h 35"/>
              <a:gd name="T90" fmla="*/ 16013906 w 12"/>
              <a:gd name="T91" fmla="*/ 10487229 h 35"/>
              <a:gd name="T92" fmla="*/ 16013906 w 12"/>
              <a:gd name="T93" fmla="*/ 3496181 h 35"/>
              <a:gd name="T94" fmla="*/ 16013906 w 12"/>
              <a:gd name="T95" fmla="*/ 0 h 35"/>
              <a:gd name="T96" fmla="*/ 16013906 w 12"/>
              <a:gd name="T97" fmla="*/ 0 h 35"/>
              <a:gd name="T98" fmla="*/ 16013906 w 12"/>
              <a:gd name="T99" fmla="*/ 0 h 35"/>
              <a:gd name="T100" fmla="*/ 16013906 w 12"/>
              <a:gd name="T101" fmla="*/ 5244272 h 35"/>
              <a:gd name="T102" fmla="*/ 16013906 w 12"/>
              <a:gd name="T103" fmla="*/ 13983410 h 35"/>
              <a:gd name="T104" fmla="*/ 17793229 w 12"/>
              <a:gd name="T105" fmla="*/ 36707273 h 35"/>
              <a:gd name="T106" fmla="*/ 17793229 w 12"/>
              <a:gd name="T107" fmla="*/ 50691998 h 35"/>
              <a:gd name="T108" fmla="*/ 17793229 w 12"/>
              <a:gd name="T109" fmla="*/ 57683046 h 35"/>
              <a:gd name="T110" fmla="*/ 17793229 w 12"/>
              <a:gd name="T111" fmla="*/ 59431136 h 35"/>
              <a:gd name="T112" fmla="*/ 17793229 w 12"/>
              <a:gd name="T113" fmla="*/ 61179227 h 35"/>
              <a:gd name="T114" fmla="*/ 19572552 w 12"/>
              <a:gd name="T115" fmla="*/ 59431136 h 35"/>
              <a:gd name="T116" fmla="*/ 19572552 w 12"/>
              <a:gd name="T117" fmla="*/ 57683046 h 35"/>
              <a:gd name="T118" fmla="*/ 19572552 w 12"/>
              <a:gd name="T119" fmla="*/ 48943908 h 35"/>
              <a:gd name="T120" fmla="*/ 19572552 w 12"/>
              <a:gd name="T121" fmla="*/ 26220045 h 35"/>
              <a:gd name="T122" fmla="*/ 19572552 w 12"/>
              <a:gd name="T123" fmla="*/ 12235319 h 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5"/>
              <a:gd name="T188" fmla="*/ 12 w 12"/>
              <a:gd name="T189" fmla="*/ 35 h 3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5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10"/>
                </a:lnTo>
                <a:lnTo>
                  <a:pt x="1" y="14"/>
                </a:lnTo>
                <a:lnTo>
                  <a:pt x="1" y="15"/>
                </a:lnTo>
                <a:lnTo>
                  <a:pt x="1" y="16"/>
                </a:lnTo>
                <a:lnTo>
                  <a:pt x="1" y="18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6"/>
                </a:lnTo>
                <a:lnTo>
                  <a:pt x="1" y="27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8"/>
                </a:lnTo>
                <a:lnTo>
                  <a:pt x="2" y="26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8"/>
                </a:lnTo>
                <a:lnTo>
                  <a:pt x="3" y="14"/>
                </a:lnTo>
                <a:lnTo>
                  <a:pt x="3" y="13"/>
                </a:lnTo>
                <a:lnTo>
                  <a:pt x="3" y="11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0"/>
                </a:lnTo>
                <a:lnTo>
                  <a:pt x="4" y="11"/>
                </a:lnTo>
                <a:lnTo>
                  <a:pt x="4" y="12"/>
                </a:lnTo>
                <a:lnTo>
                  <a:pt x="4" y="14"/>
                </a:lnTo>
                <a:lnTo>
                  <a:pt x="4" y="18"/>
                </a:lnTo>
                <a:lnTo>
                  <a:pt x="4" y="19"/>
                </a:lnTo>
                <a:lnTo>
                  <a:pt x="4" y="20"/>
                </a:lnTo>
                <a:lnTo>
                  <a:pt x="4" y="22"/>
                </a:lnTo>
                <a:lnTo>
                  <a:pt x="4" y="26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4" y="32"/>
                </a:lnTo>
                <a:lnTo>
                  <a:pt x="4" y="33"/>
                </a:lnTo>
                <a:lnTo>
                  <a:pt x="5" y="33"/>
                </a:lnTo>
                <a:lnTo>
                  <a:pt x="5" y="34"/>
                </a:lnTo>
                <a:lnTo>
                  <a:pt x="5" y="33"/>
                </a:lnTo>
                <a:lnTo>
                  <a:pt x="5" y="32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8"/>
                </a:lnTo>
                <a:lnTo>
                  <a:pt x="5" y="26"/>
                </a:lnTo>
                <a:lnTo>
                  <a:pt x="5" y="25"/>
                </a:lnTo>
                <a:lnTo>
                  <a:pt x="5" y="24"/>
                </a:lnTo>
                <a:lnTo>
                  <a:pt x="5" y="22"/>
                </a:lnTo>
                <a:lnTo>
                  <a:pt x="5" y="18"/>
                </a:lnTo>
                <a:lnTo>
                  <a:pt x="5" y="17"/>
                </a:lnTo>
                <a:lnTo>
                  <a:pt x="5" y="16"/>
                </a:lnTo>
                <a:lnTo>
                  <a:pt x="6" y="14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7" y="5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  <a:lnTo>
                  <a:pt x="7" y="11"/>
                </a:lnTo>
                <a:lnTo>
                  <a:pt x="7" y="15"/>
                </a:lnTo>
                <a:lnTo>
                  <a:pt x="7" y="16"/>
                </a:lnTo>
                <a:lnTo>
                  <a:pt x="7" y="17"/>
                </a:lnTo>
                <a:lnTo>
                  <a:pt x="7" y="18"/>
                </a:lnTo>
                <a:lnTo>
                  <a:pt x="7" y="20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8"/>
                </a:lnTo>
                <a:lnTo>
                  <a:pt x="7" y="29"/>
                </a:lnTo>
                <a:lnTo>
                  <a:pt x="7" y="30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8" y="34"/>
                </a:lnTo>
                <a:lnTo>
                  <a:pt x="8" y="33"/>
                </a:lnTo>
                <a:lnTo>
                  <a:pt x="8" y="32"/>
                </a:lnTo>
                <a:lnTo>
                  <a:pt x="8" y="31"/>
                </a:lnTo>
                <a:lnTo>
                  <a:pt x="8" y="30"/>
                </a:lnTo>
                <a:lnTo>
                  <a:pt x="8" y="29"/>
                </a:lnTo>
                <a:lnTo>
                  <a:pt x="8" y="28"/>
                </a:lnTo>
                <a:lnTo>
                  <a:pt x="8" y="27"/>
                </a:lnTo>
                <a:lnTo>
                  <a:pt x="8" y="25"/>
                </a:lnTo>
                <a:lnTo>
                  <a:pt x="8" y="22"/>
                </a:lnTo>
                <a:lnTo>
                  <a:pt x="8" y="21"/>
                </a:lnTo>
                <a:lnTo>
                  <a:pt x="8" y="20"/>
                </a:lnTo>
                <a:lnTo>
                  <a:pt x="8" y="19"/>
                </a:lnTo>
                <a:lnTo>
                  <a:pt x="8" y="17"/>
                </a:lnTo>
                <a:lnTo>
                  <a:pt x="8" y="13"/>
                </a:lnTo>
                <a:lnTo>
                  <a:pt x="8" y="12"/>
                </a:lnTo>
                <a:lnTo>
                  <a:pt x="8" y="11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10" y="11"/>
                </a:lnTo>
                <a:lnTo>
                  <a:pt x="10" y="12"/>
                </a:lnTo>
                <a:lnTo>
                  <a:pt x="10" y="13"/>
                </a:lnTo>
                <a:lnTo>
                  <a:pt x="10" y="14"/>
                </a:lnTo>
                <a:lnTo>
                  <a:pt x="10" y="16"/>
                </a:lnTo>
                <a:lnTo>
                  <a:pt x="10" y="21"/>
                </a:lnTo>
                <a:lnTo>
                  <a:pt x="10" y="22"/>
                </a:lnTo>
                <a:lnTo>
                  <a:pt x="10" y="23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29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0" y="33"/>
                </a:lnTo>
                <a:lnTo>
                  <a:pt x="10" y="34"/>
                </a:lnTo>
                <a:lnTo>
                  <a:pt x="10" y="35"/>
                </a:lnTo>
                <a:lnTo>
                  <a:pt x="11" y="35"/>
                </a:lnTo>
                <a:lnTo>
                  <a:pt x="11" y="34"/>
                </a:lnTo>
                <a:lnTo>
                  <a:pt x="11" y="33"/>
                </a:lnTo>
                <a:lnTo>
                  <a:pt x="11" y="32"/>
                </a:lnTo>
                <a:lnTo>
                  <a:pt x="11" y="31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1" y="27"/>
                </a:lnTo>
                <a:lnTo>
                  <a:pt x="11" y="25"/>
                </a:lnTo>
                <a:lnTo>
                  <a:pt x="11" y="24"/>
                </a:lnTo>
                <a:lnTo>
                  <a:pt x="11" y="23"/>
                </a:lnTo>
                <a:lnTo>
                  <a:pt x="11" y="20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1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2" y="5"/>
                </a:lnTo>
                <a:lnTo>
                  <a:pt x="12" y="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9" name="Freeform 172"/>
          <p:cNvSpPr>
            <a:spLocks/>
          </p:cNvSpPr>
          <p:nvPr/>
        </p:nvSpPr>
        <p:spPr bwMode="auto">
          <a:xfrm>
            <a:off x="7994461" y="3661026"/>
            <a:ext cx="19520" cy="51065"/>
          </a:xfrm>
          <a:custGeom>
            <a:avLst/>
            <a:gdLst>
              <a:gd name="T0" fmla="*/ 0 w 10"/>
              <a:gd name="T1" fmla="*/ 3535356 h 37"/>
              <a:gd name="T2" fmla="*/ 0 w 10"/>
              <a:gd name="T3" fmla="*/ 1767678 h 37"/>
              <a:gd name="T4" fmla="*/ 0 w 10"/>
              <a:gd name="T5" fmla="*/ 1767678 h 37"/>
              <a:gd name="T6" fmla="*/ 0 w 10"/>
              <a:gd name="T7" fmla="*/ 3535356 h 37"/>
              <a:gd name="T8" fmla="*/ 0 w 10"/>
              <a:gd name="T9" fmla="*/ 8838389 h 37"/>
              <a:gd name="T10" fmla="*/ 0 w 10"/>
              <a:gd name="T11" fmla="*/ 21210803 h 37"/>
              <a:gd name="T12" fmla="*/ 1708150 w 10"/>
              <a:gd name="T13" fmla="*/ 44189284 h 37"/>
              <a:gd name="T14" fmla="*/ 1708150 w 10"/>
              <a:gd name="T15" fmla="*/ 54794020 h 37"/>
              <a:gd name="T16" fmla="*/ 1708150 w 10"/>
              <a:gd name="T17" fmla="*/ 60097053 h 37"/>
              <a:gd name="T18" fmla="*/ 1708150 w 10"/>
              <a:gd name="T19" fmla="*/ 63632409 h 37"/>
              <a:gd name="T20" fmla="*/ 1708150 w 10"/>
              <a:gd name="T21" fmla="*/ 63632409 h 37"/>
              <a:gd name="T22" fmla="*/ 1708150 w 10"/>
              <a:gd name="T23" fmla="*/ 61864731 h 37"/>
              <a:gd name="T24" fmla="*/ 1708150 w 10"/>
              <a:gd name="T25" fmla="*/ 58329376 h 37"/>
              <a:gd name="T26" fmla="*/ 3416300 w 10"/>
              <a:gd name="T27" fmla="*/ 47724639 h 37"/>
              <a:gd name="T28" fmla="*/ 3416300 w 10"/>
              <a:gd name="T29" fmla="*/ 28281514 h 37"/>
              <a:gd name="T30" fmla="*/ 3416300 w 10"/>
              <a:gd name="T31" fmla="*/ 12372414 h 37"/>
              <a:gd name="T32" fmla="*/ 3416300 w 10"/>
              <a:gd name="T33" fmla="*/ 5303033 h 37"/>
              <a:gd name="T34" fmla="*/ 5124450 w 10"/>
              <a:gd name="T35" fmla="*/ 1767678 h 37"/>
              <a:gd name="T36" fmla="*/ 5124450 w 10"/>
              <a:gd name="T37" fmla="*/ 1767678 h 37"/>
              <a:gd name="T38" fmla="*/ 5124450 w 10"/>
              <a:gd name="T39" fmla="*/ 1767678 h 37"/>
              <a:gd name="T40" fmla="*/ 5124450 w 10"/>
              <a:gd name="T41" fmla="*/ 3535356 h 37"/>
              <a:gd name="T42" fmla="*/ 5124450 w 10"/>
              <a:gd name="T43" fmla="*/ 10606067 h 37"/>
              <a:gd name="T44" fmla="*/ 5124450 w 10"/>
              <a:gd name="T45" fmla="*/ 30049192 h 37"/>
              <a:gd name="T46" fmla="*/ 6832600 w 10"/>
              <a:gd name="T47" fmla="*/ 44189284 h 37"/>
              <a:gd name="T48" fmla="*/ 6832600 w 10"/>
              <a:gd name="T49" fmla="*/ 56561698 h 37"/>
              <a:gd name="T50" fmla="*/ 6832600 w 10"/>
              <a:gd name="T51" fmla="*/ 61864731 h 37"/>
              <a:gd name="T52" fmla="*/ 6832600 w 10"/>
              <a:gd name="T53" fmla="*/ 63632409 h 37"/>
              <a:gd name="T54" fmla="*/ 6832600 w 10"/>
              <a:gd name="T55" fmla="*/ 63632409 h 37"/>
              <a:gd name="T56" fmla="*/ 6832600 w 10"/>
              <a:gd name="T57" fmla="*/ 61864731 h 37"/>
              <a:gd name="T58" fmla="*/ 8540750 w 10"/>
              <a:gd name="T59" fmla="*/ 54794020 h 37"/>
              <a:gd name="T60" fmla="*/ 8540750 w 10"/>
              <a:gd name="T61" fmla="*/ 35350895 h 37"/>
              <a:gd name="T62" fmla="*/ 8540750 w 10"/>
              <a:gd name="T63" fmla="*/ 14140092 h 37"/>
              <a:gd name="T64" fmla="*/ 8540750 w 10"/>
              <a:gd name="T65" fmla="*/ 5303033 h 37"/>
              <a:gd name="T66" fmla="*/ 8540750 w 10"/>
              <a:gd name="T67" fmla="*/ 1767678 h 37"/>
              <a:gd name="T68" fmla="*/ 8540750 w 10"/>
              <a:gd name="T69" fmla="*/ 0 h 37"/>
              <a:gd name="T70" fmla="*/ 10248900 w 10"/>
              <a:gd name="T71" fmla="*/ 1767678 h 37"/>
              <a:gd name="T72" fmla="*/ 10248900 w 10"/>
              <a:gd name="T73" fmla="*/ 3535356 h 37"/>
              <a:gd name="T74" fmla="*/ 10248900 w 10"/>
              <a:gd name="T75" fmla="*/ 10606067 h 37"/>
              <a:gd name="T76" fmla="*/ 10248900 w 10"/>
              <a:gd name="T77" fmla="*/ 24746159 h 37"/>
              <a:gd name="T78" fmla="*/ 10248900 w 10"/>
              <a:gd name="T79" fmla="*/ 47724639 h 37"/>
              <a:gd name="T80" fmla="*/ 11957050 w 10"/>
              <a:gd name="T81" fmla="*/ 58329376 h 37"/>
              <a:gd name="T82" fmla="*/ 11957050 w 10"/>
              <a:gd name="T83" fmla="*/ 61864731 h 37"/>
              <a:gd name="T84" fmla="*/ 11957050 w 10"/>
              <a:gd name="T85" fmla="*/ 63632409 h 37"/>
              <a:gd name="T86" fmla="*/ 11957050 w 10"/>
              <a:gd name="T87" fmla="*/ 63632409 h 37"/>
              <a:gd name="T88" fmla="*/ 11957050 w 10"/>
              <a:gd name="T89" fmla="*/ 60097053 h 37"/>
              <a:gd name="T90" fmla="*/ 11957050 w 10"/>
              <a:gd name="T91" fmla="*/ 53027673 h 37"/>
              <a:gd name="T92" fmla="*/ 13665200 w 10"/>
              <a:gd name="T93" fmla="*/ 38886250 h 37"/>
              <a:gd name="T94" fmla="*/ 13665200 w 10"/>
              <a:gd name="T95" fmla="*/ 15907770 h 37"/>
              <a:gd name="T96" fmla="*/ 13665200 w 10"/>
              <a:gd name="T97" fmla="*/ 5303033 h 37"/>
              <a:gd name="T98" fmla="*/ 13665200 w 10"/>
              <a:gd name="T99" fmla="*/ 1767678 h 37"/>
              <a:gd name="T100" fmla="*/ 13665200 w 10"/>
              <a:gd name="T101" fmla="*/ 0 h 37"/>
              <a:gd name="T102" fmla="*/ 15373350 w 10"/>
              <a:gd name="T103" fmla="*/ 0 h 37"/>
              <a:gd name="T104" fmla="*/ 15373350 w 10"/>
              <a:gd name="T105" fmla="*/ 3535356 h 37"/>
              <a:gd name="T106" fmla="*/ 15373350 w 10"/>
              <a:gd name="T107" fmla="*/ 10606067 h 37"/>
              <a:gd name="T108" fmla="*/ 15373350 w 10"/>
              <a:gd name="T109" fmla="*/ 24746159 h 37"/>
              <a:gd name="T110" fmla="*/ 15373350 w 10"/>
              <a:gd name="T111" fmla="*/ 51259995 h 37"/>
              <a:gd name="T112" fmla="*/ 15373350 w 10"/>
              <a:gd name="T113" fmla="*/ 60097053 h 37"/>
              <a:gd name="T114" fmla="*/ 17081500 w 10"/>
              <a:gd name="T115" fmla="*/ 63632409 h 37"/>
              <a:gd name="T116" fmla="*/ 17081500 w 10"/>
              <a:gd name="T117" fmla="*/ 65400087 h 37"/>
              <a:gd name="T118" fmla="*/ 17081500 w 10"/>
              <a:gd name="T119" fmla="*/ 63632409 h 37"/>
              <a:gd name="T120" fmla="*/ 17081500 w 10"/>
              <a:gd name="T121" fmla="*/ 60097053 h 37"/>
              <a:gd name="T122" fmla="*/ 17081500 w 10"/>
              <a:gd name="T123" fmla="*/ 51259995 h 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"/>
              <a:gd name="T187" fmla="*/ 0 h 37"/>
              <a:gd name="T188" fmla="*/ 10 w 10"/>
              <a:gd name="T189" fmla="*/ 37 h 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" h="37">
                <a:moveTo>
                  <a:pt x="0" y="5"/>
                </a:move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0" y="16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5"/>
                </a:lnTo>
                <a:lnTo>
                  <a:pt x="1" y="26"/>
                </a:lnTo>
                <a:lnTo>
                  <a:pt x="1" y="28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5"/>
                </a:lnTo>
                <a:lnTo>
                  <a:pt x="1" y="36"/>
                </a:lnTo>
                <a:lnTo>
                  <a:pt x="1" y="35"/>
                </a:lnTo>
                <a:lnTo>
                  <a:pt x="1" y="34"/>
                </a:lnTo>
                <a:lnTo>
                  <a:pt x="1" y="33"/>
                </a:lnTo>
                <a:lnTo>
                  <a:pt x="2" y="32"/>
                </a:lnTo>
                <a:lnTo>
                  <a:pt x="2" y="31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2" y="26"/>
                </a:lnTo>
                <a:lnTo>
                  <a:pt x="2" y="25"/>
                </a:lnTo>
                <a:lnTo>
                  <a:pt x="2" y="23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4"/>
                </a:lnTo>
                <a:lnTo>
                  <a:pt x="2" y="13"/>
                </a:lnTo>
                <a:lnTo>
                  <a:pt x="2" y="12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2"/>
                </a:lnTo>
                <a:lnTo>
                  <a:pt x="3" y="16"/>
                </a:lnTo>
                <a:lnTo>
                  <a:pt x="3" y="17"/>
                </a:lnTo>
                <a:lnTo>
                  <a:pt x="3" y="19"/>
                </a:lnTo>
                <a:lnTo>
                  <a:pt x="3" y="21"/>
                </a:lnTo>
                <a:lnTo>
                  <a:pt x="4" y="21"/>
                </a:lnTo>
                <a:lnTo>
                  <a:pt x="4" y="22"/>
                </a:lnTo>
                <a:lnTo>
                  <a:pt x="4" y="23"/>
                </a:lnTo>
                <a:lnTo>
                  <a:pt x="4" y="25"/>
                </a:lnTo>
                <a:lnTo>
                  <a:pt x="4" y="26"/>
                </a:lnTo>
                <a:lnTo>
                  <a:pt x="4" y="27"/>
                </a:lnTo>
                <a:lnTo>
                  <a:pt x="4" y="29"/>
                </a:lnTo>
                <a:lnTo>
                  <a:pt x="4" y="30"/>
                </a:lnTo>
                <a:lnTo>
                  <a:pt x="4" y="32"/>
                </a:lnTo>
                <a:lnTo>
                  <a:pt x="4" y="33"/>
                </a:lnTo>
                <a:lnTo>
                  <a:pt x="4" y="34"/>
                </a:lnTo>
                <a:lnTo>
                  <a:pt x="4" y="35"/>
                </a:lnTo>
                <a:lnTo>
                  <a:pt x="4" y="36"/>
                </a:lnTo>
                <a:lnTo>
                  <a:pt x="4" y="35"/>
                </a:lnTo>
                <a:lnTo>
                  <a:pt x="4" y="34"/>
                </a:lnTo>
                <a:lnTo>
                  <a:pt x="4" y="33"/>
                </a:lnTo>
                <a:lnTo>
                  <a:pt x="5" y="31"/>
                </a:lnTo>
                <a:lnTo>
                  <a:pt x="5" y="30"/>
                </a:lnTo>
                <a:lnTo>
                  <a:pt x="5" y="29"/>
                </a:lnTo>
                <a:lnTo>
                  <a:pt x="5" y="27"/>
                </a:lnTo>
                <a:lnTo>
                  <a:pt x="5" y="23"/>
                </a:lnTo>
                <a:lnTo>
                  <a:pt x="5" y="22"/>
                </a:lnTo>
                <a:lnTo>
                  <a:pt x="5" y="20"/>
                </a:lnTo>
                <a:lnTo>
                  <a:pt x="5" y="18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6"/>
                </a:lnTo>
                <a:lnTo>
                  <a:pt x="6" y="21"/>
                </a:lnTo>
                <a:lnTo>
                  <a:pt x="6" y="22"/>
                </a:lnTo>
                <a:lnTo>
                  <a:pt x="6" y="24"/>
                </a:lnTo>
                <a:lnTo>
                  <a:pt x="6" y="26"/>
                </a:lnTo>
                <a:lnTo>
                  <a:pt x="6" y="27"/>
                </a:lnTo>
                <a:lnTo>
                  <a:pt x="6" y="28"/>
                </a:lnTo>
                <a:lnTo>
                  <a:pt x="7" y="30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7" y="36"/>
                </a:lnTo>
                <a:lnTo>
                  <a:pt x="7" y="35"/>
                </a:lnTo>
                <a:lnTo>
                  <a:pt x="7" y="34"/>
                </a:lnTo>
                <a:lnTo>
                  <a:pt x="7" y="33"/>
                </a:lnTo>
                <a:lnTo>
                  <a:pt x="7" y="32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7" y="28"/>
                </a:lnTo>
                <a:lnTo>
                  <a:pt x="7" y="26"/>
                </a:lnTo>
                <a:lnTo>
                  <a:pt x="8" y="24"/>
                </a:lnTo>
                <a:lnTo>
                  <a:pt x="8" y="23"/>
                </a:lnTo>
                <a:lnTo>
                  <a:pt x="8" y="22"/>
                </a:lnTo>
                <a:lnTo>
                  <a:pt x="8" y="20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8" y="10"/>
                </a:lnTo>
                <a:lnTo>
                  <a:pt x="8" y="9"/>
                </a:lnTo>
                <a:lnTo>
                  <a:pt x="8" y="8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10"/>
                </a:lnTo>
                <a:lnTo>
                  <a:pt x="9" y="11"/>
                </a:lnTo>
                <a:lnTo>
                  <a:pt x="9" y="12"/>
                </a:lnTo>
                <a:lnTo>
                  <a:pt x="9" y="14"/>
                </a:lnTo>
                <a:lnTo>
                  <a:pt x="9" y="19"/>
                </a:lnTo>
                <a:lnTo>
                  <a:pt x="9" y="20"/>
                </a:lnTo>
                <a:lnTo>
                  <a:pt x="9" y="22"/>
                </a:lnTo>
                <a:lnTo>
                  <a:pt x="9" y="24"/>
                </a:lnTo>
                <a:lnTo>
                  <a:pt x="9" y="28"/>
                </a:lnTo>
                <a:lnTo>
                  <a:pt x="9" y="29"/>
                </a:lnTo>
                <a:lnTo>
                  <a:pt x="9" y="30"/>
                </a:lnTo>
                <a:lnTo>
                  <a:pt x="9" y="31"/>
                </a:lnTo>
                <a:lnTo>
                  <a:pt x="9" y="32"/>
                </a:lnTo>
                <a:lnTo>
                  <a:pt x="9" y="33"/>
                </a:lnTo>
                <a:lnTo>
                  <a:pt x="9" y="34"/>
                </a:lnTo>
                <a:lnTo>
                  <a:pt x="9" y="35"/>
                </a:lnTo>
                <a:lnTo>
                  <a:pt x="10" y="35"/>
                </a:lnTo>
                <a:lnTo>
                  <a:pt x="10" y="36"/>
                </a:lnTo>
                <a:lnTo>
                  <a:pt x="10" y="37"/>
                </a:lnTo>
                <a:lnTo>
                  <a:pt x="10" y="36"/>
                </a:lnTo>
                <a:lnTo>
                  <a:pt x="10" y="35"/>
                </a:lnTo>
                <a:lnTo>
                  <a:pt x="10" y="34"/>
                </a:lnTo>
                <a:lnTo>
                  <a:pt x="10" y="33"/>
                </a:lnTo>
                <a:lnTo>
                  <a:pt x="10" y="31"/>
                </a:lnTo>
                <a:lnTo>
                  <a:pt x="10" y="30"/>
                </a:lnTo>
                <a:lnTo>
                  <a:pt x="10" y="29"/>
                </a:lnTo>
                <a:lnTo>
                  <a:pt x="10" y="27"/>
                </a:lnTo>
                <a:lnTo>
                  <a:pt x="10" y="26"/>
                </a:lnTo>
                <a:lnTo>
                  <a:pt x="10" y="2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0" name="Freeform 173"/>
          <p:cNvSpPr>
            <a:spLocks/>
          </p:cNvSpPr>
          <p:nvPr/>
        </p:nvSpPr>
        <p:spPr bwMode="auto">
          <a:xfrm>
            <a:off x="8013980" y="3659379"/>
            <a:ext cx="24399" cy="54358"/>
          </a:xfrm>
          <a:custGeom>
            <a:avLst/>
            <a:gdLst>
              <a:gd name="T0" fmla="*/ 1779323 w 12"/>
              <a:gd name="T1" fmla="*/ 19635722 h 39"/>
              <a:gd name="T2" fmla="*/ 1779323 w 12"/>
              <a:gd name="T3" fmla="*/ 10711127 h 39"/>
              <a:gd name="T4" fmla="*/ 1779323 w 12"/>
              <a:gd name="T5" fmla="*/ 3570376 h 39"/>
              <a:gd name="T6" fmla="*/ 1779323 w 12"/>
              <a:gd name="T7" fmla="*/ 1785188 h 39"/>
              <a:gd name="T8" fmla="*/ 1779323 w 12"/>
              <a:gd name="T9" fmla="*/ 1785188 h 39"/>
              <a:gd name="T10" fmla="*/ 1779323 w 12"/>
              <a:gd name="T11" fmla="*/ 3570376 h 39"/>
              <a:gd name="T12" fmla="*/ 3558646 w 12"/>
              <a:gd name="T13" fmla="*/ 8925939 h 39"/>
              <a:gd name="T14" fmla="*/ 3558646 w 12"/>
              <a:gd name="T15" fmla="*/ 21420910 h 39"/>
              <a:gd name="T16" fmla="*/ 3558646 w 12"/>
              <a:gd name="T17" fmla="*/ 51767759 h 39"/>
              <a:gd name="T18" fmla="*/ 3558646 w 12"/>
              <a:gd name="T19" fmla="*/ 60692354 h 39"/>
              <a:gd name="T20" fmla="*/ 5337969 w 12"/>
              <a:gd name="T21" fmla="*/ 66047918 h 39"/>
              <a:gd name="T22" fmla="*/ 5337969 w 12"/>
              <a:gd name="T23" fmla="*/ 67833105 h 39"/>
              <a:gd name="T24" fmla="*/ 5337969 w 12"/>
              <a:gd name="T25" fmla="*/ 67833105 h 39"/>
              <a:gd name="T26" fmla="*/ 5337969 w 12"/>
              <a:gd name="T27" fmla="*/ 64262730 h 39"/>
              <a:gd name="T28" fmla="*/ 5337969 w 12"/>
              <a:gd name="T29" fmla="*/ 58907167 h 39"/>
              <a:gd name="T30" fmla="*/ 5337969 w 12"/>
              <a:gd name="T31" fmla="*/ 46412195 h 39"/>
              <a:gd name="T32" fmla="*/ 7117292 w 12"/>
              <a:gd name="T33" fmla="*/ 19635722 h 39"/>
              <a:gd name="T34" fmla="*/ 7117292 w 12"/>
              <a:gd name="T35" fmla="*/ 7140751 h 39"/>
              <a:gd name="T36" fmla="*/ 7117292 w 12"/>
              <a:gd name="T37" fmla="*/ 1785188 h 39"/>
              <a:gd name="T38" fmla="*/ 7117292 w 12"/>
              <a:gd name="T39" fmla="*/ 1785188 h 39"/>
              <a:gd name="T40" fmla="*/ 7117292 w 12"/>
              <a:gd name="T41" fmla="*/ 1785188 h 39"/>
              <a:gd name="T42" fmla="*/ 7117292 w 12"/>
              <a:gd name="T43" fmla="*/ 5355563 h 39"/>
              <a:gd name="T44" fmla="*/ 7117292 w 12"/>
              <a:gd name="T45" fmla="*/ 16065347 h 39"/>
              <a:gd name="T46" fmla="*/ 8896615 w 12"/>
              <a:gd name="T47" fmla="*/ 39271444 h 39"/>
              <a:gd name="T48" fmla="*/ 8896615 w 12"/>
              <a:gd name="T49" fmla="*/ 57123322 h 39"/>
              <a:gd name="T50" fmla="*/ 8896615 w 12"/>
              <a:gd name="T51" fmla="*/ 64262730 h 39"/>
              <a:gd name="T52" fmla="*/ 8896615 w 12"/>
              <a:gd name="T53" fmla="*/ 67833105 h 39"/>
              <a:gd name="T54" fmla="*/ 8896615 w 12"/>
              <a:gd name="T55" fmla="*/ 67833105 h 39"/>
              <a:gd name="T56" fmla="*/ 10675938 w 12"/>
              <a:gd name="T57" fmla="*/ 66047918 h 39"/>
              <a:gd name="T58" fmla="*/ 10675938 w 12"/>
              <a:gd name="T59" fmla="*/ 62477542 h 39"/>
              <a:gd name="T60" fmla="*/ 10675938 w 12"/>
              <a:gd name="T61" fmla="*/ 28561661 h 39"/>
              <a:gd name="T62" fmla="*/ 12455260 w 12"/>
              <a:gd name="T63" fmla="*/ 12494971 h 39"/>
              <a:gd name="T64" fmla="*/ 12455260 w 12"/>
              <a:gd name="T65" fmla="*/ 5355563 h 39"/>
              <a:gd name="T66" fmla="*/ 12455260 w 12"/>
              <a:gd name="T67" fmla="*/ 1785188 h 39"/>
              <a:gd name="T68" fmla="*/ 12455260 w 12"/>
              <a:gd name="T69" fmla="*/ 0 h 39"/>
              <a:gd name="T70" fmla="*/ 12455260 w 12"/>
              <a:gd name="T71" fmla="*/ 1785188 h 39"/>
              <a:gd name="T72" fmla="*/ 12455260 w 12"/>
              <a:gd name="T73" fmla="*/ 5355563 h 39"/>
              <a:gd name="T74" fmla="*/ 12455260 w 12"/>
              <a:gd name="T75" fmla="*/ 16065347 h 39"/>
              <a:gd name="T76" fmla="*/ 14234583 w 12"/>
              <a:gd name="T77" fmla="*/ 39271444 h 39"/>
              <a:gd name="T78" fmla="*/ 14234583 w 12"/>
              <a:gd name="T79" fmla="*/ 53552947 h 39"/>
              <a:gd name="T80" fmla="*/ 14234583 w 12"/>
              <a:gd name="T81" fmla="*/ 62477542 h 39"/>
              <a:gd name="T82" fmla="*/ 14234583 w 12"/>
              <a:gd name="T83" fmla="*/ 66047918 h 39"/>
              <a:gd name="T84" fmla="*/ 14234583 w 12"/>
              <a:gd name="T85" fmla="*/ 67833105 h 39"/>
              <a:gd name="T86" fmla="*/ 16013906 w 12"/>
              <a:gd name="T87" fmla="*/ 67833105 h 39"/>
              <a:gd name="T88" fmla="*/ 16013906 w 12"/>
              <a:gd name="T89" fmla="*/ 64262730 h 39"/>
              <a:gd name="T90" fmla="*/ 16013906 w 12"/>
              <a:gd name="T91" fmla="*/ 55338134 h 39"/>
              <a:gd name="T92" fmla="*/ 16013906 w 12"/>
              <a:gd name="T93" fmla="*/ 30346849 h 39"/>
              <a:gd name="T94" fmla="*/ 16013906 w 12"/>
              <a:gd name="T95" fmla="*/ 14280159 h 39"/>
              <a:gd name="T96" fmla="*/ 16013906 w 12"/>
              <a:gd name="T97" fmla="*/ 7140751 h 39"/>
              <a:gd name="T98" fmla="*/ 17793229 w 12"/>
              <a:gd name="T99" fmla="*/ 1785188 h 39"/>
              <a:gd name="T100" fmla="*/ 17793229 w 12"/>
              <a:gd name="T101" fmla="*/ 0 h 39"/>
              <a:gd name="T102" fmla="*/ 17793229 w 12"/>
              <a:gd name="T103" fmla="*/ 1785188 h 39"/>
              <a:gd name="T104" fmla="*/ 17793229 w 12"/>
              <a:gd name="T105" fmla="*/ 5355563 h 39"/>
              <a:gd name="T106" fmla="*/ 17793229 w 12"/>
              <a:gd name="T107" fmla="*/ 14280159 h 39"/>
              <a:gd name="T108" fmla="*/ 17793229 w 12"/>
              <a:gd name="T109" fmla="*/ 37486257 h 39"/>
              <a:gd name="T110" fmla="*/ 19572552 w 12"/>
              <a:gd name="T111" fmla="*/ 51767759 h 39"/>
              <a:gd name="T112" fmla="*/ 19572552 w 12"/>
              <a:gd name="T113" fmla="*/ 60692354 h 39"/>
              <a:gd name="T114" fmla="*/ 19572552 w 12"/>
              <a:gd name="T115" fmla="*/ 66047918 h 39"/>
              <a:gd name="T116" fmla="*/ 19572552 w 12"/>
              <a:gd name="T117" fmla="*/ 67833105 h 39"/>
              <a:gd name="T118" fmla="*/ 19572552 w 12"/>
              <a:gd name="T119" fmla="*/ 67833105 h 39"/>
              <a:gd name="T120" fmla="*/ 19572552 w 12"/>
              <a:gd name="T121" fmla="*/ 66047918 h 39"/>
              <a:gd name="T122" fmla="*/ 21351875 w 12"/>
              <a:gd name="T123" fmla="*/ 58907167 h 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39"/>
              <a:gd name="T188" fmla="*/ 12 w 12"/>
              <a:gd name="T189" fmla="*/ 39 h 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39">
                <a:moveTo>
                  <a:pt x="0" y="26"/>
                </a:moveTo>
                <a:lnTo>
                  <a:pt x="0" y="24"/>
                </a:lnTo>
                <a:lnTo>
                  <a:pt x="0" y="20"/>
                </a:lnTo>
                <a:lnTo>
                  <a:pt x="0" y="19"/>
                </a:lnTo>
                <a:lnTo>
                  <a:pt x="1" y="17"/>
                </a:lnTo>
                <a:lnTo>
                  <a:pt x="1" y="15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4"/>
                </a:lnTo>
                <a:lnTo>
                  <a:pt x="2" y="19"/>
                </a:lnTo>
                <a:lnTo>
                  <a:pt x="2" y="20"/>
                </a:lnTo>
                <a:lnTo>
                  <a:pt x="2" y="21"/>
                </a:lnTo>
                <a:lnTo>
                  <a:pt x="2" y="22"/>
                </a:lnTo>
                <a:lnTo>
                  <a:pt x="2" y="24"/>
                </a:lnTo>
                <a:lnTo>
                  <a:pt x="2" y="29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5"/>
                </a:lnTo>
                <a:lnTo>
                  <a:pt x="2" y="36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37"/>
                </a:lnTo>
                <a:lnTo>
                  <a:pt x="3" y="36"/>
                </a:lnTo>
                <a:lnTo>
                  <a:pt x="3" y="35"/>
                </a:lnTo>
                <a:lnTo>
                  <a:pt x="3" y="34"/>
                </a:lnTo>
                <a:lnTo>
                  <a:pt x="3" y="33"/>
                </a:lnTo>
                <a:lnTo>
                  <a:pt x="3" y="32"/>
                </a:lnTo>
                <a:lnTo>
                  <a:pt x="3" y="31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6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4" y="16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5" y="12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2"/>
                </a:lnTo>
                <a:lnTo>
                  <a:pt x="5" y="26"/>
                </a:lnTo>
                <a:lnTo>
                  <a:pt x="5" y="27"/>
                </a:lnTo>
                <a:lnTo>
                  <a:pt x="5" y="28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6" y="38"/>
                </a:lnTo>
                <a:lnTo>
                  <a:pt x="6" y="37"/>
                </a:lnTo>
                <a:lnTo>
                  <a:pt x="6" y="36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6" y="25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  <a:lnTo>
                  <a:pt x="7" y="10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5"/>
                </a:lnTo>
                <a:lnTo>
                  <a:pt x="8" y="17"/>
                </a:lnTo>
                <a:lnTo>
                  <a:pt x="8" y="22"/>
                </a:lnTo>
                <a:lnTo>
                  <a:pt x="8" y="23"/>
                </a:lnTo>
                <a:lnTo>
                  <a:pt x="8" y="24"/>
                </a:lnTo>
                <a:lnTo>
                  <a:pt x="8" y="26"/>
                </a:lnTo>
                <a:lnTo>
                  <a:pt x="8" y="27"/>
                </a:lnTo>
                <a:lnTo>
                  <a:pt x="8" y="28"/>
                </a:lnTo>
                <a:lnTo>
                  <a:pt x="8" y="30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4"/>
                </a:lnTo>
                <a:lnTo>
                  <a:pt x="8" y="35"/>
                </a:lnTo>
                <a:lnTo>
                  <a:pt x="8" y="36"/>
                </a:lnTo>
                <a:lnTo>
                  <a:pt x="8" y="37"/>
                </a:lnTo>
                <a:lnTo>
                  <a:pt x="8" y="38"/>
                </a:lnTo>
                <a:lnTo>
                  <a:pt x="9" y="38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4"/>
                </a:lnTo>
                <a:lnTo>
                  <a:pt x="9" y="33"/>
                </a:lnTo>
                <a:lnTo>
                  <a:pt x="9" y="31"/>
                </a:lnTo>
                <a:lnTo>
                  <a:pt x="9" y="30"/>
                </a:lnTo>
                <a:lnTo>
                  <a:pt x="9" y="27"/>
                </a:lnTo>
                <a:lnTo>
                  <a:pt x="9" y="26"/>
                </a:lnTo>
                <a:lnTo>
                  <a:pt x="9" y="25"/>
                </a:lnTo>
                <a:lnTo>
                  <a:pt x="9" y="22"/>
                </a:lnTo>
                <a:lnTo>
                  <a:pt x="9" y="17"/>
                </a:lnTo>
                <a:lnTo>
                  <a:pt x="9" y="16"/>
                </a:lnTo>
                <a:lnTo>
                  <a:pt x="9" y="15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0" y="11"/>
                </a:lnTo>
                <a:lnTo>
                  <a:pt x="10" y="12"/>
                </a:lnTo>
                <a:lnTo>
                  <a:pt x="10" y="13"/>
                </a:lnTo>
                <a:lnTo>
                  <a:pt x="10" y="15"/>
                </a:lnTo>
                <a:lnTo>
                  <a:pt x="10" y="20"/>
                </a:lnTo>
                <a:lnTo>
                  <a:pt x="10" y="21"/>
                </a:lnTo>
                <a:lnTo>
                  <a:pt x="11" y="21"/>
                </a:lnTo>
                <a:lnTo>
                  <a:pt x="11" y="22"/>
                </a:lnTo>
                <a:lnTo>
                  <a:pt x="11" y="25"/>
                </a:lnTo>
                <a:lnTo>
                  <a:pt x="11" y="26"/>
                </a:lnTo>
                <a:lnTo>
                  <a:pt x="11" y="27"/>
                </a:lnTo>
                <a:lnTo>
                  <a:pt x="11" y="29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3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39"/>
                </a:lnTo>
                <a:lnTo>
                  <a:pt x="11" y="38"/>
                </a:lnTo>
                <a:lnTo>
                  <a:pt x="11" y="37"/>
                </a:lnTo>
                <a:lnTo>
                  <a:pt x="11" y="36"/>
                </a:lnTo>
                <a:lnTo>
                  <a:pt x="11" y="35"/>
                </a:lnTo>
                <a:lnTo>
                  <a:pt x="12" y="35"/>
                </a:lnTo>
                <a:lnTo>
                  <a:pt x="12" y="34"/>
                </a:lnTo>
                <a:lnTo>
                  <a:pt x="12" y="33"/>
                </a:lnTo>
                <a:lnTo>
                  <a:pt x="12" y="32"/>
                </a:lnTo>
                <a:lnTo>
                  <a:pt x="12" y="31"/>
                </a:lnTo>
                <a:lnTo>
                  <a:pt x="12" y="29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1" name="Freeform 174"/>
          <p:cNvSpPr>
            <a:spLocks/>
          </p:cNvSpPr>
          <p:nvPr/>
        </p:nvSpPr>
        <p:spPr bwMode="auto">
          <a:xfrm>
            <a:off x="8038380" y="3657731"/>
            <a:ext cx="24399" cy="56006"/>
          </a:xfrm>
          <a:custGeom>
            <a:avLst/>
            <a:gdLst>
              <a:gd name="T0" fmla="*/ 0 w 11"/>
              <a:gd name="T1" fmla="*/ 34070369 h 40"/>
              <a:gd name="T2" fmla="*/ 0 w 11"/>
              <a:gd name="T3" fmla="*/ 17931844 h 40"/>
              <a:gd name="T4" fmla="*/ 0 w 11"/>
              <a:gd name="T5" fmla="*/ 8966597 h 40"/>
              <a:gd name="T6" fmla="*/ 1941080 w 11"/>
              <a:gd name="T7" fmla="*/ 5379958 h 40"/>
              <a:gd name="T8" fmla="*/ 1941080 w 11"/>
              <a:gd name="T9" fmla="*/ 1793319 h 40"/>
              <a:gd name="T10" fmla="*/ 1941080 w 11"/>
              <a:gd name="T11" fmla="*/ 1793319 h 40"/>
              <a:gd name="T12" fmla="*/ 1941080 w 11"/>
              <a:gd name="T13" fmla="*/ 3586639 h 40"/>
              <a:gd name="T14" fmla="*/ 1941080 w 11"/>
              <a:gd name="T15" fmla="*/ 8966597 h 40"/>
              <a:gd name="T16" fmla="*/ 1941080 w 11"/>
              <a:gd name="T17" fmla="*/ 30483731 h 40"/>
              <a:gd name="T18" fmla="*/ 3882159 w 11"/>
              <a:gd name="T19" fmla="*/ 50208894 h 40"/>
              <a:gd name="T20" fmla="*/ 3882159 w 11"/>
              <a:gd name="T21" fmla="*/ 64554100 h 40"/>
              <a:gd name="T22" fmla="*/ 3882159 w 11"/>
              <a:gd name="T23" fmla="*/ 68140739 h 40"/>
              <a:gd name="T24" fmla="*/ 3882159 w 11"/>
              <a:gd name="T25" fmla="*/ 71727378 h 40"/>
              <a:gd name="T26" fmla="*/ 3882159 w 11"/>
              <a:gd name="T27" fmla="*/ 71727378 h 40"/>
              <a:gd name="T28" fmla="*/ 3882159 w 11"/>
              <a:gd name="T29" fmla="*/ 68140739 h 40"/>
              <a:gd name="T30" fmla="*/ 3882159 w 11"/>
              <a:gd name="T31" fmla="*/ 60968811 h 40"/>
              <a:gd name="T32" fmla="*/ 5823239 w 11"/>
              <a:gd name="T33" fmla="*/ 41243647 h 40"/>
              <a:gd name="T34" fmla="*/ 5823239 w 11"/>
              <a:gd name="T35" fmla="*/ 17931844 h 40"/>
              <a:gd name="T36" fmla="*/ 5823239 w 11"/>
              <a:gd name="T37" fmla="*/ 7173278 h 40"/>
              <a:gd name="T38" fmla="*/ 5823239 w 11"/>
              <a:gd name="T39" fmla="*/ 3586639 h 40"/>
              <a:gd name="T40" fmla="*/ 5823239 w 11"/>
              <a:gd name="T41" fmla="*/ 1793319 h 40"/>
              <a:gd name="T42" fmla="*/ 7764318 w 11"/>
              <a:gd name="T43" fmla="*/ 1793319 h 40"/>
              <a:gd name="T44" fmla="*/ 7764318 w 11"/>
              <a:gd name="T45" fmla="*/ 5379958 h 40"/>
              <a:gd name="T46" fmla="*/ 7764318 w 11"/>
              <a:gd name="T47" fmla="*/ 12551886 h 40"/>
              <a:gd name="T48" fmla="*/ 7764318 w 11"/>
              <a:gd name="T49" fmla="*/ 28690411 h 40"/>
              <a:gd name="T50" fmla="*/ 7764318 w 11"/>
              <a:gd name="T51" fmla="*/ 53795533 h 40"/>
              <a:gd name="T52" fmla="*/ 9705398 w 11"/>
              <a:gd name="T53" fmla="*/ 64554100 h 40"/>
              <a:gd name="T54" fmla="*/ 9705398 w 11"/>
              <a:gd name="T55" fmla="*/ 69934058 h 40"/>
              <a:gd name="T56" fmla="*/ 9705398 w 11"/>
              <a:gd name="T57" fmla="*/ 71727378 h 40"/>
              <a:gd name="T58" fmla="*/ 9705398 w 11"/>
              <a:gd name="T59" fmla="*/ 71727378 h 40"/>
              <a:gd name="T60" fmla="*/ 9705398 w 11"/>
              <a:gd name="T61" fmla="*/ 68140739 h 40"/>
              <a:gd name="T62" fmla="*/ 9705398 w 11"/>
              <a:gd name="T63" fmla="*/ 60968811 h 40"/>
              <a:gd name="T64" fmla="*/ 11646477 w 11"/>
              <a:gd name="T65" fmla="*/ 44830286 h 40"/>
              <a:gd name="T66" fmla="*/ 11646477 w 11"/>
              <a:gd name="T67" fmla="*/ 14345206 h 40"/>
              <a:gd name="T68" fmla="*/ 11646477 w 11"/>
              <a:gd name="T69" fmla="*/ 7173278 h 40"/>
              <a:gd name="T70" fmla="*/ 11646477 w 11"/>
              <a:gd name="T71" fmla="*/ 3586639 h 40"/>
              <a:gd name="T72" fmla="*/ 11646477 w 11"/>
              <a:gd name="T73" fmla="*/ 1793319 h 40"/>
              <a:gd name="T74" fmla="*/ 13587557 w 11"/>
              <a:gd name="T75" fmla="*/ 1793319 h 40"/>
              <a:gd name="T76" fmla="*/ 13587557 w 11"/>
              <a:gd name="T77" fmla="*/ 5379958 h 40"/>
              <a:gd name="T78" fmla="*/ 13587557 w 11"/>
              <a:gd name="T79" fmla="*/ 14345206 h 40"/>
              <a:gd name="T80" fmla="*/ 13587557 w 11"/>
              <a:gd name="T81" fmla="*/ 39450328 h 40"/>
              <a:gd name="T82" fmla="*/ 13587557 w 11"/>
              <a:gd name="T83" fmla="*/ 59175491 h 40"/>
              <a:gd name="T84" fmla="*/ 13587557 w 11"/>
              <a:gd name="T85" fmla="*/ 68140739 h 40"/>
              <a:gd name="T86" fmla="*/ 15528636 w 11"/>
              <a:gd name="T87" fmla="*/ 69934058 h 40"/>
              <a:gd name="T88" fmla="*/ 15528636 w 11"/>
              <a:gd name="T89" fmla="*/ 71727378 h 40"/>
              <a:gd name="T90" fmla="*/ 15528636 w 11"/>
              <a:gd name="T91" fmla="*/ 71727378 h 40"/>
              <a:gd name="T92" fmla="*/ 15528636 w 11"/>
              <a:gd name="T93" fmla="*/ 68140739 h 40"/>
              <a:gd name="T94" fmla="*/ 15528636 w 11"/>
              <a:gd name="T95" fmla="*/ 60968811 h 40"/>
              <a:gd name="T96" fmla="*/ 15528636 w 11"/>
              <a:gd name="T97" fmla="*/ 35863689 h 40"/>
              <a:gd name="T98" fmla="*/ 17469716 w 11"/>
              <a:gd name="T99" fmla="*/ 14345206 h 40"/>
              <a:gd name="T100" fmla="*/ 17469716 w 11"/>
              <a:gd name="T101" fmla="*/ 5379958 h 40"/>
              <a:gd name="T102" fmla="*/ 17469716 w 11"/>
              <a:gd name="T103" fmla="*/ 1793319 h 40"/>
              <a:gd name="T104" fmla="*/ 17469716 w 11"/>
              <a:gd name="T105" fmla="*/ 0 h 40"/>
              <a:gd name="T106" fmla="*/ 17469716 w 11"/>
              <a:gd name="T107" fmla="*/ 1793319 h 40"/>
              <a:gd name="T108" fmla="*/ 17469716 w 11"/>
              <a:gd name="T109" fmla="*/ 5379958 h 40"/>
              <a:gd name="T110" fmla="*/ 19410795 w 11"/>
              <a:gd name="T111" fmla="*/ 17931844 h 40"/>
              <a:gd name="T112" fmla="*/ 19410795 w 11"/>
              <a:gd name="T113" fmla="*/ 39450328 h 40"/>
              <a:gd name="T114" fmla="*/ 19410795 w 11"/>
              <a:gd name="T115" fmla="*/ 60968811 h 40"/>
              <a:gd name="T116" fmla="*/ 19410795 w 11"/>
              <a:gd name="T117" fmla="*/ 68140739 h 40"/>
              <a:gd name="T118" fmla="*/ 21351875 w 11"/>
              <a:gd name="T119" fmla="*/ 71727378 h 40"/>
              <a:gd name="T120" fmla="*/ 21351875 w 11"/>
              <a:gd name="T121" fmla="*/ 71727378 h 40"/>
              <a:gd name="T122" fmla="*/ 21351875 w 11"/>
              <a:gd name="T123" fmla="*/ 71727378 h 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0"/>
              <a:gd name="T188" fmla="*/ 11 w 11"/>
              <a:gd name="T189" fmla="*/ 40 h 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0">
                <a:moveTo>
                  <a:pt x="0" y="30"/>
                </a:moveTo>
                <a:lnTo>
                  <a:pt x="0" y="30"/>
                </a:lnTo>
                <a:lnTo>
                  <a:pt x="0" y="29"/>
                </a:lnTo>
                <a:lnTo>
                  <a:pt x="0" y="28"/>
                </a:lnTo>
                <a:lnTo>
                  <a:pt x="0" y="26"/>
                </a:lnTo>
                <a:lnTo>
                  <a:pt x="0" y="20"/>
                </a:lnTo>
                <a:lnTo>
                  <a:pt x="0" y="19"/>
                </a:lnTo>
                <a:lnTo>
                  <a:pt x="0" y="18"/>
                </a:lnTo>
                <a:lnTo>
                  <a:pt x="0" y="16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2"/>
                </a:lnTo>
                <a:lnTo>
                  <a:pt x="1" y="17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2" y="26"/>
                </a:lnTo>
                <a:lnTo>
                  <a:pt x="2" y="27"/>
                </a:lnTo>
                <a:lnTo>
                  <a:pt x="2" y="28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4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39"/>
                </a:lnTo>
                <a:lnTo>
                  <a:pt x="2" y="38"/>
                </a:lnTo>
                <a:lnTo>
                  <a:pt x="2" y="37"/>
                </a:lnTo>
                <a:lnTo>
                  <a:pt x="2" y="36"/>
                </a:lnTo>
                <a:lnTo>
                  <a:pt x="2" y="35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30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1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9"/>
                </a:lnTo>
                <a:lnTo>
                  <a:pt x="4" y="10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18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1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7"/>
                </a:lnTo>
                <a:lnTo>
                  <a:pt x="5" y="36"/>
                </a:lnTo>
                <a:lnTo>
                  <a:pt x="5" y="35"/>
                </a:lnTo>
                <a:lnTo>
                  <a:pt x="5" y="34"/>
                </a:lnTo>
                <a:lnTo>
                  <a:pt x="5" y="32"/>
                </a:lnTo>
                <a:lnTo>
                  <a:pt x="5" y="31"/>
                </a:lnTo>
                <a:lnTo>
                  <a:pt x="5" y="30"/>
                </a:lnTo>
                <a:lnTo>
                  <a:pt x="6" y="27"/>
                </a:lnTo>
                <a:lnTo>
                  <a:pt x="6" y="26"/>
                </a:lnTo>
                <a:lnTo>
                  <a:pt x="6" y="25"/>
                </a:lnTo>
                <a:lnTo>
                  <a:pt x="6" y="23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6" y="13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7"/>
                </a:lnTo>
                <a:lnTo>
                  <a:pt x="7" y="8"/>
                </a:lnTo>
                <a:lnTo>
                  <a:pt x="7" y="9"/>
                </a:lnTo>
                <a:lnTo>
                  <a:pt x="7" y="11"/>
                </a:lnTo>
                <a:lnTo>
                  <a:pt x="7" y="12"/>
                </a:lnTo>
                <a:lnTo>
                  <a:pt x="7" y="13"/>
                </a:lnTo>
                <a:lnTo>
                  <a:pt x="7" y="16"/>
                </a:lnTo>
                <a:lnTo>
                  <a:pt x="7" y="21"/>
                </a:lnTo>
                <a:lnTo>
                  <a:pt x="7" y="22"/>
                </a:lnTo>
                <a:lnTo>
                  <a:pt x="7" y="24"/>
                </a:lnTo>
                <a:lnTo>
                  <a:pt x="7" y="26"/>
                </a:lnTo>
                <a:lnTo>
                  <a:pt x="7" y="31"/>
                </a:lnTo>
                <a:lnTo>
                  <a:pt x="7" y="32"/>
                </a:lnTo>
                <a:lnTo>
                  <a:pt x="7" y="33"/>
                </a:lnTo>
                <a:lnTo>
                  <a:pt x="7" y="34"/>
                </a:lnTo>
                <a:lnTo>
                  <a:pt x="7" y="35"/>
                </a:lnTo>
                <a:lnTo>
                  <a:pt x="7" y="36"/>
                </a:lnTo>
                <a:lnTo>
                  <a:pt x="7" y="37"/>
                </a:lnTo>
                <a:lnTo>
                  <a:pt x="7" y="38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39"/>
                </a:lnTo>
                <a:lnTo>
                  <a:pt x="8" y="38"/>
                </a:lnTo>
                <a:lnTo>
                  <a:pt x="8" y="37"/>
                </a:lnTo>
                <a:lnTo>
                  <a:pt x="8" y="36"/>
                </a:lnTo>
                <a:lnTo>
                  <a:pt x="8" y="35"/>
                </a:lnTo>
                <a:lnTo>
                  <a:pt x="8" y="34"/>
                </a:lnTo>
                <a:lnTo>
                  <a:pt x="8" y="32"/>
                </a:lnTo>
                <a:lnTo>
                  <a:pt x="8" y="31"/>
                </a:lnTo>
                <a:lnTo>
                  <a:pt x="8" y="29"/>
                </a:lnTo>
                <a:lnTo>
                  <a:pt x="8" y="27"/>
                </a:lnTo>
                <a:lnTo>
                  <a:pt x="8" y="22"/>
                </a:lnTo>
                <a:lnTo>
                  <a:pt x="8" y="21"/>
                </a:lnTo>
                <a:lnTo>
                  <a:pt x="8" y="20"/>
                </a:lnTo>
                <a:lnTo>
                  <a:pt x="9" y="19"/>
                </a:lnTo>
                <a:lnTo>
                  <a:pt x="9" y="16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10"/>
                </a:lnTo>
                <a:lnTo>
                  <a:pt x="10" y="11"/>
                </a:lnTo>
                <a:lnTo>
                  <a:pt x="10" y="12"/>
                </a:lnTo>
                <a:lnTo>
                  <a:pt x="10" y="14"/>
                </a:lnTo>
                <a:lnTo>
                  <a:pt x="10" y="20"/>
                </a:lnTo>
                <a:lnTo>
                  <a:pt x="10" y="21"/>
                </a:lnTo>
                <a:lnTo>
                  <a:pt x="10" y="22"/>
                </a:lnTo>
                <a:lnTo>
                  <a:pt x="10" y="25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0" y="33"/>
                </a:lnTo>
                <a:lnTo>
                  <a:pt x="10" y="34"/>
                </a:lnTo>
                <a:lnTo>
                  <a:pt x="10" y="35"/>
                </a:lnTo>
                <a:lnTo>
                  <a:pt x="10" y="36"/>
                </a:lnTo>
                <a:lnTo>
                  <a:pt x="10" y="37"/>
                </a:lnTo>
                <a:lnTo>
                  <a:pt x="10" y="38"/>
                </a:lnTo>
                <a:lnTo>
                  <a:pt x="11" y="39"/>
                </a:lnTo>
                <a:lnTo>
                  <a:pt x="11" y="40"/>
                </a:lnTo>
                <a:lnTo>
                  <a:pt x="11" y="39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2" name="Freeform 175"/>
          <p:cNvSpPr>
            <a:spLocks/>
          </p:cNvSpPr>
          <p:nvPr/>
        </p:nvSpPr>
        <p:spPr bwMode="auto">
          <a:xfrm>
            <a:off x="8062779" y="3656085"/>
            <a:ext cx="21960" cy="59301"/>
          </a:xfrm>
          <a:custGeom>
            <a:avLst/>
            <a:gdLst>
              <a:gd name="T0" fmla="*/ 0 w 11"/>
              <a:gd name="T1" fmla="*/ 66904961 h 42"/>
              <a:gd name="T2" fmla="*/ 0 w 11"/>
              <a:gd name="T3" fmla="*/ 54247596 h 42"/>
              <a:gd name="T4" fmla="*/ 0 w 11"/>
              <a:gd name="T5" fmla="*/ 23507700 h 42"/>
              <a:gd name="T6" fmla="*/ 1747033 w 11"/>
              <a:gd name="T7" fmla="*/ 9041946 h 42"/>
              <a:gd name="T8" fmla="*/ 1747033 w 11"/>
              <a:gd name="T9" fmla="*/ 3616779 h 42"/>
              <a:gd name="T10" fmla="*/ 1747033 w 11"/>
              <a:gd name="T11" fmla="*/ 1808389 h 42"/>
              <a:gd name="T12" fmla="*/ 1747033 w 11"/>
              <a:gd name="T13" fmla="*/ 3616779 h 42"/>
              <a:gd name="T14" fmla="*/ 1747033 w 11"/>
              <a:gd name="T15" fmla="*/ 7233557 h 42"/>
              <a:gd name="T16" fmla="*/ 1747033 w 11"/>
              <a:gd name="T17" fmla="*/ 16274143 h 42"/>
              <a:gd name="T18" fmla="*/ 3494065 w 11"/>
              <a:gd name="T19" fmla="*/ 56055986 h 42"/>
              <a:gd name="T20" fmla="*/ 3494065 w 11"/>
              <a:gd name="T21" fmla="*/ 66904961 h 42"/>
              <a:gd name="T22" fmla="*/ 3494065 w 11"/>
              <a:gd name="T23" fmla="*/ 72330129 h 42"/>
              <a:gd name="T24" fmla="*/ 3494065 w 11"/>
              <a:gd name="T25" fmla="*/ 74138518 h 42"/>
              <a:gd name="T26" fmla="*/ 5241098 w 11"/>
              <a:gd name="T27" fmla="*/ 75946907 h 42"/>
              <a:gd name="T28" fmla="*/ 5241098 w 11"/>
              <a:gd name="T29" fmla="*/ 72330129 h 42"/>
              <a:gd name="T30" fmla="*/ 5241098 w 11"/>
              <a:gd name="T31" fmla="*/ 66904961 h 42"/>
              <a:gd name="T32" fmla="*/ 5241098 w 11"/>
              <a:gd name="T33" fmla="*/ 50630818 h 42"/>
              <a:gd name="T34" fmla="*/ 5241098 w 11"/>
              <a:gd name="T35" fmla="*/ 23507700 h 42"/>
              <a:gd name="T36" fmla="*/ 6988131 w 11"/>
              <a:gd name="T37" fmla="*/ 10848975 h 42"/>
              <a:gd name="T38" fmla="*/ 6988131 w 11"/>
              <a:gd name="T39" fmla="*/ 5425168 h 42"/>
              <a:gd name="T40" fmla="*/ 6988131 w 11"/>
              <a:gd name="T41" fmla="*/ 1808389 h 42"/>
              <a:gd name="T42" fmla="*/ 6988131 w 11"/>
              <a:gd name="T43" fmla="*/ 1808389 h 42"/>
              <a:gd name="T44" fmla="*/ 6988131 w 11"/>
              <a:gd name="T45" fmla="*/ 3616779 h 42"/>
              <a:gd name="T46" fmla="*/ 6988131 w 11"/>
              <a:gd name="T47" fmla="*/ 9041946 h 42"/>
              <a:gd name="T48" fmla="*/ 6988131 w 11"/>
              <a:gd name="T49" fmla="*/ 23507700 h 42"/>
              <a:gd name="T50" fmla="*/ 8735164 w 11"/>
              <a:gd name="T51" fmla="*/ 48822429 h 42"/>
              <a:gd name="T52" fmla="*/ 8735164 w 11"/>
              <a:gd name="T53" fmla="*/ 63289543 h 42"/>
              <a:gd name="T54" fmla="*/ 8735164 w 11"/>
              <a:gd name="T55" fmla="*/ 70521739 h 42"/>
              <a:gd name="T56" fmla="*/ 8735164 w 11"/>
              <a:gd name="T57" fmla="*/ 74138518 h 42"/>
              <a:gd name="T58" fmla="*/ 8735164 w 11"/>
              <a:gd name="T59" fmla="*/ 75946907 h 42"/>
              <a:gd name="T60" fmla="*/ 8735164 w 11"/>
              <a:gd name="T61" fmla="*/ 74138518 h 42"/>
              <a:gd name="T62" fmla="*/ 10482196 w 11"/>
              <a:gd name="T63" fmla="*/ 68713350 h 42"/>
              <a:gd name="T64" fmla="*/ 10482196 w 11"/>
              <a:gd name="T65" fmla="*/ 54247596 h 42"/>
              <a:gd name="T66" fmla="*/ 10482196 w 11"/>
              <a:gd name="T67" fmla="*/ 27124479 h 42"/>
              <a:gd name="T68" fmla="*/ 10482196 w 11"/>
              <a:gd name="T69" fmla="*/ 12657364 h 42"/>
              <a:gd name="T70" fmla="*/ 12229229 w 11"/>
              <a:gd name="T71" fmla="*/ 5425168 h 42"/>
              <a:gd name="T72" fmla="*/ 12229229 w 11"/>
              <a:gd name="T73" fmla="*/ 1808389 h 42"/>
              <a:gd name="T74" fmla="*/ 12229229 w 11"/>
              <a:gd name="T75" fmla="*/ 1808389 h 42"/>
              <a:gd name="T76" fmla="*/ 12229229 w 11"/>
              <a:gd name="T77" fmla="*/ 1808389 h 42"/>
              <a:gd name="T78" fmla="*/ 12229229 w 11"/>
              <a:gd name="T79" fmla="*/ 7233557 h 42"/>
              <a:gd name="T80" fmla="*/ 12229229 w 11"/>
              <a:gd name="T81" fmla="*/ 14465754 h 42"/>
              <a:gd name="T82" fmla="*/ 12229229 w 11"/>
              <a:gd name="T83" fmla="*/ 37973454 h 42"/>
              <a:gd name="T84" fmla="*/ 13976262 w 11"/>
              <a:gd name="T85" fmla="*/ 56055986 h 42"/>
              <a:gd name="T86" fmla="*/ 13976262 w 11"/>
              <a:gd name="T87" fmla="*/ 66904961 h 42"/>
              <a:gd name="T88" fmla="*/ 13976262 w 11"/>
              <a:gd name="T89" fmla="*/ 72330129 h 42"/>
              <a:gd name="T90" fmla="*/ 13976262 w 11"/>
              <a:gd name="T91" fmla="*/ 75946907 h 42"/>
              <a:gd name="T92" fmla="*/ 13976262 w 11"/>
              <a:gd name="T93" fmla="*/ 75946907 h 42"/>
              <a:gd name="T94" fmla="*/ 13976262 w 11"/>
              <a:gd name="T95" fmla="*/ 72330129 h 42"/>
              <a:gd name="T96" fmla="*/ 15723295 w 11"/>
              <a:gd name="T97" fmla="*/ 66904961 h 42"/>
              <a:gd name="T98" fmla="*/ 15723295 w 11"/>
              <a:gd name="T99" fmla="*/ 43398621 h 42"/>
              <a:gd name="T100" fmla="*/ 15723295 w 11"/>
              <a:gd name="T101" fmla="*/ 25316089 h 42"/>
              <a:gd name="T102" fmla="*/ 15723295 w 11"/>
              <a:gd name="T103" fmla="*/ 9041946 h 42"/>
              <a:gd name="T104" fmla="*/ 17470327 w 11"/>
              <a:gd name="T105" fmla="*/ 3616779 h 42"/>
              <a:gd name="T106" fmla="*/ 17470327 w 11"/>
              <a:gd name="T107" fmla="*/ 1808389 h 42"/>
              <a:gd name="T108" fmla="*/ 17470327 w 11"/>
              <a:gd name="T109" fmla="*/ 1808389 h 42"/>
              <a:gd name="T110" fmla="*/ 17470327 w 11"/>
              <a:gd name="T111" fmla="*/ 3616779 h 42"/>
              <a:gd name="T112" fmla="*/ 17470327 w 11"/>
              <a:gd name="T113" fmla="*/ 7233557 h 42"/>
              <a:gd name="T114" fmla="*/ 17470327 w 11"/>
              <a:gd name="T115" fmla="*/ 28931507 h 42"/>
              <a:gd name="T116" fmla="*/ 17470327 w 11"/>
              <a:gd name="T117" fmla="*/ 56055986 h 42"/>
              <a:gd name="T118" fmla="*/ 19217360 w 11"/>
              <a:gd name="T119" fmla="*/ 68713350 h 42"/>
              <a:gd name="T120" fmla="*/ 19217360 w 11"/>
              <a:gd name="T121" fmla="*/ 74138518 h 42"/>
              <a:gd name="T122" fmla="*/ 19217360 w 11"/>
              <a:gd name="T123" fmla="*/ 75946907 h 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2"/>
              <a:gd name="T188" fmla="*/ 11 w 11"/>
              <a:gd name="T189" fmla="*/ 42 h 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2">
                <a:moveTo>
                  <a:pt x="0" y="40"/>
                </a:move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7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2"/>
                </a:lnTo>
                <a:lnTo>
                  <a:pt x="0" y="30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  <a:lnTo>
                  <a:pt x="0" y="19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2" y="12"/>
                </a:lnTo>
                <a:lnTo>
                  <a:pt x="2" y="17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6"/>
                </a:lnTo>
                <a:lnTo>
                  <a:pt x="3" y="34"/>
                </a:lnTo>
                <a:lnTo>
                  <a:pt x="3" y="33"/>
                </a:lnTo>
                <a:lnTo>
                  <a:pt x="3" y="32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4"/>
                </a:lnTo>
                <a:lnTo>
                  <a:pt x="3" y="19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4" y="12"/>
                </a:lnTo>
                <a:lnTo>
                  <a:pt x="4" y="13"/>
                </a:lnTo>
                <a:lnTo>
                  <a:pt x="5" y="13"/>
                </a:lnTo>
                <a:lnTo>
                  <a:pt x="5" y="14"/>
                </a:lnTo>
                <a:lnTo>
                  <a:pt x="5" y="17"/>
                </a:lnTo>
                <a:lnTo>
                  <a:pt x="5" y="22"/>
                </a:lnTo>
                <a:lnTo>
                  <a:pt x="5" y="23"/>
                </a:lnTo>
                <a:lnTo>
                  <a:pt x="5" y="24"/>
                </a:lnTo>
                <a:lnTo>
                  <a:pt x="5" y="27"/>
                </a:lnTo>
                <a:lnTo>
                  <a:pt x="5" y="28"/>
                </a:lnTo>
                <a:lnTo>
                  <a:pt x="5" y="29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1"/>
                </a:lnTo>
                <a:lnTo>
                  <a:pt x="5" y="40"/>
                </a:lnTo>
                <a:lnTo>
                  <a:pt x="5" y="39"/>
                </a:lnTo>
                <a:lnTo>
                  <a:pt x="6" y="38"/>
                </a:lnTo>
                <a:lnTo>
                  <a:pt x="6" y="37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8"/>
                </a:lnTo>
                <a:lnTo>
                  <a:pt x="6" y="26"/>
                </a:lnTo>
                <a:lnTo>
                  <a:pt x="6" y="20"/>
                </a:lnTo>
                <a:lnTo>
                  <a:pt x="6" y="19"/>
                </a:lnTo>
                <a:lnTo>
                  <a:pt x="6" y="18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4"/>
                </a:lnTo>
                <a:lnTo>
                  <a:pt x="7" y="19"/>
                </a:lnTo>
                <a:lnTo>
                  <a:pt x="7" y="20"/>
                </a:lnTo>
                <a:lnTo>
                  <a:pt x="7" y="21"/>
                </a:lnTo>
                <a:lnTo>
                  <a:pt x="7" y="22"/>
                </a:lnTo>
                <a:lnTo>
                  <a:pt x="8" y="25"/>
                </a:lnTo>
                <a:lnTo>
                  <a:pt x="8" y="26"/>
                </a:lnTo>
                <a:lnTo>
                  <a:pt x="8" y="28"/>
                </a:lnTo>
                <a:lnTo>
                  <a:pt x="8" y="30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4"/>
                </a:lnTo>
                <a:lnTo>
                  <a:pt x="8" y="35"/>
                </a:lnTo>
                <a:lnTo>
                  <a:pt x="8" y="36"/>
                </a:lnTo>
                <a:lnTo>
                  <a:pt x="8" y="37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9" y="38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3"/>
                </a:lnTo>
                <a:lnTo>
                  <a:pt x="9" y="32"/>
                </a:lnTo>
                <a:lnTo>
                  <a:pt x="9" y="31"/>
                </a:lnTo>
                <a:lnTo>
                  <a:pt x="9" y="29"/>
                </a:lnTo>
                <a:lnTo>
                  <a:pt x="9" y="24"/>
                </a:lnTo>
                <a:lnTo>
                  <a:pt x="9" y="23"/>
                </a:lnTo>
                <a:lnTo>
                  <a:pt x="9" y="21"/>
                </a:lnTo>
                <a:lnTo>
                  <a:pt x="9" y="19"/>
                </a:lnTo>
                <a:lnTo>
                  <a:pt x="9" y="18"/>
                </a:lnTo>
                <a:lnTo>
                  <a:pt x="9" y="16"/>
                </a:lnTo>
                <a:lnTo>
                  <a:pt x="9" y="14"/>
                </a:lnTo>
                <a:lnTo>
                  <a:pt x="9" y="13"/>
                </a:lnTo>
                <a:lnTo>
                  <a:pt x="9" y="11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10"/>
                </a:lnTo>
                <a:lnTo>
                  <a:pt x="10" y="14"/>
                </a:lnTo>
                <a:lnTo>
                  <a:pt x="10" y="15"/>
                </a:lnTo>
                <a:lnTo>
                  <a:pt x="10" y="16"/>
                </a:lnTo>
                <a:lnTo>
                  <a:pt x="10" y="17"/>
                </a:lnTo>
                <a:lnTo>
                  <a:pt x="10" y="20"/>
                </a:lnTo>
                <a:lnTo>
                  <a:pt x="10" y="25"/>
                </a:lnTo>
                <a:lnTo>
                  <a:pt x="10" y="26"/>
                </a:lnTo>
                <a:lnTo>
                  <a:pt x="10" y="27"/>
                </a:lnTo>
                <a:lnTo>
                  <a:pt x="10" y="28"/>
                </a:lnTo>
                <a:lnTo>
                  <a:pt x="10" y="30"/>
                </a:lnTo>
                <a:lnTo>
                  <a:pt x="10" y="31"/>
                </a:lnTo>
                <a:lnTo>
                  <a:pt x="10" y="32"/>
                </a:lnTo>
                <a:lnTo>
                  <a:pt x="11" y="33"/>
                </a:lnTo>
                <a:lnTo>
                  <a:pt x="11" y="35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3" name="Freeform 176"/>
          <p:cNvSpPr>
            <a:spLocks/>
          </p:cNvSpPr>
          <p:nvPr/>
        </p:nvSpPr>
        <p:spPr bwMode="auto">
          <a:xfrm>
            <a:off x="8084739" y="3656085"/>
            <a:ext cx="24399" cy="59301"/>
          </a:xfrm>
          <a:custGeom>
            <a:avLst/>
            <a:gdLst>
              <a:gd name="T0" fmla="*/ 0 w 12"/>
              <a:gd name="T1" fmla="*/ 74180700 h 43"/>
              <a:gd name="T2" fmla="*/ 0 w 12"/>
              <a:gd name="T3" fmla="*/ 68881699 h 43"/>
              <a:gd name="T4" fmla="*/ 0 w 12"/>
              <a:gd name="T5" fmla="*/ 58285026 h 43"/>
              <a:gd name="T6" fmla="*/ 1779323 w 12"/>
              <a:gd name="T7" fmla="*/ 33557683 h 43"/>
              <a:gd name="T8" fmla="*/ 1779323 w 12"/>
              <a:gd name="T9" fmla="*/ 14129341 h 43"/>
              <a:gd name="T10" fmla="*/ 1779323 w 12"/>
              <a:gd name="T11" fmla="*/ 5299001 h 43"/>
              <a:gd name="T12" fmla="*/ 1779323 w 12"/>
              <a:gd name="T13" fmla="*/ 1766334 h 43"/>
              <a:gd name="T14" fmla="*/ 3558646 w 12"/>
              <a:gd name="T15" fmla="*/ 0 h 43"/>
              <a:gd name="T16" fmla="*/ 3558646 w 12"/>
              <a:gd name="T17" fmla="*/ 1766334 h 43"/>
              <a:gd name="T18" fmla="*/ 3558646 w 12"/>
              <a:gd name="T19" fmla="*/ 7065335 h 43"/>
              <a:gd name="T20" fmla="*/ 3558646 w 12"/>
              <a:gd name="T21" fmla="*/ 22961009 h 43"/>
              <a:gd name="T22" fmla="*/ 3558646 w 12"/>
              <a:gd name="T23" fmla="*/ 44155685 h 43"/>
              <a:gd name="T24" fmla="*/ 5337969 w 12"/>
              <a:gd name="T25" fmla="*/ 65350360 h 43"/>
              <a:gd name="T26" fmla="*/ 5337969 w 12"/>
              <a:gd name="T27" fmla="*/ 70648033 h 43"/>
              <a:gd name="T28" fmla="*/ 5337969 w 12"/>
              <a:gd name="T29" fmla="*/ 74180700 h 43"/>
              <a:gd name="T30" fmla="*/ 5337969 w 12"/>
              <a:gd name="T31" fmla="*/ 74180700 h 43"/>
              <a:gd name="T32" fmla="*/ 5337969 w 12"/>
              <a:gd name="T33" fmla="*/ 74180700 h 43"/>
              <a:gd name="T34" fmla="*/ 5337969 w 12"/>
              <a:gd name="T35" fmla="*/ 68881699 h 43"/>
              <a:gd name="T36" fmla="*/ 5337969 w 12"/>
              <a:gd name="T37" fmla="*/ 58285026 h 43"/>
              <a:gd name="T38" fmla="*/ 7117292 w 12"/>
              <a:gd name="T39" fmla="*/ 33557683 h 43"/>
              <a:gd name="T40" fmla="*/ 7117292 w 12"/>
              <a:gd name="T41" fmla="*/ 12363007 h 43"/>
              <a:gd name="T42" fmla="*/ 7117292 w 12"/>
              <a:gd name="T43" fmla="*/ 3532667 h 43"/>
              <a:gd name="T44" fmla="*/ 7117292 w 12"/>
              <a:gd name="T45" fmla="*/ 0 h 43"/>
              <a:gd name="T46" fmla="*/ 7117292 w 12"/>
              <a:gd name="T47" fmla="*/ 0 h 43"/>
              <a:gd name="T48" fmla="*/ 7117292 w 12"/>
              <a:gd name="T49" fmla="*/ 3532667 h 43"/>
              <a:gd name="T50" fmla="*/ 8896615 w 12"/>
              <a:gd name="T51" fmla="*/ 10596673 h 43"/>
              <a:gd name="T52" fmla="*/ 8896615 w 12"/>
              <a:gd name="T53" fmla="*/ 33557683 h 43"/>
              <a:gd name="T54" fmla="*/ 8896615 w 12"/>
              <a:gd name="T55" fmla="*/ 58285026 h 43"/>
              <a:gd name="T56" fmla="*/ 8896615 w 12"/>
              <a:gd name="T57" fmla="*/ 68881699 h 43"/>
              <a:gd name="T58" fmla="*/ 10675938 w 12"/>
              <a:gd name="T59" fmla="*/ 74180700 h 43"/>
              <a:gd name="T60" fmla="*/ 10675938 w 12"/>
              <a:gd name="T61" fmla="*/ 75947034 h 43"/>
              <a:gd name="T62" fmla="*/ 10675938 w 12"/>
              <a:gd name="T63" fmla="*/ 74180700 h 43"/>
              <a:gd name="T64" fmla="*/ 10675938 w 12"/>
              <a:gd name="T65" fmla="*/ 70648033 h 43"/>
              <a:gd name="T66" fmla="*/ 10675938 w 12"/>
              <a:gd name="T67" fmla="*/ 56518692 h 43"/>
              <a:gd name="T68" fmla="*/ 12455260 w 12"/>
              <a:gd name="T69" fmla="*/ 15895674 h 43"/>
              <a:gd name="T70" fmla="*/ 12455260 w 12"/>
              <a:gd name="T71" fmla="*/ 3532667 h 43"/>
              <a:gd name="T72" fmla="*/ 12455260 w 12"/>
              <a:gd name="T73" fmla="*/ 0 h 43"/>
              <a:gd name="T74" fmla="*/ 12455260 w 12"/>
              <a:gd name="T75" fmla="*/ 0 h 43"/>
              <a:gd name="T76" fmla="*/ 12455260 w 12"/>
              <a:gd name="T77" fmla="*/ 1766334 h 43"/>
              <a:gd name="T78" fmla="*/ 14234583 w 12"/>
              <a:gd name="T79" fmla="*/ 7065335 h 43"/>
              <a:gd name="T80" fmla="*/ 14234583 w 12"/>
              <a:gd name="T81" fmla="*/ 28260010 h 43"/>
              <a:gd name="T82" fmla="*/ 14234583 w 12"/>
              <a:gd name="T83" fmla="*/ 51219691 h 43"/>
              <a:gd name="T84" fmla="*/ 14234583 w 12"/>
              <a:gd name="T85" fmla="*/ 65350360 h 43"/>
              <a:gd name="T86" fmla="*/ 14234583 w 12"/>
              <a:gd name="T87" fmla="*/ 72414366 h 43"/>
              <a:gd name="T88" fmla="*/ 14234583 w 12"/>
              <a:gd name="T89" fmla="*/ 75947034 h 43"/>
              <a:gd name="T90" fmla="*/ 16013906 w 12"/>
              <a:gd name="T91" fmla="*/ 75947034 h 43"/>
              <a:gd name="T92" fmla="*/ 16013906 w 12"/>
              <a:gd name="T93" fmla="*/ 72414366 h 43"/>
              <a:gd name="T94" fmla="*/ 16013906 w 12"/>
              <a:gd name="T95" fmla="*/ 65350360 h 43"/>
              <a:gd name="T96" fmla="*/ 16013906 w 12"/>
              <a:gd name="T97" fmla="*/ 49453357 h 43"/>
              <a:gd name="T98" fmla="*/ 16013906 w 12"/>
              <a:gd name="T99" fmla="*/ 21194676 h 43"/>
              <a:gd name="T100" fmla="*/ 17793229 w 12"/>
              <a:gd name="T101" fmla="*/ 8831669 h 43"/>
              <a:gd name="T102" fmla="*/ 17793229 w 12"/>
              <a:gd name="T103" fmla="*/ 1766334 h 43"/>
              <a:gd name="T104" fmla="*/ 17793229 w 12"/>
              <a:gd name="T105" fmla="*/ 0 h 43"/>
              <a:gd name="T106" fmla="*/ 17793229 w 12"/>
              <a:gd name="T107" fmla="*/ 0 h 43"/>
              <a:gd name="T108" fmla="*/ 17793229 w 12"/>
              <a:gd name="T109" fmla="*/ 1766334 h 43"/>
              <a:gd name="T110" fmla="*/ 17793229 w 12"/>
              <a:gd name="T111" fmla="*/ 7065335 h 43"/>
              <a:gd name="T112" fmla="*/ 19572552 w 12"/>
              <a:gd name="T113" fmla="*/ 22961009 h 43"/>
              <a:gd name="T114" fmla="*/ 19572552 w 12"/>
              <a:gd name="T115" fmla="*/ 47687023 h 43"/>
              <a:gd name="T116" fmla="*/ 19572552 w 12"/>
              <a:gd name="T117" fmla="*/ 61817693 h 43"/>
              <a:gd name="T118" fmla="*/ 19572552 w 12"/>
              <a:gd name="T119" fmla="*/ 70648033 h 43"/>
              <a:gd name="T120" fmla="*/ 19572552 w 12"/>
              <a:gd name="T121" fmla="*/ 74180700 h 43"/>
              <a:gd name="T122" fmla="*/ 19572552 w 12"/>
              <a:gd name="T123" fmla="*/ 75947034 h 4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43"/>
              <a:gd name="T188" fmla="*/ 12 w 12"/>
              <a:gd name="T189" fmla="*/ 43 h 4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43">
                <a:moveTo>
                  <a:pt x="0" y="42"/>
                </a:moveTo>
                <a:lnTo>
                  <a:pt x="0" y="42"/>
                </a:lnTo>
                <a:lnTo>
                  <a:pt x="0" y="41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7"/>
                </a:lnTo>
                <a:lnTo>
                  <a:pt x="0" y="36"/>
                </a:lnTo>
                <a:lnTo>
                  <a:pt x="0" y="34"/>
                </a:lnTo>
                <a:lnTo>
                  <a:pt x="0" y="33"/>
                </a:lnTo>
                <a:lnTo>
                  <a:pt x="0" y="32"/>
                </a:lnTo>
                <a:lnTo>
                  <a:pt x="1" y="29"/>
                </a:lnTo>
                <a:lnTo>
                  <a:pt x="1" y="28"/>
                </a:lnTo>
                <a:lnTo>
                  <a:pt x="1" y="27"/>
                </a:lnTo>
                <a:lnTo>
                  <a:pt x="1" y="24"/>
                </a:lnTo>
                <a:lnTo>
                  <a:pt x="1" y="19"/>
                </a:lnTo>
                <a:lnTo>
                  <a:pt x="1" y="18"/>
                </a:lnTo>
                <a:lnTo>
                  <a:pt x="1" y="17"/>
                </a:lnTo>
                <a:lnTo>
                  <a:pt x="1" y="14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8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8"/>
                </a:lnTo>
                <a:lnTo>
                  <a:pt x="2" y="33"/>
                </a:lnTo>
                <a:lnTo>
                  <a:pt x="3" y="33"/>
                </a:lnTo>
                <a:lnTo>
                  <a:pt x="3" y="34"/>
                </a:lnTo>
                <a:lnTo>
                  <a:pt x="3" y="35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39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6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3" y="31"/>
                </a:lnTo>
                <a:lnTo>
                  <a:pt x="4" y="29"/>
                </a:lnTo>
                <a:lnTo>
                  <a:pt x="4" y="24"/>
                </a:lnTo>
                <a:lnTo>
                  <a:pt x="4" y="23"/>
                </a:lnTo>
                <a:lnTo>
                  <a:pt x="4" y="21"/>
                </a:lnTo>
                <a:lnTo>
                  <a:pt x="4" y="19"/>
                </a:lnTo>
                <a:lnTo>
                  <a:pt x="4" y="14"/>
                </a:lnTo>
                <a:lnTo>
                  <a:pt x="4" y="13"/>
                </a:lnTo>
                <a:lnTo>
                  <a:pt x="4" y="12"/>
                </a:lnTo>
                <a:lnTo>
                  <a:pt x="4" y="11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3"/>
                </a:lnTo>
                <a:lnTo>
                  <a:pt x="5" y="18"/>
                </a:lnTo>
                <a:lnTo>
                  <a:pt x="5" y="19"/>
                </a:lnTo>
                <a:lnTo>
                  <a:pt x="5" y="20"/>
                </a:lnTo>
                <a:lnTo>
                  <a:pt x="5" y="23"/>
                </a:lnTo>
                <a:lnTo>
                  <a:pt x="5" y="28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6" y="40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6"/>
                </a:lnTo>
                <a:lnTo>
                  <a:pt x="6" y="35"/>
                </a:lnTo>
                <a:lnTo>
                  <a:pt x="6" y="34"/>
                </a:lnTo>
                <a:lnTo>
                  <a:pt x="6" y="32"/>
                </a:lnTo>
                <a:lnTo>
                  <a:pt x="6" y="26"/>
                </a:lnTo>
                <a:lnTo>
                  <a:pt x="7" y="15"/>
                </a:lnTo>
                <a:lnTo>
                  <a:pt x="7" y="14"/>
                </a:lnTo>
                <a:lnTo>
                  <a:pt x="7" y="13"/>
                </a:lnTo>
                <a:lnTo>
                  <a:pt x="7" y="12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8" y="4"/>
                </a:lnTo>
                <a:lnTo>
                  <a:pt x="8" y="5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1"/>
                </a:lnTo>
                <a:lnTo>
                  <a:pt x="8" y="16"/>
                </a:lnTo>
                <a:lnTo>
                  <a:pt x="8" y="17"/>
                </a:lnTo>
                <a:lnTo>
                  <a:pt x="8" y="18"/>
                </a:lnTo>
                <a:lnTo>
                  <a:pt x="8" y="21"/>
                </a:lnTo>
                <a:lnTo>
                  <a:pt x="8" y="26"/>
                </a:lnTo>
                <a:lnTo>
                  <a:pt x="8" y="27"/>
                </a:lnTo>
                <a:lnTo>
                  <a:pt x="8" y="28"/>
                </a:lnTo>
                <a:lnTo>
                  <a:pt x="8" y="29"/>
                </a:lnTo>
                <a:lnTo>
                  <a:pt x="8" y="31"/>
                </a:lnTo>
                <a:lnTo>
                  <a:pt x="8" y="32"/>
                </a:lnTo>
                <a:lnTo>
                  <a:pt x="8" y="34"/>
                </a:lnTo>
                <a:lnTo>
                  <a:pt x="8" y="36"/>
                </a:lnTo>
                <a:lnTo>
                  <a:pt x="8" y="37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9" y="40"/>
                </a:lnTo>
                <a:lnTo>
                  <a:pt x="9" y="39"/>
                </a:lnTo>
                <a:lnTo>
                  <a:pt x="9" y="38"/>
                </a:lnTo>
                <a:lnTo>
                  <a:pt x="9" y="37"/>
                </a:lnTo>
                <a:lnTo>
                  <a:pt x="9" y="36"/>
                </a:lnTo>
                <a:lnTo>
                  <a:pt x="9" y="33"/>
                </a:lnTo>
                <a:lnTo>
                  <a:pt x="9" y="32"/>
                </a:lnTo>
                <a:lnTo>
                  <a:pt x="9" y="31"/>
                </a:lnTo>
                <a:lnTo>
                  <a:pt x="9" y="28"/>
                </a:lnTo>
                <a:lnTo>
                  <a:pt x="9" y="27"/>
                </a:lnTo>
                <a:lnTo>
                  <a:pt x="9" y="26"/>
                </a:lnTo>
                <a:lnTo>
                  <a:pt x="9" y="23"/>
                </a:lnTo>
                <a:lnTo>
                  <a:pt x="9" y="17"/>
                </a:lnTo>
                <a:lnTo>
                  <a:pt x="9" y="16"/>
                </a:lnTo>
                <a:lnTo>
                  <a:pt x="9" y="14"/>
                </a:lnTo>
                <a:lnTo>
                  <a:pt x="9" y="12"/>
                </a:lnTo>
                <a:lnTo>
                  <a:pt x="9" y="11"/>
                </a:lnTo>
                <a:lnTo>
                  <a:pt x="10" y="10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1" y="11"/>
                </a:lnTo>
                <a:lnTo>
                  <a:pt x="11" y="12"/>
                </a:lnTo>
                <a:lnTo>
                  <a:pt x="11" y="13"/>
                </a:lnTo>
                <a:lnTo>
                  <a:pt x="11" y="14"/>
                </a:lnTo>
                <a:lnTo>
                  <a:pt x="11" y="16"/>
                </a:lnTo>
                <a:lnTo>
                  <a:pt x="11" y="22"/>
                </a:lnTo>
                <a:lnTo>
                  <a:pt x="11" y="23"/>
                </a:lnTo>
                <a:lnTo>
                  <a:pt x="11" y="24"/>
                </a:lnTo>
                <a:lnTo>
                  <a:pt x="11" y="27"/>
                </a:lnTo>
                <a:lnTo>
                  <a:pt x="11" y="28"/>
                </a:lnTo>
                <a:lnTo>
                  <a:pt x="11" y="29"/>
                </a:lnTo>
                <a:lnTo>
                  <a:pt x="11" y="32"/>
                </a:lnTo>
                <a:lnTo>
                  <a:pt x="11" y="33"/>
                </a:lnTo>
                <a:lnTo>
                  <a:pt x="11" y="34"/>
                </a:lnTo>
                <a:lnTo>
                  <a:pt x="11" y="35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2" y="43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4" name="Freeform 177"/>
          <p:cNvSpPr>
            <a:spLocks/>
          </p:cNvSpPr>
          <p:nvPr/>
        </p:nvSpPr>
        <p:spPr bwMode="auto">
          <a:xfrm>
            <a:off x="8109139" y="3656085"/>
            <a:ext cx="24399" cy="60947"/>
          </a:xfrm>
          <a:custGeom>
            <a:avLst/>
            <a:gdLst>
              <a:gd name="T0" fmla="*/ 0 w 11"/>
              <a:gd name="T1" fmla="*/ 74586853 h 45"/>
              <a:gd name="T2" fmla="*/ 0 w 11"/>
              <a:gd name="T3" fmla="*/ 67649361 h 45"/>
              <a:gd name="T4" fmla="*/ 0 w 11"/>
              <a:gd name="T5" fmla="*/ 55506465 h 45"/>
              <a:gd name="T6" fmla="*/ 0 w 11"/>
              <a:gd name="T7" fmla="*/ 29487279 h 45"/>
              <a:gd name="T8" fmla="*/ 1941080 w 11"/>
              <a:gd name="T9" fmla="*/ 13876290 h 45"/>
              <a:gd name="T10" fmla="*/ 1941080 w 11"/>
              <a:gd name="T11" fmla="*/ 3469399 h 45"/>
              <a:gd name="T12" fmla="*/ 1941080 w 11"/>
              <a:gd name="T13" fmla="*/ 1734699 h 45"/>
              <a:gd name="T14" fmla="*/ 1941080 w 11"/>
              <a:gd name="T15" fmla="*/ 0 h 45"/>
              <a:gd name="T16" fmla="*/ 1941080 w 11"/>
              <a:gd name="T17" fmla="*/ 3469399 h 45"/>
              <a:gd name="T18" fmla="*/ 1941080 w 11"/>
              <a:gd name="T19" fmla="*/ 8673497 h 45"/>
              <a:gd name="T20" fmla="*/ 1941080 w 11"/>
              <a:gd name="T21" fmla="*/ 32956678 h 45"/>
              <a:gd name="T22" fmla="*/ 3882159 w 11"/>
              <a:gd name="T23" fmla="*/ 52037066 h 45"/>
              <a:gd name="T24" fmla="*/ 3882159 w 11"/>
              <a:gd name="T25" fmla="*/ 67649361 h 45"/>
              <a:gd name="T26" fmla="*/ 3882159 w 11"/>
              <a:gd name="T27" fmla="*/ 74586853 h 45"/>
              <a:gd name="T28" fmla="*/ 3882159 w 11"/>
              <a:gd name="T29" fmla="*/ 76321553 h 45"/>
              <a:gd name="T30" fmla="*/ 3882159 w 11"/>
              <a:gd name="T31" fmla="*/ 76321553 h 45"/>
              <a:gd name="T32" fmla="*/ 3882159 w 11"/>
              <a:gd name="T33" fmla="*/ 72852154 h 45"/>
              <a:gd name="T34" fmla="*/ 5823239 w 11"/>
              <a:gd name="T35" fmla="*/ 62445263 h 45"/>
              <a:gd name="T36" fmla="*/ 5823239 w 11"/>
              <a:gd name="T37" fmla="*/ 39895476 h 45"/>
              <a:gd name="T38" fmla="*/ 5823239 w 11"/>
              <a:gd name="T39" fmla="*/ 15610989 h 45"/>
              <a:gd name="T40" fmla="*/ 7764318 w 11"/>
              <a:gd name="T41" fmla="*/ 5204098 h 45"/>
              <a:gd name="T42" fmla="*/ 7764318 w 11"/>
              <a:gd name="T43" fmla="*/ 1734699 h 45"/>
              <a:gd name="T44" fmla="*/ 7764318 w 11"/>
              <a:gd name="T45" fmla="*/ 0 h 45"/>
              <a:gd name="T46" fmla="*/ 7764318 w 11"/>
              <a:gd name="T47" fmla="*/ 1734699 h 45"/>
              <a:gd name="T48" fmla="*/ 7764318 w 11"/>
              <a:gd name="T49" fmla="*/ 5204098 h 45"/>
              <a:gd name="T50" fmla="*/ 7764318 w 11"/>
              <a:gd name="T51" fmla="*/ 13876290 h 45"/>
              <a:gd name="T52" fmla="*/ 9705398 w 11"/>
              <a:gd name="T53" fmla="*/ 50302367 h 45"/>
              <a:gd name="T54" fmla="*/ 9705398 w 11"/>
              <a:gd name="T55" fmla="*/ 65914661 h 45"/>
              <a:gd name="T56" fmla="*/ 9705398 w 11"/>
              <a:gd name="T57" fmla="*/ 72852154 h 45"/>
              <a:gd name="T58" fmla="*/ 9705398 w 11"/>
              <a:gd name="T59" fmla="*/ 76321553 h 45"/>
              <a:gd name="T60" fmla="*/ 9705398 w 11"/>
              <a:gd name="T61" fmla="*/ 76321553 h 45"/>
              <a:gd name="T62" fmla="*/ 9705398 w 11"/>
              <a:gd name="T63" fmla="*/ 76321553 h 45"/>
              <a:gd name="T64" fmla="*/ 11646477 w 11"/>
              <a:gd name="T65" fmla="*/ 71117454 h 45"/>
              <a:gd name="T66" fmla="*/ 11646477 w 11"/>
              <a:gd name="T67" fmla="*/ 58975864 h 45"/>
              <a:gd name="T68" fmla="*/ 11646477 w 11"/>
              <a:gd name="T69" fmla="*/ 31221979 h 45"/>
              <a:gd name="T70" fmla="*/ 11646477 w 11"/>
              <a:gd name="T71" fmla="*/ 13876290 h 45"/>
              <a:gd name="T72" fmla="*/ 11646477 w 11"/>
              <a:gd name="T73" fmla="*/ 5204098 h 45"/>
              <a:gd name="T74" fmla="*/ 11646477 w 11"/>
              <a:gd name="T75" fmla="*/ 1734699 h 45"/>
              <a:gd name="T76" fmla="*/ 13587557 w 11"/>
              <a:gd name="T77" fmla="*/ 0 h 45"/>
              <a:gd name="T78" fmla="*/ 13587557 w 11"/>
              <a:gd name="T79" fmla="*/ 1734699 h 45"/>
              <a:gd name="T80" fmla="*/ 13587557 w 11"/>
              <a:gd name="T81" fmla="*/ 6938798 h 45"/>
              <a:gd name="T82" fmla="*/ 13587557 w 11"/>
              <a:gd name="T83" fmla="*/ 19080388 h 45"/>
              <a:gd name="T84" fmla="*/ 13587557 w 11"/>
              <a:gd name="T85" fmla="*/ 46834273 h 45"/>
              <a:gd name="T86" fmla="*/ 15528636 w 11"/>
              <a:gd name="T87" fmla="*/ 64179962 h 45"/>
              <a:gd name="T88" fmla="*/ 15528636 w 11"/>
              <a:gd name="T89" fmla="*/ 72852154 h 45"/>
              <a:gd name="T90" fmla="*/ 15528636 w 11"/>
              <a:gd name="T91" fmla="*/ 76321553 h 45"/>
              <a:gd name="T92" fmla="*/ 15528636 w 11"/>
              <a:gd name="T93" fmla="*/ 78056252 h 45"/>
              <a:gd name="T94" fmla="*/ 15528636 w 11"/>
              <a:gd name="T95" fmla="*/ 76321553 h 45"/>
              <a:gd name="T96" fmla="*/ 15528636 w 11"/>
              <a:gd name="T97" fmla="*/ 72852154 h 45"/>
              <a:gd name="T98" fmla="*/ 15528636 w 11"/>
              <a:gd name="T99" fmla="*/ 62445263 h 45"/>
              <a:gd name="T100" fmla="*/ 17469716 w 11"/>
              <a:gd name="T101" fmla="*/ 34691377 h 45"/>
              <a:gd name="T102" fmla="*/ 17469716 w 11"/>
              <a:gd name="T103" fmla="*/ 15610989 h 45"/>
              <a:gd name="T104" fmla="*/ 17469716 w 11"/>
              <a:gd name="T105" fmla="*/ 6938798 h 45"/>
              <a:gd name="T106" fmla="*/ 17469716 w 11"/>
              <a:gd name="T107" fmla="*/ 1734699 h 45"/>
              <a:gd name="T108" fmla="*/ 17469716 w 11"/>
              <a:gd name="T109" fmla="*/ 0 h 45"/>
              <a:gd name="T110" fmla="*/ 19410795 w 11"/>
              <a:gd name="T111" fmla="*/ 0 h 45"/>
              <a:gd name="T112" fmla="*/ 19410795 w 11"/>
              <a:gd name="T113" fmla="*/ 3469399 h 45"/>
              <a:gd name="T114" fmla="*/ 19410795 w 11"/>
              <a:gd name="T115" fmla="*/ 13876290 h 45"/>
              <a:gd name="T116" fmla="*/ 19410795 w 11"/>
              <a:gd name="T117" fmla="*/ 39895476 h 45"/>
              <a:gd name="T118" fmla="*/ 21351875 w 11"/>
              <a:gd name="T119" fmla="*/ 62445263 h 45"/>
              <a:gd name="T120" fmla="*/ 21351875 w 11"/>
              <a:gd name="T121" fmla="*/ 71117454 h 45"/>
              <a:gd name="T122" fmla="*/ 21351875 w 11"/>
              <a:gd name="T123" fmla="*/ 76321553 h 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5"/>
              <a:gd name="T188" fmla="*/ 11 w 11"/>
              <a:gd name="T189" fmla="*/ 45 h 4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5">
                <a:moveTo>
                  <a:pt x="0" y="44"/>
                </a:moveTo>
                <a:lnTo>
                  <a:pt x="0" y="44"/>
                </a:ln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7"/>
                </a:lnTo>
                <a:lnTo>
                  <a:pt x="0" y="34"/>
                </a:lnTo>
                <a:lnTo>
                  <a:pt x="0" y="33"/>
                </a:lnTo>
                <a:lnTo>
                  <a:pt x="0" y="32"/>
                </a:lnTo>
                <a:lnTo>
                  <a:pt x="0" y="29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  <a:lnTo>
                  <a:pt x="0" y="21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3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2" y="24"/>
                </a:lnTo>
                <a:lnTo>
                  <a:pt x="2" y="25"/>
                </a:lnTo>
                <a:lnTo>
                  <a:pt x="2" y="26"/>
                </a:lnTo>
                <a:lnTo>
                  <a:pt x="2" y="27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5"/>
                </a:lnTo>
                <a:lnTo>
                  <a:pt x="2" y="36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2" y="44"/>
                </a:lnTo>
                <a:lnTo>
                  <a:pt x="2" y="43"/>
                </a:lnTo>
                <a:lnTo>
                  <a:pt x="2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35"/>
                </a:lnTo>
                <a:lnTo>
                  <a:pt x="3" y="34"/>
                </a:lnTo>
                <a:lnTo>
                  <a:pt x="3" y="31"/>
                </a:lnTo>
                <a:lnTo>
                  <a:pt x="3" y="26"/>
                </a:lnTo>
                <a:lnTo>
                  <a:pt x="3" y="25"/>
                </a:lnTo>
                <a:lnTo>
                  <a:pt x="3" y="24"/>
                </a:lnTo>
                <a:lnTo>
                  <a:pt x="3" y="23"/>
                </a:lnTo>
                <a:lnTo>
                  <a:pt x="3" y="20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1"/>
                </a:lnTo>
                <a:lnTo>
                  <a:pt x="4" y="16"/>
                </a:lnTo>
                <a:lnTo>
                  <a:pt x="4" y="17"/>
                </a:lnTo>
                <a:lnTo>
                  <a:pt x="4" y="18"/>
                </a:lnTo>
                <a:lnTo>
                  <a:pt x="4" y="19"/>
                </a:lnTo>
                <a:lnTo>
                  <a:pt x="4" y="22"/>
                </a:lnTo>
                <a:lnTo>
                  <a:pt x="5" y="28"/>
                </a:lnTo>
                <a:lnTo>
                  <a:pt x="5" y="29"/>
                </a:lnTo>
                <a:lnTo>
                  <a:pt x="5" y="31"/>
                </a:lnTo>
                <a:lnTo>
                  <a:pt x="5" y="33"/>
                </a:lnTo>
                <a:lnTo>
                  <a:pt x="5" y="34"/>
                </a:lnTo>
                <a:lnTo>
                  <a:pt x="5" y="36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3"/>
                </a:lnTo>
                <a:lnTo>
                  <a:pt x="5" y="42"/>
                </a:lnTo>
                <a:lnTo>
                  <a:pt x="5" y="41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8"/>
                </a:lnTo>
                <a:lnTo>
                  <a:pt x="6" y="35"/>
                </a:lnTo>
                <a:lnTo>
                  <a:pt x="6" y="34"/>
                </a:lnTo>
                <a:lnTo>
                  <a:pt x="6" y="33"/>
                </a:lnTo>
                <a:lnTo>
                  <a:pt x="6" y="31"/>
                </a:lnTo>
                <a:lnTo>
                  <a:pt x="6" y="30"/>
                </a:lnTo>
                <a:lnTo>
                  <a:pt x="6" y="29"/>
                </a:lnTo>
                <a:lnTo>
                  <a:pt x="6" y="28"/>
                </a:lnTo>
                <a:lnTo>
                  <a:pt x="6" y="25"/>
                </a:lnTo>
                <a:lnTo>
                  <a:pt x="6" y="19"/>
                </a:lnTo>
                <a:lnTo>
                  <a:pt x="6" y="18"/>
                </a:lnTo>
                <a:lnTo>
                  <a:pt x="6" y="16"/>
                </a:lnTo>
                <a:lnTo>
                  <a:pt x="6" y="13"/>
                </a:lnTo>
                <a:lnTo>
                  <a:pt x="6" y="12"/>
                </a:lnTo>
                <a:lnTo>
                  <a:pt x="6" y="11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10"/>
                </a:lnTo>
                <a:lnTo>
                  <a:pt x="7" y="11"/>
                </a:lnTo>
                <a:lnTo>
                  <a:pt x="7" y="12"/>
                </a:lnTo>
                <a:lnTo>
                  <a:pt x="7" y="15"/>
                </a:lnTo>
                <a:lnTo>
                  <a:pt x="7" y="16"/>
                </a:lnTo>
                <a:lnTo>
                  <a:pt x="7" y="18"/>
                </a:lnTo>
                <a:lnTo>
                  <a:pt x="7" y="21"/>
                </a:lnTo>
                <a:lnTo>
                  <a:pt x="7" y="26"/>
                </a:lnTo>
                <a:lnTo>
                  <a:pt x="7" y="27"/>
                </a:lnTo>
                <a:lnTo>
                  <a:pt x="7" y="28"/>
                </a:lnTo>
                <a:lnTo>
                  <a:pt x="7" y="29"/>
                </a:lnTo>
                <a:lnTo>
                  <a:pt x="7" y="32"/>
                </a:lnTo>
                <a:lnTo>
                  <a:pt x="7" y="33"/>
                </a:lnTo>
                <a:lnTo>
                  <a:pt x="8" y="33"/>
                </a:lnTo>
                <a:lnTo>
                  <a:pt x="8" y="35"/>
                </a:lnTo>
                <a:lnTo>
                  <a:pt x="8" y="37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8" y="42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8" y="37"/>
                </a:lnTo>
                <a:lnTo>
                  <a:pt x="8" y="36"/>
                </a:lnTo>
                <a:lnTo>
                  <a:pt x="8" y="35"/>
                </a:lnTo>
                <a:lnTo>
                  <a:pt x="9" y="33"/>
                </a:lnTo>
                <a:lnTo>
                  <a:pt x="9" y="32"/>
                </a:lnTo>
                <a:lnTo>
                  <a:pt x="9" y="31"/>
                </a:lnTo>
                <a:lnTo>
                  <a:pt x="9" y="30"/>
                </a:lnTo>
                <a:lnTo>
                  <a:pt x="9" y="27"/>
                </a:lnTo>
                <a:lnTo>
                  <a:pt x="9" y="21"/>
                </a:lnTo>
                <a:lnTo>
                  <a:pt x="9" y="20"/>
                </a:lnTo>
                <a:lnTo>
                  <a:pt x="9" y="19"/>
                </a:lnTo>
                <a:lnTo>
                  <a:pt x="9" y="18"/>
                </a:lnTo>
                <a:lnTo>
                  <a:pt x="9" y="15"/>
                </a:lnTo>
                <a:lnTo>
                  <a:pt x="9" y="14"/>
                </a:lnTo>
                <a:lnTo>
                  <a:pt x="9" y="12"/>
                </a:lnTo>
                <a:lnTo>
                  <a:pt x="9" y="10"/>
                </a:lnTo>
                <a:lnTo>
                  <a:pt x="9" y="9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0" y="12"/>
                </a:lnTo>
                <a:lnTo>
                  <a:pt x="10" y="13"/>
                </a:lnTo>
                <a:lnTo>
                  <a:pt x="10" y="14"/>
                </a:lnTo>
                <a:lnTo>
                  <a:pt x="10" y="17"/>
                </a:lnTo>
                <a:lnTo>
                  <a:pt x="10" y="22"/>
                </a:lnTo>
                <a:lnTo>
                  <a:pt x="10" y="23"/>
                </a:lnTo>
                <a:lnTo>
                  <a:pt x="10" y="24"/>
                </a:lnTo>
                <a:lnTo>
                  <a:pt x="10" y="25"/>
                </a:lnTo>
                <a:lnTo>
                  <a:pt x="10" y="28"/>
                </a:lnTo>
                <a:lnTo>
                  <a:pt x="10" y="33"/>
                </a:lnTo>
                <a:lnTo>
                  <a:pt x="10" y="34"/>
                </a:lnTo>
                <a:lnTo>
                  <a:pt x="11" y="35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1" y="44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" name="Freeform 178"/>
          <p:cNvSpPr>
            <a:spLocks/>
          </p:cNvSpPr>
          <p:nvPr/>
        </p:nvSpPr>
        <p:spPr bwMode="auto">
          <a:xfrm>
            <a:off x="8133538" y="3654437"/>
            <a:ext cx="21959" cy="64243"/>
          </a:xfrm>
          <a:custGeom>
            <a:avLst/>
            <a:gdLst>
              <a:gd name="T0" fmla="*/ 0 w 11"/>
              <a:gd name="T1" fmla="*/ 80526419 h 47"/>
              <a:gd name="T2" fmla="*/ 0 w 11"/>
              <a:gd name="T3" fmla="*/ 78775730 h 47"/>
              <a:gd name="T4" fmla="*/ 0 w 11"/>
              <a:gd name="T5" fmla="*/ 75274352 h 47"/>
              <a:gd name="T6" fmla="*/ 0 w 11"/>
              <a:gd name="T7" fmla="*/ 64771536 h 47"/>
              <a:gd name="T8" fmla="*/ 1746910 w 11"/>
              <a:gd name="T9" fmla="*/ 26259016 h 47"/>
              <a:gd name="T10" fmla="*/ 1746910 w 11"/>
              <a:gd name="T11" fmla="*/ 10502816 h 47"/>
              <a:gd name="T12" fmla="*/ 1746910 w 11"/>
              <a:gd name="T13" fmla="*/ 3501378 h 47"/>
              <a:gd name="T14" fmla="*/ 1746910 w 11"/>
              <a:gd name="T15" fmla="*/ 1750689 h 47"/>
              <a:gd name="T16" fmla="*/ 1746910 w 11"/>
              <a:gd name="T17" fmla="*/ 1750689 h 47"/>
              <a:gd name="T18" fmla="*/ 1746910 w 11"/>
              <a:gd name="T19" fmla="*/ 3501378 h 47"/>
              <a:gd name="T20" fmla="*/ 3493821 w 11"/>
              <a:gd name="T21" fmla="*/ 10502816 h 47"/>
              <a:gd name="T22" fmla="*/ 3493821 w 11"/>
              <a:gd name="T23" fmla="*/ 52516714 h 47"/>
              <a:gd name="T24" fmla="*/ 3493821 w 11"/>
              <a:gd name="T25" fmla="*/ 70023603 h 47"/>
              <a:gd name="T26" fmla="*/ 5240731 w 11"/>
              <a:gd name="T27" fmla="*/ 77025041 h 47"/>
              <a:gd name="T28" fmla="*/ 5240731 w 11"/>
              <a:gd name="T29" fmla="*/ 80526419 h 47"/>
              <a:gd name="T30" fmla="*/ 5240731 w 11"/>
              <a:gd name="T31" fmla="*/ 80526419 h 47"/>
              <a:gd name="T32" fmla="*/ 5240731 w 11"/>
              <a:gd name="T33" fmla="*/ 78775730 h 47"/>
              <a:gd name="T34" fmla="*/ 5240731 w 11"/>
              <a:gd name="T35" fmla="*/ 68272914 h 47"/>
              <a:gd name="T36" fmla="*/ 5240731 w 11"/>
              <a:gd name="T37" fmla="*/ 45515276 h 47"/>
              <a:gd name="T38" fmla="*/ 6987642 w 11"/>
              <a:gd name="T39" fmla="*/ 17505571 h 47"/>
              <a:gd name="T40" fmla="*/ 6987642 w 11"/>
              <a:gd name="T41" fmla="*/ 5252067 h 47"/>
              <a:gd name="T42" fmla="*/ 6987642 w 11"/>
              <a:gd name="T43" fmla="*/ 1750689 h 47"/>
              <a:gd name="T44" fmla="*/ 6987642 w 11"/>
              <a:gd name="T45" fmla="*/ 0 h 47"/>
              <a:gd name="T46" fmla="*/ 6987642 w 11"/>
              <a:gd name="T47" fmla="*/ 1750689 h 47"/>
              <a:gd name="T48" fmla="*/ 6987642 w 11"/>
              <a:gd name="T49" fmla="*/ 5252067 h 47"/>
              <a:gd name="T50" fmla="*/ 8734552 w 11"/>
              <a:gd name="T51" fmla="*/ 26259016 h 47"/>
              <a:gd name="T52" fmla="*/ 8734552 w 11"/>
              <a:gd name="T53" fmla="*/ 52516714 h 47"/>
              <a:gd name="T54" fmla="*/ 8734552 w 11"/>
              <a:gd name="T55" fmla="*/ 70023603 h 47"/>
              <a:gd name="T56" fmla="*/ 8734552 w 11"/>
              <a:gd name="T57" fmla="*/ 77025041 h 47"/>
              <a:gd name="T58" fmla="*/ 8734552 w 11"/>
              <a:gd name="T59" fmla="*/ 80526419 h 47"/>
              <a:gd name="T60" fmla="*/ 10481463 w 11"/>
              <a:gd name="T61" fmla="*/ 80526419 h 47"/>
              <a:gd name="T62" fmla="*/ 10481463 w 11"/>
              <a:gd name="T63" fmla="*/ 78775730 h 47"/>
              <a:gd name="T64" fmla="*/ 10481463 w 11"/>
              <a:gd name="T65" fmla="*/ 71774292 h 47"/>
              <a:gd name="T66" fmla="*/ 10481463 w 11"/>
              <a:gd name="T67" fmla="*/ 56018092 h 47"/>
              <a:gd name="T68" fmla="*/ 10481463 w 11"/>
              <a:gd name="T69" fmla="*/ 31509765 h 47"/>
              <a:gd name="T70" fmla="*/ 12228373 w 11"/>
              <a:gd name="T71" fmla="*/ 14004194 h 47"/>
              <a:gd name="T72" fmla="*/ 12228373 w 11"/>
              <a:gd name="T73" fmla="*/ 5252067 h 47"/>
              <a:gd name="T74" fmla="*/ 12228373 w 11"/>
              <a:gd name="T75" fmla="*/ 1750689 h 47"/>
              <a:gd name="T76" fmla="*/ 12228373 w 11"/>
              <a:gd name="T77" fmla="*/ 0 h 47"/>
              <a:gd name="T78" fmla="*/ 12228373 w 11"/>
              <a:gd name="T79" fmla="*/ 1750689 h 47"/>
              <a:gd name="T80" fmla="*/ 12228373 w 11"/>
              <a:gd name="T81" fmla="*/ 5252067 h 47"/>
              <a:gd name="T82" fmla="*/ 12228373 w 11"/>
              <a:gd name="T83" fmla="*/ 12253505 h 47"/>
              <a:gd name="T84" fmla="*/ 13975284 w 11"/>
              <a:gd name="T85" fmla="*/ 38512521 h 47"/>
              <a:gd name="T86" fmla="*/ 13975284 w 11"/>
              <a:gd name="T87" fmla="*/ 59519470 h 47"/>
              <a:gd name="T88" fmla="*/ 13975284 w 11"/>
              <a:gd name="T89" fmla="*/ 71774292 h 47"/>
              <a:gd name="T90" fmla="*/ 13975284 w 11"/>
              <a:gd name="T91" fmla="*/ 78775730 h 47"/>
              <a:gd name="T92" fmla="*/ 13975284 w 11"/>
              <a:gd name="T93" fmla="*/ 80526419 h 47"/>
              <a:gd name="T94" fmla="*/ 15722194 w 11"/>
              <a:gd name="T95" fmla="*/ 80526419 h 47"/>
              <a:gd name="T96" fmla="*/ 15722194 w 11"/>
              <a:gd name="T97" fmla="*/ 77025041 h 47"/>
              <a:gd name="T98" fmla="*/ 15722194 w 11"/>
              <a:gd name="T99" fmla="*/ 68272914 h 47"/>
              <a:gd name="T100" fmla="*/ 15722194 w 11"/>
              <a:gd name="T101" fmla="*/ 43764587 h 47"/>
              <a:gd name="T102" fmla="*/ 15722194 w 11"/>
              <a:gd name="T103" fmla="*/ 17505571 h 47"/>
              <a:gd name="T104" fmla="*/ 17469105 w 11"/>
              <a:gd name="T105" fmla="*/ 5252067 h 47"/>
              <a:gd name="T106" fmla="*/ 17469105 w 11"/>
              <a:gd name="T107" fmla="*/ 1750689 h 47"/>
              <a:gd name="T108" fmla="*/ 17469105 w 11"/>
              <a:gd name="T109" fmla="*/ 0 h 47"/>
              <a:gd name="T110" fmla="*/ 17469105 w 11"/>
              <a:gd name="T111" fmla="*/ 1750689 h 47"/>
              <a:gd name="T112" fmla="*/ 17469105 w 11"/>
              <a:gd name="T113" fmla="*/ 7002755 h 47"/>
              <a:gd name="T114" fmla="*/ 17469105 w 11"/>
              <a:gd name="T115" fmla="*/ 22757638 h 47"/>
              <a:gd name="T116" fmla="*/ 19216015 w 11"/>
              <a:gd name="T117" fmla="*/ 56018092 h 47"/>
              <a:gd name="T118" fmla="*/ 19216015 w 11"/>
              <a:gd name="T119" fmla="*/ 71774292 h 47"/>
              <a:gd name="T120" fmla="*/ 19216015 w 11"/>
              <a:gd name="T121" fmla="*/ 78775730 h 47"/>
              <a:gd name="T122" fmla="*/ 19216015 w 11"/>
              <a:gd name="T123" fmla="*/ 82277108 h 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47"/>
              <a:gd name="T188" fmla="*/ 11 w 11"/>
              <a:gd name="T189" fmla="*/ 47 h 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47">
                <a:moveTo>
                  <a:pt x="0" y="45"/>
                </a:moveTo>
                <a:lnTo>
                  <a:pt x="0" y="46"/>
                </a:lnTo>
                <a:lnTo>
                  <a:pt x="0" y="45"/>
                </a:lnTo>
                <a:lnTo>
                  <a:pt x="0" y="44"/>
                </a:ln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0" y="37"/>
                </a:lnTo>
                <a:lnTo>
                  <a:pt x="0" y="35"/>
                </a:lnTo>
                <a:lnTo>
                  <a:pt x="0" y="33"/>
                </a:lnTo>
                <a:lnTo>
                  <a:pt x="0" y="27"/>
                </a:lnTo>
                <a:lnTo>
                  <a:pt x="0" y="26"/>
                </a:lnTo>
                <a:lnTo>
                  <a:pt x="1" y="24"/>
                </a:lnTo>
                <a:lnTo>
                  <a:pt x="1" y="21"/>
                </a:lnTo>
                <a:lnTo>
                  <a:pt x="1" y="15"/>
                </a:lnTo>
                <a:lnTo>
                  <a:pt x="1" y="14"/>
                </a:lnTo>
                <a:lnTo>
                  <a:pt x="1" y="13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2" y="10"/>
                </a:lnTo>
                <a:lnTo>
                  <a:pt x="2" y="12"/>
                </a:lnTo>
                <a:lnTo>
                  <a:pt x="2" y="18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4"/>
                </a:lnTo>
                <a:lnTo>
                  <a:pt x="2" y="35"/>
                </a:lnTo>
                <a:lnTo>
                  <a:pt x="2" y="36"/>
                </a:lnTo>
                <a:lnTo>
                  <a:pt x="2" y="37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3"/>
                </a:lnTo>
                <a:lnTo>
                  <a:pt x="3" y="42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4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3" y="26"/>
                </a:lnTo>
                <a:lnTo>
                  <a:pt x="4" y="23"/>
                </a:lnTo>
                <a:lnTo>
                  <a:pt x="4" y="17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5" y="11"/>
                </a:lnTo>
                <a:lnTo>
                  <a:pt x="5" y="15"/>
                </a:lnTo>
                <a:lnTo>
                  <a:pt x="5" y="16"/>
                </a:lnTo>
                <a:lnTo>
                  <a:pt x="5" y="17"/>
                </a:lnTo>
                <a:lnTo>
                  <a:pt x="5" y="18"/>
                </a:lnTo>
                <a:lnTo>
                  <a:pt x="5" y="21"/>
                </a:lnTo>
                <a:lnTo>
                  <a:pt x="5" y="27"/>
                </a:lnTo>
                <a:lnTo>
                  <a:pt x="5" y="28"/>
                </a:lnTo>
                <a:lnTo>
                  <a:pt x="5" y="30"/>
                </a:lnTo>
                <a:lnTo>
                  <a:pt x="5" y="32"/>
                </a:lnTo>
                <a:lnTo>
                  <a:pt x="5" y="33"/>
                </a:lnTo>
                <a:lnTo>
                  <a:pt x="5" y="34"/>
                </a:lnTo>
                <a:lnTo>
                  <a:pt x="5" y="35"/>
                </a:lnTo>
                <a:lnTo>
                  <a:pt x="5" y="38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6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7"/>
                </a:lnTo>
                <a:lnTo>
                  <a:pt x="6" y="36"/>
                </a:lnTo>
                <a:lnTo>
                  <a:pt x="6" y="34"/>
                </a:lnTo>
                <a:lnTo>
                  <a:pt x="6" y="32"/>
                </a:lnTo>
                <a:lnTo>
                  <a:pt x="6" y="31"/>
                </a:lnTo>
                <a:lnTo>
                  <a:pt x="6" y="29"/>
                </a:lnTo>
                <a:lnTo>
                  <a:pt x="6" y="26"/>
                </a:lnTo>
                <a:lnTo>
                  <a:pt x="6" y="21"/>
                </a:lnTo>
                <a:lnTo>
                  <a:pt x="6" y="20"/>
                </a:lnTo>
                <a:lnTo>
                  <a:pt x="6" y="19"/>
                </a:lnTo>
                <a:lnTo>
                  <a:pt x="6" y="18"/>
                </a:lnTo>
                <a:lnTo>
                  <a:pt x="6" y="15"/>
                </a:lnTo>
                <a:lnTo>
                  <a:pt x="6" y="14"/>
                </a:lnTo>
                <a:lnTo>
                  <a:pt x="6" y="13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8"/>
                </a:lnTo>
                <a:lnTo>
                  <a:pt x="7" y="11"/>
                </a:lnTo>
                <a:lnTo>
                  <a:pt x="8" y="12"/>
                </a:lnTo>
                <a:lnTo>
                  <a:pt x="8" y="13"/>
                </a:lnTo>
                <a:lnTo>
                  <a:pt x="8" y="15"/>
                </a:lnTo>
                <a:lnTo>
                  <a:pt x="8" y="21"/>
                </a:lnTo>
                <a:lnTo>
                  <a:pt x="8" y="22"/>
                </a:lnTo>
                <a:lnTo>
                  <a:pt x="8" y="24"/>
                </a:lnTo>
                <a:lnTo>
                  <a:pt x="8" y="27"/>
                </a:lnTo>
                <a:lnTo>
                  <a:pt x="8" y="28"/>
                </a:lnTo>
                <a:lnTo>
                  <a:pt x="8" y="29"/>
                </a:lnTo>
                <a:lnTo>
                  <a:pt x="8" y="30"/>
                </a:lnTo>
                <a:lnTo>
                  <a:pt x="8" y="33"/>
                </a:lnTo>
                <a:lnTo>
                  <a:pt x="8" y="34"/>
                </a:lnTo>
                <a:lnTo>
                  <a:pt x="8" y="36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6"/>
                </a:lnTo>
                <a:lnTo>
                  <a:pt x="8" y="47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9" y="40"/>
                </a:lnTo>
                <a:lnTo>
                  <a:pt x="9" y="39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2"/>
                </a:lnTo>
                <a:lnTo>
                  <a:pt x="9" y="27"/>
                </a:lnTo>
                <a:lnTo>
                  <a:pt x="9" y="26"/>
                </a:lnTo>
                <a:lnTo>
                  <a:pt x="9" y="25"/>
                </a:lnTo>
                <a:lnTo>
                  <a:pt x="9" y="24"/>
                </a:lnTo>
                <a:lnTo>
                  <a:pt x="9" y="21"/>
                </a:lnTo>
                <a:lnTo>
                  <a:pt x="9" y="16"/>
                </a:lnTo>
                <a:lnTo>
                  <a:pt x="9" y="15"/>
                </a:lnTo>
                <a:lnTo>
                  <a:pt x="9" y="14"/>
                </a:lnTo>
                <a:lnTo>
                  <a:pt x="9" y="13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6"/>
                </a:lnTo>
                <a:lnTo>
                  <a:pt x="9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8"/>
                </a:lnTo>
                <a:lnTo>
                  <a:pt x="10" y="9"/>
                </a:lnTo>
                <a:lnTo>
                  <a:pt x="10" y="10"/>
                </a:lnTo>
                <a:lnTo>
                  <a:pt x="10" y="13"/>
                </a:lnTo>
                <a:lnTo>
                  <a:pt x="10" y="19"/>
                </a:lnTo>
                <a:lnTo>
                  <a:pt x="10" y="20"/>
                </a:lnTo>
                <a:lnTo>
                  <a:pt x="10" y="22"/>
                </a:lnTo>
                <a:lnTo>
                  <a:pt x="11" y="25"/>
                </a:lnTo>
                <a:lnTo>
                  <a:pt x="11" y="30"/>
                </a:lnTo>
                <a:lnTo>
                  <a:pt x="11" y="31"/>
                </a:lnTo>
                <a:lnTo>
                  <a:pt x="11" y="32"/>
                </a:lnTo>
                <a:lnTo>
                  <a:pt x="11" y="33"/>
                </a:lnTo>
                <a:lnTo>
                  <a:pt x="11" y="36"/>
                </a:lnTo>
                <a:lnTo>
                  <a:pt x="11" y="37"/>
                </a:lnTo>
                <a:lnTo>
                  <a:pt x="11" y="38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1" y="44"/>
                </a:lnTo>
                <a:lnTo>
                  <a:pt x="11" y="45"/>
                </a:lnTo>
                <a:lnTo>
                  <a:pt x="11" y="46"/>
                </a:lnTo>
                <a:lnTo>
                  <a:pt x="11" y="47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6" name="Freeform 179"/>
          <p:cNvSpPr>
            <a:spLocks/>
          </p:cNvSpPr>
          <p:nvPr/>
        </p:nvSpPr>
        <p:spPr bwMode="auto">
          <a:xfrm>
            <a:off x="8155497" y="3652790"/>
            <a:ext cx="24399" cy="65890"/>
          </a:xfrm>
          <a:custGeom>
            <a:avLst/>
            <a:gdLst>
              <a:gd name="T0" fmla="*/ 0 w 12"/>
              <a:gd name="T1" fmla="*/ 82628052 h 48"/>
              <a:gd name="T2" fmla="*/ 0 w 12"/>
              <a:gd name="T3" fmla="*/ 79111740 h 48"/>
              <a:gd name="T4" fmla="*/ 1779323 w 12"/>
              <a:gd name="T5" fmla="*/ 72080438 h 48"/>
              <a:gd name="T6" fmla="*/ 1779323 w 12"/>
              <a:gd name="T7" fmla="*/ 36918635 h 48"/>
              <a:gd name="T8" fmla="*/ 1779323 w 12"/>
              <a:gd name="T9" fmla="*/ 19338396 h 48"/>
              <a:gd name="T10" fmla="*/ 1779323 w 12"/>
              <a:gd name="T11" fmla="*/ 8790781 h 48"/>
              <a:gd name="T12" fmla="*/ 3558646 w 12"/>
              <a:gd name="T13" fmla="*/ 3516313 h 48"/>
              <a:gd name="T14" fmla="*/ 3558646 w 12"/>
              <a:gd name="T15" fmla="*/ 1758156 h 48"/>
              <a:gd name="T16" fmla="*/ 3558646 w 12"/>
              <a:gd name="T17" fmla="*/ 1758156 h 48"/>
              <a:gd name="T18" fmla="*/ 3558646 w 12"/>
              <a:gd name="T19" fmla="*/ 5274469 h 48"/>
              <a:gd name="T20" fmla="*/ 3558646 w 12"/>
              <a:gd name="T21" fmla="*/ 17580240 h 48"/>
              <a:gd name="T22" fmla="*/ 5337969 w 12"/>
              <a:gd name="T23" fmla="*/ 45709417 h 48"/>
              <a:gd name="T24" fmla="*/ 5337969 w 12"/>
              <a:gd name="T25" fmla="*/ 68564125 h 48"/>
              <a:gd name="T26" fmla="*/ 5337969 w 12"/>
              <a:gd name="T27" fmla="*/ 77353583 h 48"/>
              <a:gd name="T28" fmla="*/ 5337969 w 12"/>
              <a:gd name="T29" fmla="*/ 82628052 h 48"/>
              <a:gd name="T30" fmla="*/ 5337969 w 12"/>
              <a:gd name="T31" fmla="*/ 84386208 h 48"/>
              <a:gd name="T32" fmla="*/ 5337969 w 12"/>
              <a:gd name="T33" fmla="*/ 82628052 h 48"/>
              <a:gd name="T34" fmla="*/ 5337969 w 12"/>
              <a:gd name="T35" fmla="*/ 79111740 h 48"/>
              <a:gd name="T36" fmla="*/ 5337969 w 12"/>
              <a:gd name="T37" fmla="*/ 70322281 h 48"/>
              <a:gd name="T38" fmla="*/ 7117292 w 12"/>
              <a:gd name="T39" fmla="*/ 40434948 h 48"/>
              <a:gd name="T40" fmla="*/ 7117292 w 12"/>
              <a:gd name="T41" fmla="*/ 15822083 h 48"/>
              <a:gd name="T42" fmla="*/ 7117292 w 12"/>
              <a:gd name="T43" fmla="*/ 5274469 h 48"/>
              <a:gd name="T44" fmla="*/ 7117292 w 12"/>
              <a:gd name="T45" fmla="*/ 1758156 h 48"/>
              <a:gd name="T46" fmla="*/ 8896615 w 12"/>
              <a:gd name="T47" fmla="*/ 1758156 h 48"/>
              <a:gd name="T48" fmla="*/ 8896615 w 12"/>
              <a:gd name="T49" fmla="*/ 3516313 h 48"/>
              <a:gd name="T50" fmla="*/ 8896615 w 12"/>
              <a:gd name="T51" fmla="*/ 7032625 h 48"/>
              <a:gd name="T52" fmla="*/ 8896615 w 12"/>
              <a:gd name="T53" fmla="*/ 24612865 h 48"/>
              <a:gd name="T54" fmla="*/ 8896615 w 12"/>
              <a:gd name="T55" fmla="*/ 52742042 h 48"/>
              <a:gd name="T56" fmla="*/ 10675938 w 12"/>
              <a:gd name="T57" fmla="*/ 72080438 h 48"/>
              <a:gd name="T58" fmla="*/ 10675938 w 12"/>
              <a:gd name="T59" fmla="*/ 79111740 h 48"/>
              <a:gd name="T60" fmla="*/ 10675938 w 12"/>
              <a:gd name="T61" fmla="*/ 84386208 h 48"/>
              <a:gd name="T62" fmla="*/ 10675938 w 12"/>
              <a:gd name="T63" fmla="*/ 84386208 h 48"/>
              <a:gd name="T64" fmla="*/ 10675938 w 12"/>
              <a:gd name="T65" fmla="*/ 82628052 h 48"/>
              <a:gd name="T66" fmla="*/ 10675938 w 12"/>
              <a:gd name="T67" fmla="*/ 77353583 h 48"/>
              <a:gd name="T68" fmla="*/ 10675938 w 12"/>
              <a:gd name="T69" fmla="*/ 65047813 h 48"/>
              <a:gd name="T70" fmla="*/ 12455260 w 12"/>
              <a:gd name="T71" fmla="*/ 24612865 h 48"/>
              <a:gd name="T72" fmla="*/ 12455260 w 12"/>
              <a:gd name="T73" fmla="*/ 8790781 h 48"/>
              <a:gd name="T74" fmla="*/ 12455260 w 12"/>
              <a:gd name="T75" fmla="*/ 3516313 h 48"/>
              <a:gd name="T76" fmla="*/ 12455260 w 12"/>
              <a:gd name="T77" fmla="*/ 0 h 48"/>
              <a:gd name="T78" fmla="*/ 14234583 w 12"/>
              <a:gd name="T79" fmla="*/ 1758156 h 48"/>
              <a:gd name="T80" fmla="*/ 14234583 w 12"/>
              <a:gd name="T81" fmla="*/ 3516313 h 48"/>
              <a:gd name="T82" fmla="*/ 14234583 w 12"/>
              <a:gd name="T83" fmla="*/ 15822083 h 48"/>
              <a:gd name="T84" fmla="*/ 14234583 w 12"/>
              <a:gd name="T85" fmla="*/ 38676792 h 48"/>
              <a:gd name="T86" fmla="*/ 14234583 w 12"/>
              <a:gd name="T87" fmla="*/ 65047813 h 48"/>
              <a:gd name="T88" fmla="*/ 16013906 w 12"/>
              <a:gd name="T89" fmla="*/ 79111740 h 48"/>
              <a:gd name="T90" fmla="*/ 16013906 w 12"/>
              <a:gd name="T91" fmla="*/ 82628052 h 48"/>
              <a:gd name="T92" fmla="*/ 16013906 w 12"/>
              <a:gd name="T93" fmla="*/ 84386208 h 48"/>
              <a:gd name="T94" fmla="*/ 16013906 w 12"/>
              <a:gd name="T95" fmla="*/ 84386208 h 48"/>
              <a:gd name="T96" fmla="*/ 16013906 w 12"/>
              <a:gd name="T97" fmla="*/ 80869896 h 48"/>
              <a:gd name="T98" fmla="*/ 16013906 w 12"/>
              <a:gd name="T99" fmla="*/ 70322281 h 48"/>
              <a:gd name="T100" fmla="*/ 16013906 w 12"/>
              <a:gd name="T101" fmla="*/ 50983885 h 48"/>
              <a:gd name="T102" fmla="*/ 17793229 w 12"/>
              <a:gd name="T103" fmla="*/ 22854708 h 48"/>
              <a:gd name="T104" fmla="*/ 17793229 w 12"/>
              <a:gd name="T105" fmla="*/ 8790781 h 48"/>
              <a:gd name="T106" fmla="*/ 17793229 w 12"/>
              <a:gd name="T107" fmla="*/ 1758156 h 48"/>
              <a:gd name="T108" fmla="*/ 17793229 w 12"/>
              <a:gd name="T109" fmla="*/ 0 h 48"/>
              <a:gd name="T110" fmla="*/ 17793229 w 12"/>
              <a:gd name="T111" fmla="*/ 0 h 48"/>
              <a:gd name="T112" fmla="*/ 17793229 w 12"/>
              <a:gd name="T113" fmla="*/ 3516313 h 48"/>
              <a:gd name="T114" fmla="*/ 19572552 w 12"/>
              <a:gd name="T115" fmla="*/ 14063927 h 48"/>
              <a:gd name="T116" fmla="*/ 19572552 w 12"/>
              <a:gd name="T117" fmla="*/ 35160479 h 48"/>
              <a:gd name="T118" fmla="*/ 19572552 w 12"/>
              <a:gd name="T119" fmla="*/ 63289656 h 48"/>
              <a:gd name="T120" fmla="*/ 19572552 w 12"/>
              <a:gd name="T121" fmla="*/ 77353583 h 48"/>
              <a:gd name="T122" fmla="*/ 21351875 w 12"/>
              <a:gd name="T123" fmla="*/ 82628052 h 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48"/>
              <a:gd name="T188" fmla="*/ 12 w 12"/>
              <a:gd name="T189" fmla="*/ 48 h 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48">
                <a:moveTo>
                  <a:pt x="0" y="48"/>
                </a:move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5"/>
                </a:lnTo>
                <a:lnTo>
                  <a:pt x="1" y="45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1" y="41"/>
                </a:lnTo>
                <a:lnTo>
                  <a:pt x="1" y="40"/>
                </a:lnTo>
                <a:lnTo>
                  <a:pt x="1" y="38"/>
                </a:lnTo>
                <a:lnTo>
                  <a:pt x="1" y="33"/>
                </a:lnTo>
                <a:lnTo>
                  <a:pt x="1" y="32"/>
                </a:lnTo>
                <a:lnTo>
                  <a:pt x="1" y="31"/>
                </a:lnTo>
                <a:lnTo>
                  <a:pt x="1" y="30"/>
                </a:lnTo>
                <a:lnTo>
                  <a:pt x="1" y="27"/>
                </a:lnTo>
                <a:lnTo>
                  <a:pt x="1" y="21"/>
                </a:lnTo>
                <a:lnTo>
                  <a:pt x="1" y="20"/>
                </a:lnTo>
                <a:lnTo>
                  <a:pt x="1" y="19"/>
                </a:lnTo>
                <a:lnTo>
                  <a:pt x="1" y="16"/>
                </a:lnTo>
                <a:lnTo>
                  <a:pt x="1" y="15"/>
                </a:lnTo>
                <a:lnTo>
                  <a:pt x="1" y="13"/>
                </a:lnTo>
                <a:lnTo>
                  <a:pt x="1" y="11"/>
                </a:lnTo>
                <a:lnTo>
                  <a:pt x="1" y="10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9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5"/>
                </a:lnTo>
                <a:lnTo>
                  <a:pt x="2" y="16"/>
                </a:lnTo>
                <a:lnTo>
                  <a:pt x="2" y="17"/>
                </a:lnTo>
                <a:lnTo>
                  <a:pt x="2" y="20"/>
                </a:lnTo>
                <a:lnTo>
                  <a:pt x="3" y="26"/>
                </a:lnTo>
                <a:lnTo>
                  <a:pt x="3" y="27"/>
                </a:lnTo>
                <a:lnTo>
                  <a:pt x="3" y="29"/>
                </a:lnTo>
                <a:lnTo>
                  <a:pt x="3" y="32"/>
                </a:lnTo>
                <a:lnTo>
                  <a:pt x="3" y="37"/>
                </a:lnTo>
                <a:lnTo>
                  <a:pt x="3" y="38"/>
                </a:lnTo>
                <a:lnTo>
                  <a:pt x="3" y="39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3"/>
                </a:lnTo>
                <a:lnTo>
                  <a:pt x="3" y="42"/>
                </a:lnTo>
                <a:lnTo>
                  <a:pt x="3" y="41"/>
                </a:lnTo>
                <a:lnTo>
                  <a:pt x="3" y="40"/>
                </a:lnTo>
                <a:lnTo>
                  <a:pt x="3" y="39"/>
                </a:lnTo>
                <a:lnTo>
                  <a:pt x="4" y="36"/>
                </a:lnTo>
                <a:lnTo>
                  <a:pt x="4" y="35"/>
                </a:lnTo>
                <a:lnTo>
                  <a:pt x="4" y="33"/>
                </a:lnTo>
                <a:lnTo>
                  <a:pt x="4" y="30"/>
                </a:lnTo>
                <a:lnTo>
                  <a:pt x="4" y="24"/>
                </a:lnTo>
                <a:lnTo>
                  <a:pt x="4" y="23"/>
                </a:lnTo>
                <a:lnTo>
                  <a:pt x="4" y="22"/>
                </a:lnTo>
                <a:lnTo>
                  <a:pt x="4" y="21"/>
                </a:lnTo>
                <a:lnTo>
                  <a:pt x="4" y="18"/>
                </a:lnTo>
                <a:lnTo>
                  <a:pt x="4" y="12"/>
                </a:lnTo>
                <a:lnTo>
                  <a:pt x="4" y="11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5" y="9"/>
                </a:lnTo>
                <a:lnTo>
                  <a:pt x="5" y="10"/>
                </a:lnTo>
                <a:lnTo>
                  <a:pt x="5" y="13"/>
                </a:lnTo>
                <a:lnTo>
                  <a:pt x="5" y="14"/>
                </a:lnTo>
                <a:lnTo>
                  <a:pt x="5" y="16"/>
                </a:lnTo>
                <a:lnTo>
                  <a:pt x="5" y="18"/>
                </a:lnTo>
                <a:lnTo>
                  <a:pt x="5" y="24"/>
                </a:lnTo>
                <a:lnTo>
                  <a:pt x="5" y="25"/>
                </a:lnTo>
                <a:lnTo>
                  <a:pt x="5" y="26"/>
                </a:lnTo>
                <a:lnTo>
                  <a:pt x="5" y="27"/>
                </a:lnTo>
                <a:lnTo>
                  <a:pt x="5" y="30"/>
                </a:lnTo>
                <a:lnTo>
                  <a:pt x="6" y="35"/>
                </a:lnTo>
                <a:lnTo>
                  <a:pt x="6" y="36"/>
                </a:lnTo>
                <a:lnTo>
                  <a:pt x="6" y="37"/>
                </a:lnTo>
                <a:lnTo>
                  <a:pt x="6" y="38"/>
                </a:lnTo>
                <a:lnTo>
                  <a:pt x="6" y="39"/>
                </a:lnTo>
                <a:lnTo>
                  <a:pt x="6" y="40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0"/>
                </a:lnTo>
                <a:lnTo>
                  <a:pt x="6" y="38"/>
                </a:lnTo>
                <a:lnTo>
                  <a:pt x="6" y="37"/>
                </a:lnTo>
                <a:lnTo>
                  <a:pt x="7" y="35"/>
                </a:lnTo>
                <a:lnTo>
                  <a:pt x="7" y="32"/>
                </a:lnTo>
                <a:lnTo>
                  <a:pt x="7" y="26"/>
                </a:lnTo>
                <a:lnTo>
                  <a:pt x="7" y="25"/>
                </a:lnTo>
                <a:lnTo>
                  <a:pt x="7" y="23"/>
                </a:lnTo>
                <a:lnTo>
                  <a:pt x="7" y="20"/>
                </a:lnTo>
                <a:lnTo>
                  <a:pt x="7" y="14"/>
                </a:lnTo>
                <a:lnTo>
                  <a:pt x="7" y="13"/>
                </a:lnTo>
                <a:lnTo>
                  <a:pt x="7" y="11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9"/>
                </a:lnTo>
                <a:lnTo>
                  <a:pt x="8" y="10"/>
                </a:lnTo>
                <a:lnTo>
                  <a:pt x="8" y="11"/>
                </a:lnTo>
                <a:lnTo>
                  <a:pt x="8" y="13"/>
                </a:lnTo>
                <a:lnTo>
                  <a:pt x="8" y="19"/>
                </a:lnTo>
                <a:lnTo>
                  <a:pt x="8" y="20"/>
                </a:lnTo>
                <a:lnTo>
                  <a:pt x="8" y="22"/>
                </a:lnTo>
                <a:lnTo>
                  <a:pt x="8" y="25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6"/>
                </a:lnTo>
                <a:lnTo>
                  <a:pt x="8" y="37"/>
                </a:lnTo>
                <a:lnTo>
                  <a:pt x="8" y="38"/>
                </a:lnTo>
                <a:lnTo>
                  <a:pt x="8" y="41"/>
                </a:lnTo>
                <a:lnTo>
                  <a:pt x="8" y="42"/>
                </a:lnTo>
                <a:lnTo>
                  <a:pt x="8" y="43"/>
                </a:lnTo>
                <a:lnTo>
                  <a:pt x="8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9" y="40"/>
                </a:lnTo>
                <a:lnTo>
                  <a:pt x="9" y="38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2"/>
                </a:lnTo>
                <a:lnTo>
                  <a:pt x="9" y="31"/>
                </a:lnTo>
                <a:lnTo>
                  <a:pt x="9" y="29"/>
                </a:lnTo>
                <a:lnTo>
                  <a:pt x="10" y="26"/>
                </a:lnTo>
                <a:lnTo>
                  <a:pt x="10" y="20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0" y="14"/>
                </a:lnTo>
                <a:lnTo>
                  <a:pt x="10" y="13"/>
                </a:lnTo>
                <a:lnTo>
                  <a:pt x="10" y="11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8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4"/>
                </a:lnTo>
                <a:lnTo>
                  <a:pt x="11" y="15"/>
                </a:lnTo>
                <a:lnTo>
                  <a:pt x="11" y="17"/>
                </a:lnTo>
                <a:lnTo>
                  <a:pt x="11" y="20"/>
                </a:lnTo>
                <a:lnTo>
                  <a:pt x="11" y="26"/>
                </a:lnTo>
                <a:lnTo>
                  <a:pt x="11" y="27"/>
                </a:lnTo>
                <a:lnTo>
                  <a:pt x="11" y="28"/>
                </a:lnTo>
                <a:lnTo>
                  <a:pt x="11" y="30"/>
                </a:lnTo>
                <a:lnTo>
                  <a:pt x="11" y="33"/>
                </a:lnTo>
                <a:lnTo>
                  <a:pt x="11" y="34"/>
                </a:lnTo>
                <a:lnTo>
                  <a:pt x="11" y="36"/>
                </a:lnTo>
                <a:lnTo>
                  <a:pt x="11" y="39"/>
                </a:lnTo>
                <a:lnTo>
                  <a:pt x="11" y="40"/>
                </a:lnTo>
                <a:lnTo>
                  <a:pt x="11" y="41"/>
                </a:lnTo>
                <a:lnTo>
                  <a:pt x="11" y="42"/>
                </a:lnTo>
                <a:lnTo>
                  <a:pt x="11" y="43"/>
                </a:lnTo>
                <a:lnTo>
                  <a:pt x="11" y="44"/>
                </a:lnTo>
                <a:lnTo>
                  <a:pt x="12" y="45"/>
                </a:lnTo>
                <a:lnTo>
                  <a:pt x="12" y="46"/>
                </a:lnTo>
                <a:lnTo>
                  <a:pt x="12" y="47"/>
                </a:lnTo>
                <a:lnTo>
                  <a:pt x="12" y="48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7" name="Freeform 180"/>
          <p:cNvSpPr>
            <a:spLocks/>
          </p:cNvSpPr>
          <p:nvPr/>
        </p:nvSpPr>
        <p:spPr bwMode="auto">
          <a:xfrm>
            <a:off x="8179897" y="3651142"/>
            <a:ext cx="21960" cy="69184"/>
          </a:xfrm>
          <a:custGeom>
            <a:avLst/>
            <a:gdLst>
              <a:gd name="T0" fmla="*/ 0 w 11"/>
              <a:gd name="T1" fmla="*/ 88605741 h 50"/>
              <a:gd name="T2" fmla="*/ 0 w 11"/>
              <a:gd name="T3" fmla="*/ 86833520 h 50"/>
              <a:gd name="T4" fmla="*/ 0 w 11"/>
              <a:gd name="T5" fmla="*/ 79744634 h 50"/>
              <a:gd name="T6" fmla="*/ 0 w 11"/>
              <a:gd name="T7" fmla="*/ 62023752 h 50"/>
              <a:gd name="T8" fmla="*/ 0 w 11"/>
              <a:gd name="T9" fmla="*/ 35441763 h 50"/>
              <a:gd name="T10" fmla="*/ 1747033 w 11"/>
              <a:gd name="T11" fmla="*/ 15948660 h 50"/>
              <a:gd name="T12" fmla="*/ 1747033 w 11"/>
              <a:gd name="T13" fmla="*/ 7088886 h 50"/>
              <a:gd name="T14" fmla="*/ 1747033 w 11"/>
              <a:gd name="T15" fmla="*/ 3544443 h 50"/>
              <a:gd name="T16" fmla="*/ 1747033 w 11"/>
              <a:gd name="T17" fmla="*/ 1772222 h 50"/>
              <a:gd name="T18" fmla="*/ 1747033 w 11"/>
              <a:gd name="T19" fmla="*/ 1772222 h 50"/>
              <a:gd name="T20" fmla="*/ 1747033 w 11"/>
              <a:gd name="T21" fmla="*/ 7088886 h 50"/>
              <a:gd name="T22" fmla="*/ 1747033 w 11"/>
              <a:gd name="T23" fmla="*/ 15948660 h 50"/>
              <a:gd name="T24" fmla="*/ 3494065 w 11"/>
              <a:gd name="T25" fmla="*/ 46075092 h 50"/>
              <a:gd name="T26" fmla="*/ 3494065 w 11"/>
              <a:gd name="T27" fmla="*/ 67340417 h 50"/>
              <a:gd name="T28" fmla="*/ 3494065 w 11"/>
              <a:gd name="T29" fmla="*/ 79744634 h 50"/>
              <a:gd name="T30" fmla="*/ 3494065 w 11"/>
              <a:gd name="T31" fmla="*/ 85061298 h 50"/>
              <a:gd name="T32" fmla="*/ 3494065 w 11"/>
              <a:gd name="T33" fmla="*/ 88605741 h 50"/>
              <a:gd name="T34" fmla="*/ 5241098 w 11"/>
              <a:gd name="T35" fmla="*/ 88605741 h 50"/>
              <a:gd name="T36" fmla="*/ 5241098 w 11"/>
              <a:gd name="T37" fmla="*/ 85061298 h 50"/>
              <a:gd name="T38" fmla="*/ 5241098 w 11"/>
              <a:gd name="T39" fmla="*/ 77972412 h 50"/>
              <a:gd name="T40" fmla="*/ 5241098 w 11"/>
              <a:gd name="T41" fmla="*/ 60251531 h 50"/>
              <a:gd name="T42" fmla="*/ 5241098 w 11"/>
              <a:gd name="T43" fmla="*/ 33669542 h 50"/>
              <a:gd name="T44" fmla="*/ 6988131 w 11"/>
              <a:gd name="T45" fmla="*/ 14176439 h 50"/>
              <a:gd name="T46" fmla="*/ 6988131 w 11"/>
              <a:gd name="T47" fmla="*/ 5316665 h 50"/>
              <a:gd name="T48" fmla="*/ 6988131 w 11"/>
              <a:gd name="T49" fmla="*/ 1772222 h 50"/>
              <a:gd name="T50" fmla="*/ 6988131 w 11"/>
              <a:gd name="T51" fmla="*/ 1772222 h 50"/>
              <a:gd name="T52" fmla="*/ 6988131 w 11"/>
              <a:gd name="T53" fmla="*/ 3544443 h 50"/>
              <a:gd name="T54" fmla="*/ 6988131 w 11"/>
              <a:gd name="T55" fmla="*/ 12404217 h 50"/>
              <a:gd name="T56" fmla="*/ 8735164 w 11"/>
              <a:gd name="T57" fmla="*/ 30126432 h 50"/>
              <a:gd name="T58" fmla="*/ 8735164 w 11"/>
              <a:gd name="T59" fmla="*/ 58479309 h 50"/>
              <a:gd name="T60" fmla="*/ 8735164 w 11"/>
              <a:gd name="T61" fmla="*/ 74429303 h 50"/>
              <a:gd name="T62" fmla="*/ 8735164 w 11"/>
              <a:gd name="T63" fmla="*/ 83289077 h 50"/>
              <a:gd name="T64" fmla="*/ 8735164 w 11"/>
              <a:gd name="T65" fmla="*/ 86833520 h 50"/>
              <a:gd name="T66" fmla="*/ 8735164 w 11"/>
              <a:gd name="T67" fmla="*/ 88605741 h 50"/>
              <a:gd name="T68" fmla="*/ 8735164 w 11"/>
              <a:gd name="T69" fmla="*/ 86833520 h 50"/>
              <a:gd name="T70" fmla="*/ 10482196 w 11"/>
              <a:gd name="T71" fmla="*/ 81516855 h 50"/>
              <a:gd name="T72" fmla="*/ 10482196 w 11"/>
              <a:gd name="T73" fmla="*/ 70884860 h 50"/>
              <a:gd name="T74" fmla="*/ 10482196 w 11"/>
              <a:gd name="T75" fmla="*/ 40758428 h 50"/>
              <a:gd name="T76" fmla="*/ 10482196 w 11"/>
              <a:gd name="T77" fmla="*/ 19493103 h 50"/>
              <a:gd name="T78" fmla="*/ 12229229 w 11"/>
              <a:gd name="T79" fmla="*/ 7088886 h 50"/>
              <a:gd name="T80" fmla="*/ 12229229 w 11"/>
              <a:gd name="T81" fmla="*/ 1772222 h 50"/>
              <a:gd name="T82" fmla="*/ 12229229 w 11"/>
              <a:gd name="T83" fmla="*/ 0 h 50"/>
              <a:gd name="T84" fmla="*/ 12229229 w 11"/>
              <a:gd name="T85" fmla="*/ 3544443 h 50"/>
              <a:gd name="T86" fmla="*/ 12229229 w 11"/>
              <a:gd name="T87" fmla="*/ 8861108 h 50"/>
              <a:gd name="T88" fmla="*/ 12229229 w 11"/>
              <a:gd name="T89" fmla="*/ 35441763 h 50"/>
              <a:gd name="T90" fmla="*/ 13976262 w 11"/>
              <a:gd name="T91" fmla="*/ 62023752 h 50"/>
              <a:gd name="T92" fmla="*/ 13976262 w 11"/>
              <a:gd name="T93" fmla="*/ 79744634 h 50"/>
              <a:gd name="T94" fmla="*/ 13976262 w 11"/>
              <a:gd name="T95" fmla="*/ 85061298 h 50"/>
              <a:gd name="T96" fmla="*/ 13976262 w 11"/>
              <a:gd name="T97" fmla="*/ 88605741 h 50"/>
              <a:gd name="T98" fmla="*/ 13976262 w 11"/>
              <a:gd name="T99" fmla="*/ 88605741 h 50"/>
              <a:gd name="T100" fmla="*/ 13976262 w 11"/>
              <a:gd name="T101" fmla="*/ 86833520 h 50"/>
              <a:gd name="T102" fmla="*/ 15723295 w 11"/>
              <a:gd name="T103" fmla="*/ 79744634 h 50"/>
              <a:gd name="T104" fmla="*/ 15723295 w 11"/>
              <a:gd name="T105" fmla="*/ 63795974 h 50"/>
              <a:gd name="T106" fmla="*/ 15723295 w 11"/>
              <a:gd name="T107" fmla="*/ 35441763 h 50"/>
              <a:gd name="T108" fmla="*/ 15723295 w 11"/>
              <a:gd name="T109" fmla="*/ 14176439 h 50"/>
              <a:gd name="T110" fmla="*/ 17470327 w 11"/>
              <a:gd name="T111" fmla="*/ 5316665 h 50"/>
              <a:gd name="T112" fmla="*/ 17470327 w 11"/>
              <a:gd name="T113" fmla="*/ 1772222 h 50"/>
              <a:gd name="T114" fmla="*/ 17470327 w 11"/>
              <a:gd name="T115" fmla="*/ 0 h 50"/>
              <a:gd name="T116" fmla="*/ 17470327 w 11"/>
              <a:gd name="T117" fmla="*/ 3544443 h 50"/>
              <a:gd name="T118" fmla="*/ 17470327 w 11"/>
              <a:gd name="T119" fmla="*/ 8861108 h 50"/>
              <a:gd name="T120" fmla="*/ 17470327 w 11"/>
              <a:gd name="T121" fmla="*/ 26581989 h 50"/>
              <a:gd name="T122" fmla="*/ 17470327 w 11"/>
              <a:gd name="T123" fmla="*/ 56707088 h 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0"/>
              <a:gd name="T188" fmla="*/ 11 w 11"/>
              <a:gd name="T189" fmla="*/ 50 h 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0">
                <a:moveTo>
                  <a:pt x="0" y="49"/>
                </a:moveTo>
                <a:lnTo>
                  <a:pt x="0" y="49"/>
                </a:lnTo>
                <a:lnTo>
                  <a:pt x="0" y="50"/>
                </a:lnTo>
                <a:lnTo>
                  <a:pt x="0" y="49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5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0" y="40"/>
                </a:lnTo>
                <a:lnTo>
                  <a:pt x="0" y="39"/>
                </a:lnTo>
                <a:lnTo>
                  <a:pt x="0" y="38"/>
                </a:lnTo>
                <a:lnTo>
                  <a:pt x="0" y="35"/>
                </a:lnTo>
                <a:lnTo>
                  <a:pt x="0" y="34"/>
                </a:lnTo>
                <a:lnTo>
                  <a:pt x="0" y="32"/>
                </a:lnTo>
                <a:lnTo>
                  <a:pt x="0" y="29"/>
                </a:lnTo>
                <a:lnTo>
                  <a:pt x="0" y="23"/>
                </a:lnTo>
                <a:lnTo>
                  <a:pt x="0" y="22"/>
                </a:lnTo>
                <a:lnTo>
                  <a:pt x="0" y="21"/>
                </a:lnTo>
                <a:lnTo>
                  <a:pt x="0" y="20"/>
                </a:lnTo>
                <a:lnTo>
                  <a:pt x="0" y="17"/>
                </a:lnTo>
                <a:lnTo>
                  <a:pt x="0" y="16"/>
                </a:lnTo>
                <a:lnTo>
                  <a:pt x="1" y="15"/>
                </a:lnTo>
                <a:lnTo>
                  <a:pt x="1" y="14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2" y="18"/>
                </a:lnTo>
                <a:lnTo>
                  <a:pt x="2" y="25"/>
                </a:lnTo>
                <a:lnTo>
                  <a:pt x="2" y="26"/>
                </a:lnTo>
                <a:lnTo>
                  <a:pt x="2" y="28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7"/>
                </a:lnTo>
                <a:lnTo>
                  <a:pt x="2" y="38"/>
                </a:lnTo>
                <a:lnTo>
                  <a:pt x="2" y="39"/>
                </a:lnTo>
                <a:lnTo>
                  <a:pt x="2" y="40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3" y="50"/>
                </a:lnTo>
                <a:lnTo>
                  <a:pt x="3" y="49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3"/>
                </a:lnTo>
                <a:lnTo>
                  <a:pt x="3" y="42"/>
                </a:lnTo>
                <a:lnTo>
                  <a:pt x="3" y="40"/>
                </a:lnTo>
                <a:lnTo>
                  <a:pt x="3" y="39"/>
                </a:lnTo>
                <a:lnTo>
                  <a:pt x="3" y="38"/>
                </a:lnTo>
                <a:lnTo>
                  <a:pt x="3" y="37"/>
                </a:lnTo>
                <a:lnTo>
                  <a:pt x="3" y="34"/>
                </a:lnTo>
                <a:lnTo>
                  <a:pt x="3" y="28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6"/>
                </a:lnTo>
                <a:lnTo>
                  <a:pt x="3" y="15"/>
                </a:lnTo>
                <a:lnTo>
                  <a:pt x="4" y="14"/>
                </a:lnTo>
                <a:lnTo>
                  <a:pt x="4" y="13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4" y="4"/>
                </a:lnTo>
                <a:lnTo>
                  <a:pt x="4" y="5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9"/>
                </a:lnTo>
                <a:lnTo>
                  <a:pt x="4" y="11"/>
                </a:lnTo>
                <a:lnTo>
                  <a:pt x="4" y="12"/>
                </a:lnTo>
                <a:lnTo>
                  <a:pt x="5" y="13"/>
                </a:lnTo>
                <a:lnTo>
                  <a:pt x="5" y="14"/>
                </a:lnTo>
                <a:lnTo>
                  <a:pt x="5" y="17"/>
                </a:lnTo>
                <a:lnTo>
                  <a:pt x="5" y="23"/>
                </a:lnTo>
                <a:lnTo>
                  <a:pt x="5" y="24"/>
                </a:lnTo>
                <a:lnTo>
                  <a:pt x="5" y="25"/>
                </a:lnTo>
                <a:lnTo>
                  <a:pt x="5" y="27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6"/>
                </a:lnTo>
                <a:lnTo>
                  <a:pt x="5" y="37"/>
                </a:lnTo>
                <a:lnTo>
                  <a:pt x="5" y="39"/>
                </a:lnTo>
                <a:lnTo>
                  <a:pt x="5" y="40"/>
                </a:lnTo>
                <a:lnTo>
                  <a:pt x="5" y="41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5" y="46"/>
                </a:lnTo>
                <a:lnTo>
                  <a:pt x="5" y="47"/>
                </a:lnTo>
                <a:lnTo>
                  <a:pt x="5" y="48"/>
                </a:lnTo>
                <a:lnTo>
                  <a:pt x="5" y="49"/>
                </a:lnTo>
                <a:lnTo>
                  <a:pt x="5" y="50"/>
                </a:lnTo>
                <a:lnTo>
                  <a:pt x="5" y="49"/>
                </a:lnTo>
                <a:lnTo>
                  <a:pt x="5" y="48"/>
                </a:lnTo>
                <a:lnTo>
                  <a:pt x="6" y="48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1"/>
                </a:lnTo>
                <a:lnTo>
                  <a:pt x="6" y="40"/>
                </a:lnTo>
                <a:lnTo>
                  <a:pt x="6" y="39"/>
                </a:lnTo>
                <a:lnTo>
                  <a:pt x="6" y="36"/>
                </a:lnTo>
                <a:lnTo>
                  <a:pt x="6" y="30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2"/>
                </a:lnTo>
                <a:lnTo>
                  <a:pt x="6" y="21"/>
                </a:lnTo>
                <a:lnTo>
                  <a:pt x="6" y="17"/>
                </a:lnTo>
                <a:lnTo>
                  <a:pt x="6" y="16"/>
                </a:lnTo>
                <a:lnTo>
                  <a:pt x="6" y="14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7" y="6"/>
                </a:lnTo>
                <a:lnTo>
                  <a:pt x="7" y="7"/>
                </a:lnTo>
                <a:lnTo>
                  <a:pt x="7" y="9"/>
                </a:lnTo>
                <a:lnTo>
                  <a:pt x="7" y="10"/>
                </a:lnTo>
                <a:lnTo>
                  <a:pt x="7" y="11"/>
                </a:lnTo>
                <a:lnTo>
                  <a:pt x="7" y="14"/>
                </a:lnTo>
                <a:lnTo>
                  <a:pt x="7" y="20"/>
                </a:lnTo>
                <a:lnTo>
                  <a:pt x="7" y="21"/>
                </a:lnTo>
                <a:lnTo>
                  <a:pt x="7" y="23"/>
                </a:lnTo>
                <a:lnTo>
                  <a:pt x="8" y="26"/>
                </a:lnTo>
                <a:lnTo>
                  <a:pt x="8" y="32"/>
                </a:lnTo>
                <a:lnTo>
                  <a:pt x="8" y="33"/>
                </a:lnTo>
                <a:lnTo>
                  <a:pt x="8" y="35"/>
                </a:lnTo>
                <a:lnTo>
                  <a:pt x="8" y="38"/>
                </a:lnTo>
                <a:lnTo>
                  <a:pt x="8" y="39"/>
                </a:lnTo>
                <a:lnTo>
                  <a:pt x="8" y="40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6"/>
                </a:lnTo>
                <a:lnTo>
                  <a:pt x="8" y="47"/>
                </a:lnTo>
                <a:lnTo>
                  <a:pt x="8" y="48"/>
                </a:lnTo>
                <a:lnTo>
                  <a:pt x="8" y="49"/>
                </a:lnTo>
                <a:lnTo>
                  <a:pt x="8" y="50"/>
                </a:lnTo>
                <a:lnTo>
                  <a:pt x="8" y="49"/>
                </a:lnTo>
                <a:lnTo>
                  <a:pt x="8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3"/>
                </a:lnTo>
                <a:lnTo>
                  <a:pt x="9" y="41"/>
                </a:lnTo>
                <a:lnTo>
                  <a:pt x="9" y="40"/>
                </a:lnTo>
                <a:lnTo>
                  <a:pt x="9" y="38"/>
                </a:lnTo>
                <a:lnTo>
                  <a:pt x="9" y="36"/>
                </a:lnTo>
                <a:lnTo>
                  <a:pt x="9" y="35"/>
                </a:lnTo>
                <a:lnTo>
                  <a:pt x="9" y="34"/>
                </a:lnTo>
                <a:lnTo>
                  <a:pt x="9" y="33"/>
                </a:lnTo>
                <a:lnTo>
                  <a:pt x="9" y="29"/>
                </a:lnTo>
                <a:lnTo>
                  <a:pt x="9" y="23"/>
                </a:lnTo>
                <a:lnTo>
                  <a:pt x="9" y="22"/>
                </a:lnTo>
                <a:lnTo>
                  <a:pt x="9" y="21"/>
                </a:lnTo>
                <a:lnTo>
                  <a:pt x="9" y="20"/>
                </a:lnTo>
                <a:lnTo>
                  <a:pt x="9" y="16"/>
                </a:lnTo>
                <a:lnTo>
                  <a:pt x="9" y="15"/>
                </a:lnTo>
                <a:lnTo>
                  <a:pt x="9" y="13"/>
                </a:lnTo>
                <a:lnTo>
                  <a:pt x="9" y="11"/>
                </a:lnTo>
                <a:lnTo>
                  <a:pt x="9" y="10"/>
                </a:lnTo>
                <a:lnTo>
                  <a:pt x="9" y="9"/>
                </a:lnTo>
                <a:lnTo>
                  <a:pt x="9" y="8"/>
                </a:lnTo>
                <a:lnTo>
                  <a:pt x="9" y="7"/>
                </a:lnTo>
                <a:lnTo>
                  <a:pt x="9" y="6"/>
                </a:lnTo>
                <a:lnTo>
                  <a:pt x="9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0" y="9"/>
                </a:lnTo>
                <a:lnTo>
                  <a:pt x="10" y="10"/>
                </a:lnTo>
                <a:lnTo>
                  <a:pt x="10" y="11"/>
                </a:lnTo>
                <a:lnTo>
                  <a:pt x="10" y="14"/>
                </a:lnTo>
                <a:lnTo>
                  <a:pt x="10" y="15"/>
                </a:lnTo>
                <a:lnTo>
                  <a:pt x="10" y="17"/>
                </a:lnTo>
                <a:lnTo>
                  <a:pt x="10" y="20"/>
                </a:lnTo>
                <a:lnTo>
                  <a:pt x="10" y="26"/>
                </a:lnTo>
                <a:lnTo>
                  <a:pt x="10" y="27"/>
                </a:lnTo>
                <a:lnTo>
                  <a:pt x="10" y="29"/>
                </a:lnTo>
                <a:lnTo>
                  <a:pt x="10" y="32"/>
                </a:lnTo>
                <a:lnTo>
                  <a:pt x="11" y="38"/>
                </a:lnTo>
                <a:lnTo>
                  <a:pt x="11" y="39"/>
                </a:lnTo>
                <a:lnTo>
                  <a:pt x="11" y="4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8" name="Freeform 181"/>
          <p:cNvSpPr>
            <a:spLocks/>
          </p:cNvSpPr>
          <p:nvPr/>
        </p:nvSpPr>
        <p:spPr bwMode="auto">
          <a:xfrm>
            <a:off x="8201857" y="3651142"/>
            <a:ext cx="24399" cy="70832"/>
          </a:xfrm>
          <a:custGeom>
            <a:avLst/>
            <a:gdLst>
              <a:gd name="T0" fmla="*/ 0 w 11"/>
              <a:gd name="T1" fmla="*/ 81820567 h 51"/>
              <a:gd name="T2" fmla="*/ 0 w 11"/>
              <a:gd name="T3" fmla="*/ 87157128 h 51"/>
              <a:gd name="T4" fmla="*/ 0 w 11"/>
              <a:gd name="T5" fmla="*/ 88935981 h 51"/>
              <a:gd name="T6" fmla="*/ 0 w 11"/>
              <a:gd name="T7" fmla="*/ 88935981 h 51"/>
              <a:gd name="T8" fmla="*/ 0 w 11"/>
              <a:gd name="T9" fmla="*/ 85378274 h 51"/>
              <a:gd name="T10" fmla="*/ 1941080 w 11"/>
              <a:gd name="T11" fmla="*/ 71148785 h 51"/>
              <a:gd name="T12" fmla="*/ 1941080 w 11"/>
              <a:gd name="T13" fmla="*/ 40910953 h 51"/>
              <a:gd name="T14" fmla="*/ 1941080 w 11"/>
              <a:gd name="T15" fmla="*/ 14229489 h 51"/>
              <a:gd name="T16" fmla="*/ 1941080 w 11"/>
              <a:gd name="T17" fmla="*/ 5336560 h 51"/>
              <a:gd name="T18" fmla="*/ 1941080 w 11"/>
              <a:gd name="T19" fmla="*/ 0 h 51"/>
              <a:gd name="T20" fmla="*/ 3882159 w 11"/>
              <a:gd name="T21" fmla="*/ 0 h 51"/>
              <a:gd name="T22" fmla="*/ 3882159 w 11"/>
              <a:gd name="T23" fmla="*/ 1778853 h 51"/>
              <a:gd name="T24" fmla="*/ 3882159 w 11"/>
              <a:gd name="T25" fmla="*/ 7115414 h 51"/>
              <a:gd name="T26" fmla="*/ 3882159 w 11"/>
              <a:gd name="T27" fmla="*/ 21344903 h 51"/>
              <a:gd name="T28" fmla="*/ 3882159 w 11"/>
              <a:gd name="T29" fmla="*/ 48025028 h 51"/>
              <a:gd name="T30" fmla="*/ 5823239 w 11"/>
              <a:gd name="T31" fmla="*/ 72927638 h 51"/>
              <a:gd name="T32" fmla="*/ 5823239 w 11"/>
              <a:gd name="T33" fmla="*/ 83599421 h 51"/>
              <a:gd name="T34" fmla="*/ 5823239 w 11"/>
              <a:gd name="T35" fmla="*/ 88935981 h 51"/>
              <a:gd name="T36" fmla="*/ 5823239 w 11"/>
              <a:gd name="T37" fmla="*/ 90714835 h 51"/>
              <a:gd name="T38" fmla="*/ 5823239 w 11"/>
              <a:gd name="T39" fmla="*/ 88935981 h 51"/>
              <a:gd name="T40" fmla="*/ 5823239 w 11"/>
              <a:gd name="T41" fmla="*/ 83599421 h 51"/>
              <a:gd name="T42" fmla="*/ 5823239 w 11"/>
              <a:gd name="T43" fmla="*/ 69369931 h 51"/>
              <a:gd name="T44" fmla="*/ 7764318 w 11"/>
              <a:gd name="T45" fmla="*/ 39132099 h 51"/>
              <a:gd name="T46" fmla="*/ 7764318 w 11"/>
              <a:gd name="T47" fmla="*/ 14229489 h 51"/>
              <a:gd name="T48" fmla="*/ 7764318 w 11"/>
              <a:gd name="T49" fmla="*/ 3557707 h 51"/>
              <a:gd name="T50" fmla="*/ 7764318 w 11"/>
              <a:gd name="T51" fmla="*/ 0 h 51"/>
              <a:gd name="T52" fmla="*/ 7764318 w 11"/>
              <a:gd name="T53" fmla="*/ 0 h 51"/>
              <a:gd name="T54" fmla="*/ 7764318 w 11"/>
              <a:gd name="T55" fmla="*/ 1778853 h 51"/>
              <a:gd name="T56" fmla="*/ 9705398 w 11"/>
              <a:gd name="T57" fmla="*/ 7115414 h 51"/>
              <a:gd name="T58" fmla="*/ 9705398 w 11"/>
              <a:gd name="T59" fmla="*/ 53361589 h 51"/>
              <a:gd name="T60" fmla="*/ 9705398 w 11"/>
              <a:gd name="T61" fmla="*/ 74706492 h 51"/>
              <a:gd name="T62" fmla="*/ 11646477 w 11"/>
              <a:gd name="T63" fmla="*/ 83599421 h 51"/>
              <a:gd name="T64" fmla="*/ 11646477 w 11"/>
              <a:gd name="T65" fmla="*/ 88935981 h 51"/>
              <a:gd name="T66" fmla="*/ 11646477 w 11"/>
              <a:gd name="T67" fmla="*/ 90714835 h 51"/>
              <a:gd name="T68" fmla="*/ 11646477 w 11"/>
              <a:gd name="T69" fmla="*/ 88935981 h 51"/>
              <a:gd name="T70" fmla="*/ 11646477 w 11"/>
              <a:gd name="T71" fmla="*/ 83599421 h 51"/>
              <a:gd name="T72" fmla="*/ 11646477 w 11"/>
              <a:gd name="T73" fmla="*/ 60477003 h 51"/>
              <a:gd name="T74" fmla="*/ 13587557 w 11"/>
              <a:gd name="T75" fmla="*/ 33795539 h 51"/>
              <a:gd name="T76" fmla="*/ 13587557 w 11"/>
              <a:gd name="T77" fmla="*/ 14229489 h 51"/>
              <a:gd name="T78" fmla="*/ 13587557 w 11"/>
              <a:gd name="T79" fmla="*/ 5336560 h 51"/>
              <a:gd name="T80" fmla="*/ 13587557 w 11"/>
              <a:gd name="T81" fmla="*/ 0 h 51"/>
              <a:gd name="T82" fmla="*/ 13587557 w 11"/>
              <a:gd name="T83" fmla="*/ 0 h 51"/>
              <a:gd name="T84" fmla="*/ 13587557 w 11"/>
              <a:gd name="T85" fmla="*/ 1778853 h 51"/>
              <a:gd name="T86" fmla="*/ 15528636 w 11"/>
              <a:gd name="T87" fmla="*/ 7115414 h 51"/>
              <a:gd name="T88" fmla="*/ 15528636 w 11"/>
              <a:gd name="T89" fmla="*/ 26681464 h 51"/>
              <a:gd name="T90" fmla="*/ 15528636 w 11"/>
              <a:gd name="T91" fmla="*/ 55140442 h 51"/>
              <a:gd name="T92" fmla="*/ 15528636 w 11"/>
              <a:gd name="T93" fmla="*/ 76485345 h 51"/>
              <a:gd name="T94" fmla="*/ 15528636 w 11"/>
              <a:gd name="T95" fmla="*/ 85378274 h 51"/>
              <a:gd name="T96" fmla="*/ 15528636 w 11"/>
              <a:gd name="T97" fmla="*/ 88935981 h 51"/>
              <a:gd name="T98" fmla="*/ 17469716 w 11"/>
              <a:gd name="T99" fmla="*/ 90714835 h 51"/>
              <a:gd name="T100" fmla="*/ 17469716 w 11"/>
              <a:gd name="T101" fmla="*/ 88935981 h 51"/>
              <a:gd name="T102" fmla="*/ 17469716 w 11"/>
              <a:gd name="T103" fmla="*/ 81820567 h 51"/>
              <a:gd name="T104" fmla="*/ 17469716 w 11"/>
              <a:gd name="T105" fmla="*/ 65812224 h 51"/>
              <a:gd name="T106" fmla="*/ 17469716 w 11"/>
              <a:gd name="T107" fmla="*/ 39132099 h 51"/>
              <a:gd name="T108" fmla="*/ 19410795 w 11"/>
              <a:gd name="T109" fmla="*/ 17787196 h 51"/>
              <a:gd name="T110" fmla="*/ 19410795 w 11"/>
              <a:gd name="T111" fmla="*/ 8894267 h 51"/>
              <a:gd name="T112" fmla="*/ 19410795 w 11"/>
              <a:gd name="T113" fmla="*/ 1778853 h 51"/>
              <a:gd name="T114" fmla="*/ 19410795 w 11"/>
              <a:gd name="T115" fmla="*/ 0 h 51"/>
              <a:gd name="T116" fmla="*/ 19410795 w 11"/>
              <a:gd name="T117" fmla="*/ 0 h 51"/>
              <a:gd name="T118" fmla="*/ 19410795 w 11"/>
              <a:gd name="T119" fmla="*/ 5336560 h 51"/>
              <a:gd name="T120" fmla="*/ 19410795 w 11"/>
              <a:gd name="T121" fmla="*/ 14229489 h 51"/>
              <a:gd name="T122" fmla="*/ 21351875 w 11"/>
              <a:gd name="T123" fmla="*/ 44468660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41"/>
                </a:moveTo>
                <a:lnTo>
                  <a:pt x="0" y="41"/>
                </a:lnTo>
                <a:lnTo>
                  <a:pt x="0" y="42"/>
                </a:lnTo>
                <a:lnTo>
                  <a:pt x="0" y="43"/>
                </a:lnTo>
                <a:lnTo>
                  <a:pt x="0" y="44"/>
                </a:lnTo>
                <a:lnTo>
                  <a:pt x="0" y="45"/>
                </a:lnTo>
                <a:lnTo>
                  <a:pt x="0" y="46"/>
                </a:lnTo>
                <a:lnTo>
                  <a:pt x="0" y="47"/>
                </a:lnTo>
                <a:lnTo>
                  <a:pt x="0" y="48"/>
                </a:lnTo>
                <a:lnTo>
                  <a:pt x="0" y="49"/>
                </a:lnTo>
                <a:lnTo>
                  <a:pt x="0" y="50"/>
                </a:lnTo>
                <a:lnTo>
                  <a:pt x="0" y="49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0" y="45"/>
                </a:lnTo>
                <a:lnTo>
                  <a:pt x="0" y="43"/>
                </a:lnTo>
                <a:lnTo>
                  <a:pt x="0" y="42"/>
                </a:lnTo>
                <a:lnTo>
                  <a:pt x="0" y="41"/>
                </a:lnTo>
                <a:lnTo>
                  <a:pt x="1" y="40"/>
                </a:lnTo>
                <a:lnTo>
                  <a:pt x="1" y="37"/>
                </a:lnTo>
                <a:lnTo>
                  <a:pt x="1" y="36"/>
                </a:lnTo>
                <a:lnTo>
                  <a:pt x="1" y="34"/>
                </a:lnTo>
                <a:lnTo>
                  <a:pt x="1" y="31"/>
                </a:lnTo>
                <a:lnTo>
                  <a:pt x="1" y="24"/>
                </a:lnTo>
                <a:lnTo>
                  <a:pt x="1" y="23"/>
                </a:lnTo>
                <a:lnTo>
                  <a:pt x="1" y="21"/>
                </a:lnTo>
                <a:lnTo>
                  <a:pt x="1" y="18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1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9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2" y="17"/>
                </a:lnTo>
                <a:lnTo>
                  <a:pt x="2" y="24"/>
                </a:lnTo>
                <a:lnTo>
                  <a:pt x="2" y="25"/>
                </a:lnTo>
                <a:lnTo>
                  <a:pt x="2" y="27"/>
                </a:lnTo>
                <a:lnTo>
                  <a:pt x="2" y="30"/>
                </a:lnTo>
                <a:lnTo>
                  <a:pt x="2" y="36"/>
                </a:lnTo>
                <a:lnTo>
                  <a:pt x="3" y="37"/>
                </a:lnTo>
                <a:lnTo>
                  <a:pt x="3" y="39"/>
                </a:lnTo>
                <a:lnTo>
                  <a:pt x="3" y="40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3" y="50"/>
                </a:lnTo>
                <a:lnTo>
                  <a:pt x="3" y="49"/>
                </a:lnTo>
                <a:lnTo>
                  <a:pt x="3" y="48"/>
                </a:lnTo>
                <a:lnTo>
                  <a:pt x="3" y="47"/>
                </a:lnTo>
                <a:lnTo>
                  <a:pt x="3" y="46"/>
                </a:lnTo>
                <a:lnTo>
                  <a:pt x="3" y="45"/>
                </a:lnTo>
                <a:lnTo>
                  <a:pt x="3" y="44"/>
                </a:lnTo>
                <a:lnTo>
                  <a:pt x="3" y="42"/>
                </a:lnTo>
                <a:lnTo>
                  <a:pt x="3" y="40"/>
                </a:lnTo>
                <a:lnTo>
                  <a:pt x="3" y="39"/>
                </a:lnTo>
                <a:lnTo>
                  <a:pt x="4" y="38"/>
                </a:lnTo>
                <a:lnTo>
                  <a:pt x="4" y="37"/>
                </a:lnTo>
                <a:lnTo>
                  <a:pt x="4" y="34"/>
                </a:lnTo>
                <a:lnTo>
                  <a:pt x="4" y="28"/>
                </a:lnTo>
                <a:lnTo>
                  <a:pt x="4" y="27"/>
                </a:lnTo>
                <a:lnTo>
                  <a:pt x="4" y="26"/>
                </a:lnTo>
                <a:lnTo>
                  <a:pt x="4" y="25"/>
                </a:lnTo>
                <a:lnTo>
                  <a:pt x="4" y="22"/>
                </a:lnTo>
                <a:lnTo>
                  <a:pt x="4" y="16"/>
                </a:lnTo>
                <a:lnTo>
                  <a:pt x="4" y="15"/>
                </a:lnTo>
                <a:lnTo>
                  <a:pt x="4" y="14"/>
                </a:lnTo>
                <a:lnTo>
                  <a:pt x="4" y="13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2"/>
                </a:lnTo>
                <a:lnTo>
                  <a:pt x="5" y="18"/>
                </a:lnTo>
                <a:lnTo>
                  <a:pt x="5" y="30"/>
                </a:lnTo>
                <a:lnTo>
                  <a:pt x="5" y="31"/>
                </a:lnTo>
                <a:lnTo>
                  <a:pt x="5" y="32"/>
                </a:lnTo>
                <a:lnTo>
                  <a:pt x="5" y="33"/>
                </a:lnTo>
                <a:lnTo>
                  <a:pt x="5" y="36"/>
                </a:lnTo>
                <a:lnTo>
                  <a:pt x="5" y="37"/>
                </a:lnTo>
                <a:lnTo>
                  <a:pt x="5" y="38"/>
                </a:lnTo>
                <a:lnTo>
                  <a:pt x="5" y="39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5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6" y="51"/>
                </a:lnTo>
                <a:lnTo>
                  <a:pt x="6" y="50"/>
                </a:lnTo>
                <a:lnTo>
                  <a:pt x="6" y="49"/>
                </a:lnTo>
                <a:lnTo>
                  <a:pt x="6" y="48"/>
                </a:lnTo>
                <a:lnTo>
                  <a:pt x="6" y="47"/>
                </a:lnTo>
                <a:lnTo>
                  <a:pt x="6" y="46"/>
                </a:lnTo>
                <a:lnTo>
                  <a:pt x="6" y="45"/>
                </a:lnTo>
                <a:lnTo>
                  <a:pt x="6" y="44"/>
                </a:lnTo>
                <a:lnTo>
                  <a:pt x="6" y="43"/>
                </a:lnTo>
                <a:lnTo>
                  <a:pt x="6" y="42"/>
                </a:lnTo>
                <a:lnTo>
                  <a:pt x="6" y="40"/>
                </a:lnTo>
                <a:lnTo>
                  <a:pt x="6" y="34"/>
                </a:lnTo>
                <a:lnTo>
                  <a:pt x="6" y="33"/>
                </a:lnTo>
                <a:lnTo>
                  <a:pt x="6" y="31"/>
                </a:lnTo>
                <a:lnTo>
                  <a:pt x="6" y="28"/>
                </a:lnTo>
                <a:lnTo>
                  <a:pt x="7" y="22"/>
                </a:lnTo>
                <a:lnTo>
                  <a:pt x="7" y="21"/>
                </a:lnTo>
                <a:lnTo>
                  <a:pt x="7" y="19"/>
                </a:lnTo>
                <a:lnTo>
                  <a:pt x="7" y="16"/>
                </a:lnTo>
                <a:lnTo>
                  <a:pt x="7" y="15"/>
                </a:lnTo>
                <a:lnTo>
                  <a:pt x="7" y="13"/>
                </a:lnTo>
                <a:lnTo>
                  <a:pt x="7" y="11"/>
                </a:lnTo>
                <a:lnTo>
                  <a:pt x="7" y="10"/>
                </a:lnTo>
                <a:lnTo>
                  <a:pt x="7" y="9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7" y="1"/>
                </a:lnTo>
                <a:lnTo>
                  <a:pt x="7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9"/>
                </a:lnTo>
                <a:lnTo>
                  <a:pt x="8" y="10"/>
                </a:lnTo>
                <a:lnTo>
                  <a:pt x="8" y="12"/>
                </a:lnTo>
                <a:lnTo>
                  <a:pt x="8" y="15"/>
                </a:lnTo>
                <a:lnTo>
                  <a:pt x="8" y="16"/>
                </a:lnTo>
                <a:lnTo>
                  <a:pt x="8" y="18"/>
                </a:lnTo>
                <a:lnTo>
                  <a:pt x="8" y="21"/>
                </a:lnTo>
                <a:lnTo>
                  <a:pt x="8" y="28"/>
                </a:lnTo>
                <a:lnTo>
                  <a:pt x="8" y="29"/>
                </a:lnTo>
                <a:lnTo>
                  <a:pt x="8" y="31"/>
                </a:lnTo>
                <a:lnTo>
                  <a:pt x="8" y="34"/>
                </a:lnTo>
                <a:lnTo>
                  <a:pt x="8" y="35"/>
                </a:lnTo>
                <a:lnTo>
                  <a:pt x="8" y="36"/>
                </a:lnTo>
                <a:lnTo>
                  <a:pt x="8" y="37"/>
                </a:lnTo>
                <a:lnTo>
                  <a:pt x="8" y="40"/>
                </a:lnTo>
                <a:lnTo>
                  <a:pt x="8" y="41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6"/>
                </a:lnTo>
                <a:lnTo>
                  <a:pt x="8" y="47"/>
                </a:lnTo>
                <a:lnTo>
                  <a:pt x="8" y="48"/>
                </a:lnTo>
                <a:lnTo>
                  <a:pt x="8" y="49"/>
                </a:lnTo>
                <a:lnTo>
                  <a:pt x="8" y="50"/>
                </a:lnTo>
                <a:lnTo>
                  <a:pt x="9" y="50"/>
                </a:lnTo>
                <a:lnTo>
                  <a:pt x="9" y="51"/>
                </a:lnTo>
                <a:lnTo>
                  <a:pt x="9" y="50"/>
                </a:lnTo>
                <a:lnTo>
                  <a:pt x="9" y="49"/>
                </a:lnTo>
                <a:lnTo>
                  <a:pt x="9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9" y="39"/>
                </a:lnTo>
                <a:lnTo>
                  <a:pt x="9" y="37"/>
                </a:lnTo>
                <a:lnTo>
                  <a:pt x="9" y="36"/>
                </a:lnTo>
                <a:lnTo>
                  <a:pt x="9" y="35"/>
                </a:lnTo>
                <a:lnTo>
                  <a:pt x="9" y="34"/>
                </a:lnTo>
                <a:lnTo>
                  <a:pt x="9" y="31"/>
                </a:lnTo>
                <a:lnTo>
                  <a:pt x="9" y="25"/>
                </a:lnTo>
                <a:lnTo>
                  <a:pt x="9" y="24"/>
                </a:lnTo>
                <a:lnTo>
                  <a:pt x="9" y="23"/>
                </a:lnTo>
                <a:lnTo>
                  <a:pt x="9" y="22"/>
                </a:lnTo>
                <a:lnTo>
                  <a:pt x="9" y="19"/>
                </a:lnTo>
                <a:lnTo>
                  <a:pt x="9" y="18"/>
                </a:lnTo>
                <a:lnTo>
                  <a:pt x="9" y="17"/>
                </a:lnTo>
                <a:lnTo>
                  <a:pt x="9" y="16"/>
                </a:lnTo>
                <a:lnTo>
                  <a:pt x="10" y="13"/>
                </a:lnTo>
                <a:lnTo>
                  <a:pt x="10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0" y="5"/>
                </a:lnTo>
                <a:lnTo>
                  <a:pt x="10" y="6"/>
                </a:lnTo>
                <a:lnTo>
                  <a:pt x="10" y="7"/>
                </a:lnTo>
                <a:lnTo>
                  <a:pt x="10" y="8"/>
                </a:lnTo>
                <a:lnTo>
                  <a:pt x="10" y="9"/>
                </a:lnTo>
                <a:lnTo>
                  <a:pt x="11" y="12"/>
                </a:lnTo>
                <a:lnTo>
                  <a:pt x="11" y="13"/>
                </a:lnTo>
                <a:lnTo>
                  <a:pt x="11" y="15"/>
                </a:lnTo>
                <a:lnTo>
                  <a:pt x="11" y="18"/>
                </a:lnTo>
                <a:lnTo>
                  <a:pt x="11" y="25"/>
                </a:lnTo>
                <a:lnTo>
                  <a:pt x="11" y="26"/>
                </a:lnTo>
                <a:lnTo>
                  <a:pt x="11" y="28"/>
                </a:lnTo>
                <a:lnTo>
                  <a:pt x="11" y="31"/>
                </a:lnTo>
                <a:lnTo>
                  <a:pt x="11" y="32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9" name="Freeform 182"/>
          <p:cNvSpPr>
            <a:spLocks/>
          </p:cNvSpPr>
          <p:nvPr/>
        </p:nvSpPr>
        <p:spPr bwMode="auto">
          <a:xfrm>
            <a:off x="8226257" y="3651142"/>
            <a:ext cx="21959" cy="70832"/>
          </a:xfrm>
          <a:custGeom>
            <a:avLst/>
            <a:gdLst>
              <a:gd name="T0" fmla="*/ 0 w 11"/>
              <a:gd name="T1" fmla="*/ 74706492 h 51"/>
              <a:gd name="T2" fmla="*/ 0 w 11"/>
              <a:gd name="T3" fmla="*/ 85378274 h 51"/>
              <a:gd name="T4" fmla="*/ 0 w 11"/>
              <a:gd name="T5" fmla="*/ 88935981 h 51"/>
              <a:gd name="T6" fmla="*/ 1746910 w 11"/>
              <a:gd name="T7" fmla="*/ 90714835 h 51"/>
              <a:gd name="T8" fmla="*/ 1746910 w 11"/>
              <a:gd name="T9" fmla="*/ 88935981 h 51"/>
              <a:gd name="T10" fmla="*/ 1746910 w 11"/>
              <a:gd name="T11" fmla="*/ 83599421 h 51"/>
              <a:gd name="T12" fmla="*/ 1746910 w 11"/>
              <a:gd name="T13" fmla="*/ 67591078 h 51"/>
              <a:gd name="T14" fmla="*/ 1746910 w 11"/>
              <a:gd name="T15" fmla="*/ 35574392 h 51"/>
              <a:gd name="T16" fmla="*/ 3493821 w 11"/>
              <a:gd name="T17" fmla="*/ 14229489 h 51"/>
              <a:gd name="T18" fmla="*/ 3493821 w 11"/>
              <a:gd name="T19" fmla="*/ 5336560 h 51"/>
              <a:gd name="T20" fmla="*/ 3493821 w 11"/>
              <a:gd name="T21" fmla="*/ 0 h 51"/>
              <a:gd name="T22" fmla="*/ 3493821 w 11"/>
              <a:gd name="T23" fmla="*/ 0 h 51"/>
              <a:gd name="T24" fmla="*/ 3493821 w 11"/>
              <a:gd name="T25" fmla="*/ 1778853 h 51"/>
              <a:gd name="T26" fmla="*/ 3493821 w 11"/>
              <a:gd name="T27" fmla="*/ 8894267 h 51"/>
              <a:gd name="T28" fmla="*/ 3493821 w 11"/>
              <a:gd name="T29" fmla="*/ 23123757 h 51"/>
              <a:gd name="T30" fmla="*/ 5240731 w 11"/>
              <a:gd name="T31" fmla="*/ 55140442 h 51"/>
              <a:gd name="T32" fmla="*/ 5240731 w 11"/>
              <a:gd name="T33" fmla="*/ 74706492 h 51"/>
              <a:gd name="T34" fmla="*/ 5240731 w 11"/>
              <a:gd name="T35" fmla="*/ 85378274 h 51"/>
              <a:gd name="T36" fmla="*/ 5240731 w 11"/>
              <a:gd name="T37" fmla="*/ 88935981 h 51"/>
              <a:gd name="T38" fmla="*/ 5240731 w 11"/>
              <a:gd name="T39" fmla="*/ 90714835 h 51"/>
              <a:gd name="T40" fmla="*/ 5240731 w 11"/>
              <a:gd name="T41" fmla="*/ 88935981 h 51"/>
              <a:gd name="T42" fmla="*/ 6987642 w 11"/>
              <a:gd name="T43" fmla="*/ 81820567 h 51"/>
              <a:gd name="T44" fmla="*/ 6987642 w 11"/>
              <a:gd name="T45" fmla="*/ 55140442 h 51"/>
              <a:gd name="T46" fmla="*/ 6987642 w 11"/>
              <a:gd name="T47" fmla="*/ 24902610 h 51"/>
              <a:gd name="T48" fmla="*/ 8734552 w 11"/>
              <a:gd name="T49" fmla="*/ 7115414 h 51"/>
              <a:gd name="T50" fmla="*/ 8734552 w 11"/>
              <a:gd name="T51" fmla="*/ 1778853 h 51"/>
              <a:gd name="T52" fmla="*/ 8734552 w 11"/>
              <a:gd name="T53" fmla="*/ 0 h 51"/>
              <a:gd name="T54" fmla="*/ 8734552 w 11"/>
              <a:gd name="T55" fmla="*/ 0 h 51"/>
              <a:gd name="T56" fmla="*/ 8734552 w 11"/>
              <a:gd name="T57" fmla="*/ 3557707 h 51"/>
              <a:gd name="T58" fmla="*/ 8734552 w 11"/>
              <a:gd name="T59" fmla="*/ 14229489 h 51"/>
              <a:gd name="T60" fmla="*/ 10481463 w 11"/>
              <a:gd name="T61" fmla="*/ 53361589 h 51"/>
              <a:gd name="T62" fmla="*/ 10481463 w 11"/>
              <a:gd name="T63" fmla="*/ 72927638 h 51"/>
              <a:gd name="T64" fmla="*/ 10481463 w 11"/>
              <a:gd name="T65" fmla="*/ 81820567 h 51"/>
              <a:gd name="T66" fmla="*/ 10481463 w 11"/>
              <a:gd name="T67" fmla="*/ 88935981 h 51"/>
              <a:gd name="T68" fmla="*/ 10481463 w 11"/>
              <a:gd name="T69" fmla="*/ 90714835 h 51"/>
              <a:gd name="T70" fmla="*/ 10481463 w 11"/>
              <a:gd name="T71" fmla="*/ 88935981 h 51"/>
              <a:gd name="T72" fmla="*/ 12228373 w 11"/>
              <a:gd name="T73" fmla="*/ 85378274 h 51"/>
              <a:gd name="T74" fmla="*/ 12228373 w 11"/>
              <a:gd name="T75" fmla="*/ 72927638 h 51"/>
              <a:gd name="T76" fmla="*/ 12228373 w 11"/>
              <a:gd name="T77" fmla="*/ 40910953 h 51"/>
              <a:gd name="T78" fmla="*/ 12228373 w 11"/>
              <a:gd name="T79" fmla="*/ 14229489 h 51"/>
              <a:gd name="T80" fmla="*/ 12228373 w 11"/>
              <a:gd name="T81" fmla="*/ 5336560 h 51"/>
              <a:gd name="T82" fmla="*/ 12228373 w 11"/>
              <a:gd name="T83" fmla="*/ 1778853 h 51"/>
              <a:gd name="T84" fmla="*/ 13975284 w 11"/>
              <a:gd name="T85" fmla="*/ 0 h 51"/>
              <a:gd name="T86" fmla="*/ 13975284 w 11"/>
              <a:gd name="T87" fmla="*/ 0 h 51"/>
              <a:gd name="T88" fmla="*/ 13975284 w 11"/>
              <a:gd name="T89" fmla="*/ 5336560 h 51"/>
              <a:gd name="T90" fmla="*/ 13975284 w 11"/>
              <a:gd name="T91" fmla="*/ 14229489 h 51"/>
              <a:gd name="T92" fmla="*/ 13975284 w 11"/>
              <a:gd name="T93" fmla="*/ 44468660 h 51"/>
              <a:gd name="T94" fmla="*/ 15722194 w 11"/>
              <a:gd name="T95" fmla="*/ 72927638 h 51"/>
              <a:gd name="T96" fmla="*/ 15722194 w 11"/>
              <a:gd name="T97" fmla="*/ 83599421 h 51"/>
              <a:gd name="T98" fmla="*/ 15722194 w 11"/>
              <a:gd name="T99" fmla="*/ 88935981 h 51"/>
              <a:gd name="T100" fmla="*/ 15722194 w 11"/>
              <a:gd name="T101" fmla="*/ 90714835 h 51"/>
              <a:gd name="T102" fmla="*/ 15722194 w 11"/>
              <a:gd name="T103" fmla="*/ 88935981 h 51"/>
              <a:gd name="T104" fmla="*/ 15722194 w 11"/>
              <a:gd name="T105" fmla="*/ 83599421 h 51"/>
              <a:gd name="T106" fmla="*/ 15722194 w 11"/>
              <a:gd name="T107" fmla="*/ 72927638 h 51"/>
              <a:gd name="T108" fmla="*/ 17469105 w 11"/>
              <a:gd name="T109" fmla="*/ 42689806 h 51"/>
              <a:gd name="T110" fmla="*/ 17469105 w 11"/>
              <a:gd name="T111" fmla="*/ 16008343 h 51"/>
              <a:gd name="T112" fmla="*/ 17469105 w 11"/>
              <a:gd name="T113" fmla="*/ 5336560 h 51"/>
              <a:gd name="T114" fmla="*/ 17469105 w 11"/>
              <a:gd name="T115" fmla="*/ 1778853 h 51"/>
              <a:gd name="T116" fmla="*/ 19216015 w 11"/>
              <a:gd name="T117" fmla="*/ 0 h 51"/>
              <a:gd name="T118" fmla="*/ 19216015 w 11"/>
              <a:gd name="T119" fmla="*/ 0 h 51"/>
              <a:gd name="T120" fmla="*/ 19216015 w 11"/>
              <a:gd name="T121" fmla="*/ 5336560 h 51"/>
              <a:gd name="T122" fmla="*/ 19216015 w 11"/>
              <a:gd name="T123" fmla="*/ 16008343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32"/>
                </a:move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0" y="38"/>
                </a:lnTo>
                <a:lnTo>
                  <a:pt x="0" y="39"/>
                </a:lnTo>
                <a:lnTo>
                  <a:pt x="0" y="42"/>
                </a:lnTo>
                <a:lnTo>
                  <a:pt x="0" y="43"/>
                </a:lnTo>
                <a:lnTo>
                  <a:pt x="0" y="44"/>
                </a:lnTo>
                <a:lnTo>
                  <a:pt x="0" y="46"/>
                </a:lnTo>
                <a:lnTo>
                  <a:pt x="0" y="47"/>
                </a:lnTo>
                <a:lnTo>
                  <a:pt x="0" y="48"/>
                </a:lnTo>
                <a:lnTo>
                  <a:pt x="0" y="49"/>
                </a:lnTo>
                <a:lnTo>
                  <a:pt x="0" y="50"/>
                </a:lnTo>
                <a:lnTo>
                  <a:pt x="0" y="51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3"/>
                </a:lnTo>
                <a:lnTo>
                  <a:pt x="1" y="41"/>
                </a:lnTo>
                <a:lnTo>
                  <a:pt x="1" y="40"/>
                </a:lnTo>
                <a:lnTo>
                  <a:pt x="1" y="38"/>
                </a:lnTo>
                <a:lnTo>
                  <a:pt x="1" y="35"/>
                </a:lnTo>
                <a:lnTo>
                  <a:pt x="1" y="28"/>
                </a:lnTo>
                <a:lnTo>
                  <a:pt x="1" y="27"/>
                </a:lnTo>
                <a:lnTo>
                  <a:pt x="1" y="25"/>
                </a:lnTo>
                <a:lnTo>
                  <a:pt x="1" y="22"/>
                </a:lnTo>
                <a:lnTo>
                  <a:pt x="1" y="21"/>
                </a:lnTo>
                <a:lnTo>
                  <a:pt x="1" y="20"/>
                </a:lnTo>
                <a:lnTo>
                  <a:pt x="1" y="18"/>
                </a:lnTo>
                <a:lnTo>
                  <a:pt x="1" y="15"/>
                </a:lnTo>
                <a:lnTo>
                  <a:pt x="1" y="14"/>
                </a:lnTo>
                <a:lnTo>
                  <a:pt x="2" y="14"/>
                </a:lnTo>
                <a:lnTo>
                  <a:pt x="2" y="12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2" y="13"/>
                </a:lnTo>
                <a:lnTo>
                  <a:pt x="2" y="16"/>
                </a:lnTo>
                <a:lnTo>
                  <a:pt x="3" y="23"/>
                </a:lnTo>
                <a:lnTo>
                  <a:pt x="3" y="24"/>
                </a:lnTo>
                <a:lnTo>
                  <a:pt x="3" y="26"/>
                </a:lnTo>
                <a:lnTo>
                  <a:pt x="3" y="29"/>
                </a:lnTo>
                <a:lnTo>
                  <a:pt x="3" y="30"/>
                </a:lnTo>
                <a:lnTo>
                  <a:pt x="3" y="31"/>
                </a:lnTo>
                <a:lnTo>
                  <a:pt x="3" y="32"/>
                </a:lnTo>
                <a:lnTo>
                  <a:pt x="3" y="35"/>
                </a:lnTo>
                <a:lnTo>
                  <a:pt x="3" y="36"/>
                </a:lnTo>
                <a:lnTo>
                  <a:pt x="3" y="38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50"/>
                </a:lnTo>
                <a:lnTo>
                  <a:pt x="3" y="51"/>
                </a:lnTo>
                <a:lnTo>
                  <a:pt x="3" y="50"/>
                </a:lnTo>
                <a:lnTo>
                  <a:pt x="3" y="49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3"/>
                </a:lnTo>
                <a:lnTo>
                  <a:pt x="4" y="42"/>
                </a:lnTo>
                <a:lnTo>
                  <a:pt x="4" y="41"/>
                </a:lnTo>
                <a:lnTo>
                  <a:pt x="4" y="40"/>
                </a:lnTo>
                <a:lnTo>
                  <a:pt x="4" y="37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4" y="27"/>
                </a:lnTo>
                <a:lnTo>
                  <a:pt x="4" y="24"/>
                </a:lnTo>
                <a:lnTo>
                  <a:pt x="4" y="17"/>
                </a:lnTo>
                <a:lnTo>
                  <a:pt x="4" y="16"/>
                </a:lnTo>
                <a:lnTo>
                  <a:pt x="4" y="14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5" y="12"/>
                </a:lnTo>
                <a:lnTo>
                  <a:pt x="5" y="17"/>
                </a:lnTo>
                <a:lnTo>
                  <a:pt x="5" y="18"/>
                </a:lnTo>
                <a:lnTo>
                  <a:pt x="5" y="19"/>
                </a:lnTo>
                <a:lnTo>
                  <a:pt x="5" y="21"/>
                </a:lnTo>
                <a:lnTo>
                  <a:pt x="6" y="24"/>
                </a:lnTo>
                <a:lnTo>
                  <a:pt x="6" y="30"/>
                </a:lnTo>
                <a:lnTo>
                  <a:pt x="6" y="31"/>
                </a:lnTo>
                <a:lnTo>
                  <a:pt x="6" y="33"/>
                </a:lnTo>
                <a:lnTo>
                  <a:pt x="6" y="36"/>
                </a:lnTo>
                <a:lnTo>
                  <a:pt x="6" y="37"/>
                </a:lnTo>
                <a:lnTo>
                  <a:pt x="6" y="38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6" y="51"/>
                </a:lnTo>
                <a:lnTo>
                  <a:pt x="6" y="50"/>
                </a:lnTo>
                <a:lnTo>
                  <a:pt x="6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4"/>
                </a:lnTo>
                <a:lnTo>
                  <a:pt x="7" y="42"/>
                </a:lnTo>
                <a:lnTo>
                  <a:pt x="7" y="41"/>
                </a:lnTo>
                <a:lnTo>
                  <a:pt x="7" y="39"/>
                </a:lnTo>
                <a:lnTo>
                  <a:pt x="7" y="36"/>
                </a:lnTo>
                <a:lnTo>
                  <a:pt x="7" y="35"/>
                </a:lnTo>
                <a:lnTo>
                  <a:pt x="7" y="33"/>
                </a:lnTo>
                <a:lnTo>
                  <a:pt x="7" y="30"/>
                </a:lnTo>
                <a:lnTo>
                  <a:pt x="7" y="23"/>
                </a:lnTo>
                <a:lnTo>
                  <a:pt x="7" y="22"/>
                </a:lnTo>
                <a:lnTo>
                  <a:pt x="7" y="20"/>
                </a:lnTo>
                <a:lnTo>
                  <a:pt x="7" y="17"/>
                </a:lnTo>
                <a:lnTo>
                  <a:pt x="7" y="11"/>
                </a:lnTo>
                <a:lnTo>
                  <a:pt x="7" y="10"/>
                </a:lnTo>
                <a:lnTo>
                  <a:pt x="7" y="8"/>
                </a:lnTo>
                <a:lnTo>
                  <a:pt x="7" y="7"/>
                </a:lnTo>
                <a:lnTo>
                  <a:pt x="7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8"/>
                </a:lnTo>
                <a:lnTo>
                  <a:pt x="8" y="9"/>
                </a:lnTo>
                <a:lnTo>
                  <a:pt x="8" y="12"/>
                </a:lnTo>
                <a:lnTo>
                  <a:pt x="8" y="13"/>
                </a:lnTo>
                <a:lnTo>
                  <a:pt x="8" y="14"/>
                </a:lnTo>
                <a:lnTo>
                  <a:pt x="8" y="18"/>
                </a:lnTo>
                <a:lnTo>
                  <a:pt x="8" y="24"/>
                </a:lnTo>
                <a:lnTo>
                  <a:pt x="8" y="25"/>
                </a:lnTo>
                <a:lnTo>
                  <a:pt x="8" y="26"/>
                </a:lnTo>
                <a:lnTo>
                  <a:pt x="8" y="28"/>
                </a:lnTo>
                <a:lnTo>
                  <a:pt x="8" y="31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9" y="40"/>
                </a:lnTo>
                <a:lnTo>
                  <a:pt x="9" y="41"/>
                </a:lnTo>
                <a:lnTo>
                  <a:pt x="9" y="42"/>
                </a:lnTo>
                <a:lnTo>
                  <a:pt x="9" y="43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9" y="51"/>
                </a:lnTo>
                <a:lnTo>
                  <a:pt x="9" y="50"/>
                </a:lnTo>
                <a:lnTo>
                  <a:pt x="9" y="49"/>
                </a:lnTo>
                <a:lnTo>
                  <a:pt x="9" y="48"/>
                </a:lnTo>
                <a:lnTo>
                  <a:pt x="9" y="47"/>
                </a:lnTo>
                <a:lnTo>
                  <a:pt x="9" y="46"/>
                </a:lnTo>
                <a:lnTo>
                  <a:pt x="9" y="45"/>
                </a:lnTo>
                <a:lnTo>
                  <a:pt x="9" y="43"/>
                </a:lnTo>
                <a:lnTo>
                  <a:pt x="9" y="42"/>
                </a:lnTo>
                <a:lnTo>
                  <a:pt x="9" y="41"/>
                </a:lnTo>
                <a:lnTo>
                  <a:pt x="10" y="38"/>
                </a:lnTo>
                <a:lnTo>
                  <a:pt x="10" y="37"/>
                </a:lnTo>
                <a:lnTo>
                  <a:pt x="10" y="35"/>
                </a:lnTo>
                <a:lnTo>
                  <a:pt x="10" y="32"/>
                </a:lnTo>
                <a:lnTo>
                  <a:pt x="10" y="26"/>
                </a:lnTo>
                <a:lnTo>
                  <a:pt x="10" y="25"/>
                </a:lnTo>
                <a:lnTo>
                  <a:pt x="10" y="24"/>
                </a:lnTo>
                <a:lnTo>
                  <a:pt x="10" y="22"/>
                </a:lnTo>
                <a:lnTo>
                  <a:pt x="10" y="19"/>
                </a:ln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0" y="5"/>
                </a:lnTo>
                <a:lnTo>
                  <a:pt x="10" y="4"/>
                </a:ln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9"/>
                </a:lnTo>
                <a:lnTo>
                  <a:pt x="11" y="10"/>
                </a:lnTo>
                <a:lnTo>
                  <a:pt x="11" y="11"/>
                </a:lnTo>
                <a:lnTo>
                  <a:pt x="11" y="12"/>
                </a:lnTo>
                <a:lnTo>
                  <a:pt x="11" y="15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0" name="Freeform 183"/>
          <p:cNvSpPr>
            <a:spLocks/>
          </p:cNvSpPr>
          <p:nvPr/>
        </p:nvSpPr>
        <p:spPr bwMode="auto">
          <a:xfrm>
            <a:off x="8248215" y="3651142"/>
            <a:ext cx="21960" cy="70832"/>
          </a:xfrm>
          <a:custGeom>
            <a:avLst/>
            <a:gdLst>
              <a:gd name="T0" fmla="*/ 0 w 11"/>
              <a:gd name="T1" fmla="*/ 64033371 h 51"/>
              <a:gd name="T2" fmla="*/ 1747033 w 11"/>
              <a:gd name="T3" fmla="*/ 81820567 h 51"/>
              <a:gd name="T4" fmla="*/ 1747033 w 11"/>
              <a:gd name="T5" fmla="*/ 88935981 h 51"/>
              <a:gd name="T6" fmla="*/ 1747033 w 11"/>
              <a:gd name="T7" fmla="*/ 90714835 h 51"/>
              <a:gd name="T8" fmla="*/ 1747033 w 11"/>
              <a:gd name="T9" fmla="*/ 88935981 h 51"/>
              <a:gd name="T10" fmla="*/ 1747033 w 11"/>
              <a:gd name="T11" fmla="*/ 85378274 h 51"/>
              <a:gd name="T12" fmla="*/ 1747033 w 11"/>
              <a:gd name="T13" fmla="*/ 74706492 h 51"/>
              <a:gd name="T14" fmla="*/ 3494065 w 11"/>
              <a:gd name="T15" fmla="*/ 30237832 h 51"/>
              <a:gd name="T16" fmla="*/ 3494065 w 11"/>
              <a:gd name="T17" fmla="*/ 12450636 h 51"/>
              <a:gd name="T18" fmla="*/ 3494065 w 11"/>
              <a:gd name="T19" fmla="*/ 3557707 h 51"/>
              <a:gd name="T20" fmla="*/ 3494065 w 11"/>
              <a:gd name="T21" fmla="*/ 0 h 51"/>
              <a:gd name="T22" fmla="*/ 3494065 w 11"/>
              <a:gd name="T23" fmla="*/ 0 h 51"/>
              <a:gd name="T24" fmla="*/ 3494065 w 11"/>
              <a:gd name="T25" fmla="*/ 1778853 h 51"/>
              <a:gd name="T26" fmla="*/ 5241098 w 11"/>
              <a:gd name="T27" fmla="*/ 7115414 h 51"/>
              <a:gd name="T28" fmla="*/ 5241098 w 11"/>
              <a:gd name="T29" fmla="*/ 23123757 h 51"/>
              <a:gd name="T30" fmla="*/ 5241098 w 11"/>
              <a:gd name="T31" fmla="*/ 53361589 h 51"/>
              <a:gd name="T32" fmla="*/ 5241098 w 11"/>
              <a:gd name="T33" fmla="*/ 74706492 h 51"/>
              <a:gd name="T34" fmla="*/ 6988131 w 11"/>
              <a:gd name="T35" fmla="*/ 83599421 h 51"/>
              <a:gd name="T36" fmla="*/ 6988131 w 11"/>
              <a:gd name="T37" fmla="*/ 88935981 h 51"/>
              <a:gd name="T38" fmla="*/ 6988131 w 11"/>
              <a:gd name="T39" fmla="*/ 90714835 h 51"/>
              <a:gd name="T40" fmla="*/ 6988131 w 11"/>
              <a:gd name="T41" fmla="*/ 88935981 h 51"/>
              <a:gd name="T42" fmla="*/ 6988131 w 11"/>
              <a:gd name="T43" fmla="*/ 83599421 h 51"/>
              <a:gd name="T44" fmla="*/ 6988131 w 11"/>
              <a:gd name="T45" fmla="*/ 71148785 h 51"/>
              <a:gd name="T46" fmla="*/ 8735164 w 11"/>
              <a:gd name="T47" fmla="*/ 40910953 h 51"/>
              <a:gd name="T48" fmla="*/ 8735164 w 11"/>
              <a:gd name="T49" fmla="*/ 19566050 h 51"/>
              <a:gd name="T50" fmla="*/ 8735164 w 11"/>
              <a:gd name="T51" fmla="*/ 7115414 h 51"/>
              <a:gd name="T52" fmla="*/ 8735164 w 11"/>
              <a:gd name="T53" fmla="*/ 1778853 h 51"/>
              <a:gd name="T54" fmla="*/ 8735164 w 11"/>
              <a:gd name="T55" fmla="*/ 0 h 51"/>
              <a:gd name="T56" fmla="*/ 8735164 w 11"/>
              <a:gd name="T57" fmla="*/ 0 h 51"/>
              <a:gd name="T58" fmla="*/ 8735164 w 11"/>
              <a:gd name="T59" fmla="*/ 5336560 h 51"/>
              <a:gd name="T60" fmla="*/ 10482196 w 11"/>
              <a:gd name="T61" fmla="*/ 17787196 h 51"/>
              <a:gd name="T62" fmla="*/ 10482196 w 11"/>
              <a:gd name="T63" fmla="*/ 48025028 h 51"/>
              <a:gd name="T64" fmla="*/ 10482196 w 11"/>
              <a:gd name="T65" fmla="*/ 69369931 h 51"/>
              <a:gd name="T66" fmla="*/ 10482196 w 11"/>
              <a:gd name="T67" fmla="*/ 80043052 h 51"/>
              <a:gd name="T68" fmla="*/ 10482196 w 11"/>
              <a:gd name="T69" fmla="*/ 87157128 h 51"/>
              <a:gd name="T70" fmla="*/ 12229229 w 11"/>
              <a:gd name="T71" fmla="*/ 88935981 h 51"/>
              <a:gd name="T72" fmla="*/ 12229229 w 11"/>
              <a:gd name="T73" fmla="*/ 90714835 h 51"/>
              <a:gd name="T74" fmla="*/ 12229229 w 11"/>
              <a:gd name="T75" fmla="*/ 87157128 h 51"/>
              <a:gd name="T76" fmla="*/ 12229229 w 11"/>
              <a:gd name="T77" fmla="*/ 81820567 h 51"/>
              <a:gd name="T78" fmla="*/ 12229229 w 11"/>
              <a:gd name="T79" fmla="*/ 55140442 h 51"/>
              <a:gd name="T80" fmla="*/ 13976262 w 11"/>
              <a:gd name="T81" fmla="*/ 24902610 h 51"/>
              <a:gd name="T82" fmla="*/ 13976262 w 11"/>
              <a:gd name="T83" fmla="*/ 7115414 h 51"/>
              <a:gd name="T84" fmla="*/ 13976262 w 11"/>
              <a:gd name="T85" fmla="*/ 1778853 h 51"/>
              <a:gd name="T86" fmla="*/ 13976262 w 11"/>
              <a:gd name="T87" fmla="*/ 0 h 51"/>
              <a:gd name="T88" fmla="*/ 13976262 w 11"/>
              <a:gd name="T89" fmla="*/ 0 h 51"/>
              <a:gd name="T90" fmla="*/ 13976262 w 11"/>
              <a:gd name="T91" fmla="*/ 5336560 h 51"/>
              <a:gd name="T92" fmla="*/ 13976262 w 11"/>
              <a:gd name="T93" fmla="*/ 16008343 h 51"/>
              <a:gd name="T94" fmla="*/ 15723295 w 11"/>
              <a:gd name="T95" fmla="*/ 55140442 h 51"/>
              <a:gd name="T96" fmla="*/ 15723295 w 11"/>
              <a:gd name="T97" fmla="*/ 74706492 h 51"/>
              <a:gd name="T98" fmla="*/ 15723295 w 11"/>
              <a:gd name="T99" fmla="*/ 85378274 h 51"/>
              <a:gd name="T100" fmla="*/ 15723295 w 11"/>
              <a:gd name="T101" fmla="*/ 88935981 h 51"/>
              <a:gd name="T102" fmla="*/ 17470327 w 11"/>
              <a:gd name="T103" fmla="*/ 90714835 h 51"/>
              <a:gd name="T104" fmla="*/ 17470327 w 11"/>
              <a:gd name="T105" fmla="*/ 88935981 h 51"/>
              <a:gd name="T106" fmla="*/ 17470327 w 11"/>
              <a:gd name="T107" fmla="*/ 81820567 h 51"/>
              <a:gd name="T108" fmla="*/ 17470327 w 11"/>
              <a:gd name="T109" fmla="*/ 56919296 h 51"/>
              <a:gd name="T110" fmla="*/ 17470327 w 11"/>
              <a:gd name="T111" fmla="*/ 28458979 h 51"/>
              <a:gd name="T112" fmla="*/ 19217360 w 11"/>
              <a:gd name="T113" fmla="*/ 8894267 h 51"/>
              <a:gd name="T114" fmla="*/ 19217360 w 11"/>
              <a:gd name="T115" fmla="*/ 3557707 h 51"/>
              <a:gd name="T116" fmla="*/ 19217360 w 11"/>
              <a:gd name="T117" fmla="*/ 0 h 51"/>
              <a:gd name="T118" fmla="*/ 19217360 w 11"/>
              <a:gd name="T119" fmla="*/ 0 h 51"/>
              <a:gd name="T120" fmla="*/ 19217360 w 11"/>
              <a:gd name="T121" fmla="*/ 3557707 h 51"/>
              <a:gd name="T122" fmla="*/ 19217360 w 11"/>
              <a:gd name="T123" fmla="*/ 14229489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5"/>
                </a:moveTo>
                <a:lnTo>
                  <a:pt x="0" y="22"/>
                </a:lnTo>
                <a:lnTo>
                  <a:pt x="0" y="23"/>
                </a:lnTo>
                <a:lnTo>
                  <a:pt x="0" y="25"/>
                </a:lnTo>
                <a:lnTo>
                  <a:pt x="0" y="28"/>
                </a:lnTo>
                <a:lnTo>
                  <a:pt x="0" y="35"/>
                </a:lnTo>
                <a:lnTo>
                  <a:pt x="0" y="36"/>
                </a:lnTo>
                <a:lnTo>
                  <a:pt x="1" y="36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1" y="42"/>
                </a:lnTo>
                <a:lnTo>
                  <a:pt x="1" y="41"/>
                </a:lnTo>
                <a:lnTo>
                  <a:pt x="1" y="39"/>
                </a:lnTo>
                <a:lnTo>
                  <a:pt x="1" y="36"/>
                </a:lnTo>
                <a:lnTo>
                  <a:pt x="1" y="31"/>
                </a:lnTo>
                <a:lnTo>
                  <a:pt x="2" y="18"/>
                </a:lnTo>
                <a:lnTo>
                  <a:pt x="2" y="17"/>
                </a:lnTo>
                <a:lnTo>
                  <a:pt x="2" y="15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3" y="16"/>
                </a:lnTo>
                <a:lnTo>
                  <a:pt x="3" y="17"/>
                </a:lnTo>
                <a:lnTo>
                  <a:pt x="3" y="19"/>
                </a:lnTo>
                <a:lnTo>
                  <a:pt x="3" y="22"/>
                </a:lnTo>
                <a:lnTo>
                  <a:pt x="3" y="29"/>
                </a:lnTo>
                <a:lnTo>
                  <a:pt x="3" y="30"/>
                </a:lnTo>
                <a:lnTo>
                  <a:pt x="3" y="32"/>
                </a:lnTo>
                <a:lnTo>
                  <a:pt x="3" y="35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4"/>
                </a:lnTo>
                <a:lnTo>
                  <a:pt x="3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2"/>
                </a:lnTo>
                <a:lnTo>
                  <a:pt x="4" y="41"/>
                </a:lnTo>
                <a:lnTo>
                  <a:pt x="4" y="40"/>
                </a:lnTo>
                <a:lnTo>
                  <a:pt x="4" y="37"/>
                </a:lnTo>
                <a:lnTo>
                  <a:pt x="4" y="36"/>
                </a:lnTo>
                <a:lnTo>
                  <a:pt x="4" y="34"/>
                </a:lnTo>
                <a:lnTo>
                  <a:pt x="4" y="31"/>
                </a:lnTo>
                <a:lnTo>
                  <a:pt x="5" y="25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18"/>
                </a:lnTo>
                <a:lnTo>
                  <a:pt x="5" y="17"/>
                </a:lnTo>
                <a:lnTo>
                  <a:pt x="5" y="15"/>
                </a:lnTo>
                <a:lnTo>
                  <a:pt x="5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6" y="10"/>
                </a:lnTo>
                <a:lnTo>
                  <a:pt x="6" y="13"/>
                </a:lnTo>
                <a:lnTo>
                  <a:pt x="6" y="14"/>
                </a:lnTo>
                <a:lnTo>
                  <a:pt x="6" y="16"/>
                </a:lnTo>
                <a:lnTo>
                  <a:pt x="6" y="19"/>
                </a:lnTo>
                <a:lnTo>
                  <a:pt x="6" y="25"/>
                </a:lnTo>
                <a:lnTo>
                  <a:pt x="6" y="26"/>
                </a:lnTo>
                <a:lnTo>
                  <a:pt x="6" y="27"/>
                </a:lnTo>
                <a:lnTo>
                  <a:pt x="6" y="28"/>
                </a:lnTo>
                <a:lnTo>
                  <a:pt x="6" y="31"/>
                </a:lnTo>
                <a:lnTo>
                  <a:pt x="6" y="32"/>
                </a:lnTo>
                <a:lnTo>
                  <a:pt x="6" y="33"/>
                </a:lnTo>
                <a:lnTo>
                  <a:pt x="6" y="34"/>
                </a:lnTo>
                <a:lnTo>
                  <a:pt x="6" y="37"/>
                </a:lnTo>
                <a:lnTo>
                  <a:pt x="6" y="38"/>
                </a:lnTo>
                <a:lnTo>
                  <a:pt x="6" y="39"/>
                </a:lnTo>
                <a:lnTo>
                  <a:pt x="6" y="40"/>
                </a:lnTo>
                <a:lnTo>
                  <a:pt x="6" y="41"/>
                </a:lnTo>
                <a:lnTo>
                  <a:pt x="6" y="42"/>
                </a:lnTo>
                <a:lnTo>
                  <a:pt x="6" y="43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7" y="41"/>
                </a:lnTo>
                <a:lnTo>
                  <a:pt x="7" y="39"/>
                </a:lnTo>
                <a:lnTo>
                  <a:pt x="7" y="36"/>
                </a:lnTo>
                <a:lnTo>
                  <a:pt x="7" y="31"/>
                </a:lnTo>
                <a:lnTo>
                  <a:pt x="7" y="30"/>
                </a:lnTo>
                <a:lnTo>
                  <a:pt x="7" y="29"/>
                </a:lnTo>
                <a:lnTo>
                  <a:pt x="7" y="27"/>
                </a:lnTo>
                <a:lnTo>
                  <a:pt x="7" y="24"/>
                </a:lnTo>
                <a:lnTo>
                  <a:pt x="7" y="17"/>
                </a:lnTo>
                <a:lnTo>
                  <a:pt x="8" y="16"/>
                </a:lnTo>
                <a:lnTo>
                  <a:pt x="8" y="14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8"/>
                </a:lnTo>
                <a:lnTo>
                  <a:pt x="8" y="9"/>
                </a:lnTo>
                <a:lnTo>
                  <a:pt x="9" y="10"/>
                </a:lnTo>
                <a:lnTo>
                  <a:pt x="9" y="13"/>
                </a:lnTo>
                <a:lnTo>
                  <a:pt x="9" y="19"/>
                </a:lnTo>
                <a:lnTo>
                  <a:pt x="9" y="20"/>
                </a:lnTo>
                <a:lnTo>
                  <a:pt x="9" y="22"/>
                </a:lnTo>
                <a:lnTo>
                  <a:pt x="9" y="25"/>
                </a:lnTo>
                <a:lnTo>
                  <a:pt x="9" y="31"/>
                </a:lnTo>
                <a:lnTo>
                  <a:pt x="9" y="32"/>
                </a:lnTo>
                <a:lnTo>
                  <a:pt x="9" y="33"/>
                </a:lnTo>
                <a:lnTo>
                  <a:pt x="9" y="34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9" y="40"/>
                </a:lnTo>
                <a:lnTo>
                  <a:pt x="9" y="42"/>
                </a:lnTo>
                <a:lnTo>
                  <a:pt x="9" y="43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3"/>
                </a:lnTo>
                <a:lnTo>
                  <a:pt x="10" y="42"/>
                </a:lnTo>
                <a:lnTo>
                  <a:pt x="10" y="41"/>
                </a:lnTo>
                <a:lnTo>
                  <a:pt x="10" y="38"/>
                </a:lnTo>
                <a:lnTo>
                  <a:pt x="10" y="32"/>
                </a:lnTo>
                <a:lnTo>
                  <a:pt x="10" y="31"/>
                </a:lnTo>
                <a:lnTo>
                  <a:pt x="10" y="29"/>
                </a:lnTo>
                <a:lnTo>
                  <a:pt x="10" y="26"/>
                </a:lnTo>
                <a:lnTo>
                  <a:pt x="10" y="19"/>
                </a:lnTo>
                <a:lnTo>
                  <a:pt x="10" y="18"/>
                </a:lnTo>
                <a:lnTo>
                  <a:pt x="10" y="17"/>
                </a:lnTo>
                <a:lnTo>
                  <a:pt x="10" y="16"/>
                </a:lnTo>
                <a:lnTo>
                  <a:pt x="10" y="13"/>
                </a:lnTo>
                <a:lnTo>
                  <a:pt x="10" y="12"/>
                </a:lnTo>
                <a:lnTo>
                  <a:pt x="10" y="11"/>
                </a:lnTo>
                <a:lnTo>
                  <a:pt x="10" y="10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1" y="4"/>
                </a:lnTo>
                <a:lnTo>
                  <a:pt x="11" y="5"/>
                </a:lnTo>
                <a:lnTo>
                  <a:pt x="11" y="7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7"/>
                </a:lnTo>
                <a:lnTo>
                  <a:pt x="11" y="18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1" name="Freeform 184"/>
          <p:cNvSpPr>
            <a:spLocks/>
          </p:cNvSpPr>
          <p:nvPr/>
        </p:nvSpPr>
        <p:spPr bwMode="auto">
          <a:xfrm>
            <a:off x="8270176" y="3651142"/>
            <a:ext cx="26839" cy="70832"/>
          </a:xfrm>
          <a:custGeom>
            <a:avLst/>
            <a:gdLst>
              <a:gd name="T0" fmla="*/ 1957199 w 12"/>
              <a:gd name="T1" fmla="*/ 56919296 h 51"/>
              <a:gd name="T2" fmla="*/ 1957199 w 12"/>
              <a:gd name="T3" fmla="*/ 76485345 h 51"/>
              <a:gd name="T4" fmla="*/ 1957199 w 12"/>
              <a:gd name="T5" fmla="*/ 85378274 h 51"/>
              <a:gd name="T6" fmla="*/ 1957199 w 12"/>
              <a:gd name="T7" fmla="*/ 88935981 h 51"/>
              <a:gd name="T8" fmla="*/ 1957199 w 12"/>
              <a:gd name="T9" fmla="*/ 90714835 h 51"/>
              <a:gd name="T10" fmla="*/ 1957199 w 12"/>
              <a:gd name="T11" fmla="*/ 87157128 h 51"/>
              <a:gd name="T12" fmla="*/ 3914398 w 12"/>
              <a:gd name="T13" fmla="*/ 80043052 h 51"/>
              <a:gd name="T14" fmla="*/ 3914398 w 12"/>
              <a:gd name="T15" fmla="*/ 62255856 h 51"/>
              <a:gd name="T16" fmla="*/ 3914398 w 12"/>
              <a:gd name="T17" fmla="*/ 33795539 h 51"/>
              <a:gd name="T18" fmla="*/ 3914398 w 12"/>
              <a:gd name="T19" fmla="*/ 10671782 h 51"/>
              <a:gd name="T20" fmla="*/ 5871598 w 12"/>
              <a:gd name="T21" fmla="*/ 3557707 h 51"/>
              <a:gd name="T22" fmla="*/ 5871598 w 12"/>
              <a:gd name="T23" fmla="*/ 0 h 51"/>
              <a:gd name="T24" fmla="*/ 5871598 w 12"/>
              <a:gd name="T25" fmla="*/ 0 h 51"/>
              <a:gd name="T26" fmla="*/ 5871598 w 12"/>
              <a:gd name="T27" fmla="*/ 1778853 h 51"/>
              <a:gd name="T28" fmla="*/ 5871598 w 12"/>
              <a:gd name="T29" fmla="*/ 8894267 h 51"/>
              <a:gd name="T30" fmla="*/ 5871598 w 12"/>
              <a:gd name="T31" fmla="*/ 21344903 h 51"/>
              <a:gd name="T32" fmla="*/ 7828797 w 12"/>
              <a:gd name="T33" fmla="*/ 51582735 h 51"/>
              <a:gd name="T34" fmla="*/ 7828797 w 12"/>
              <a:gd name="T35" fmla="*/ 78264199 h 51"/>
              <a:gd name="T36" fmla="*/ 7828797 w 12"/>
              <a:gd name="T37" fmla="*/ 85378274 h 51"/>
              <a:gd name="T38" fmla="*/ 7828797 w 12"/>
              <a:gd name="T39" fmla="*/ 88935981 h 51"/>
              <a:gd name="T40" fmla="*/ 7828797 w 12"/>
              <a:gd name="T41" fmla="*/ 90714835 h 51"/>
              <a:gd name="T42" fmla="*/ 7828797 w 12"/>
              <a:gd name="T43" fmla="*/ 87157128 h 51"/>
              <a:gd name="T44" fmla="*/ 7828797 w 12"/>
              <a:gd name="T45" fmla="*/ 80043052 h 51"/>
              <a:gd name="T46" fmla="*/ 9785996 w 12"/>
              <a:gd name="T47" fmla="*/ 62255856 h 51"/>
              <a:gd name="T48" fmla="*/ 9785996 w 12"/>
              <a:gd name="T49" fmla="*/ 26681464 h 51"/>
              <a:gd name="T50" fmla="*/ 9785996 w 12"/>
              <a:gd name="T51" fmla="*/ 8894267 h 51"/>
              <a:gd name="T52" fmla="*/ 9785996 w 12"/>
              <a:gd name="T53" fmla="*/ 1778853 h 51"/>
              <a:gd name="T54" fmla="*/ 11743195 w 12"/>
              <a:gd name="T55" fmla="*/ 0 h 51"/>
              <a:gd name="T56" fmla="*/ 11743195 w 12"/>
              <a:gd name="T57" fmla="*/ 0 h 51"/>
              <a:gd name="T58" fmla="*/ 11743195 w 12"/>
              <a:gd name="T59" fmla="*/ 3557707 h 51"/>
              <a:gd name="T60" fmla="*/ 11743195 w 12"/>
              <a:gd name="T61" fmla="*/ 16008343 h 51"/>
              <a:gd name="T62" fmla="*/ 11743195 w 12"/>
              <a:gd name="T63" fmla="*/ 48025028 h 51"/>
              <a:gd name="T64" fmla="*/ 13700394 w 12"/>
              <a:gd name="T65" fmla="*/ 74706492 h 51"/>
              <a:gd name="T66" fmla="*/ 13700394 w 12"/>
              <a:gd name="T67" fmla="*/ 87157128 h 51"/>
              <a:gd name="T68" fmla="*/ 13700394 w 12"/>
              <a:gd name="T69" fmla="*/ 88935981 h 51"/>
              <a:gd name="T70" fmla="*/ 13700394 w 12"/>
              <a:gd name="T71" fmla="*/ 90714835 h 51"/>
              <a:gd name="T72" fmla="*/ 13700394 w 12"/>
              <a:gd name="T73" fmla="*/ 87157128 h 51"/>
              <a:gd name="T74" fmla="*/ 13700394 w 12"/>
              <a:gd name="T75" fmla="*/ 81820567 h 51"/>
              <a:gd name="T76" fmla="*/ 15657593 w 12"/>
              <a:gd name="T77" fmla="*/ 53361589 h 51"/>
              <a:gd name="T78" fmla="*/ 15657593 w 12"/>
              <a:gd name="T79" fmla="*/ 23123757 h 51"/>
              <a:gd name="T80" fmla="*/ 15657593 w 12"/>
              <a:gd name="T81" fmla="*/ 8894267 h 51"/>
              <a:gd name="T82" fmla="*/ 15657593 w 12"/>
              <a:gd name="T83" fmla="*/ 3557707 h 51"/>
              <a:gd name="T84" fmla="*/ 15657593 w 12"/>
              <a:gd name="T85" fmla="*/ 0 h 51"/>
              <a:gd name="T86" fmla="*/ 17614793 w 12"/>
              <a:gd name="T87" fmla="*/ 0 h 51"/>
              <a:gd name="T88" fmla="*/ 17614793 w 12"/>
              <a:gd name="T89" fmla="*/ 3557707 h 51"/>
              <a:gd name="T90" fmla="*/ 17614793 w 12"/>
              <a:gd name="T91" fmla="*/ 12450636 h 51"/>
              <a:gd name="T92" fmla="*/ 17614793 w 12"/>
              <a:gd name="T93" fmla="*/ 32016685 h 51"/>
              <a:gd name="T94" fmla="*/ 17614793 w 12"/>
              <a:gd name="T95" fmla="*/ 64033371 h 51"/>
              <a:gd name="T96" fmla="*/ 19571992 w 12"/>
              <a:gd name="T97" fmla="*/ 80043052 h 51"/>
              <a:gd name="T98" fmla="*/ 19571992 w 12"/>
              <a:gd name="T99" fmla="*/ 85378274 h 51"/>
              <a:gd name="T100" fmla="*/ 19571992 w 12"/>
              <a:gd name="T101" fmla="*/ 88935981 h 51"/>
              <a:gd name="T102" fmla="*/ 19571992 w 12"/>
              <a:gd name="T103" fmla="*/ 90714835 h 51"/>
              <a:gd name="T104" fmla="*/ 19571992 w 12"/>
              <a:gd name="T105" fmla="*/ 87157128 h 51"/>
              <a:gd name="T106" fmla="*/ 19571992 w 12"/>
              <a:gd name="T107" fmla="*/ 81820567 h 51"/>
              <a:gd name="T108" fmla="*/ 19571992 w 12"/>
              <a:gd name="T109" fmla="*/ 62255856 h 51"/>
              <a:gd name="T110" fmla="*/ 21529191 w 12"/>
              <a:gd name="T111" fmla="*/ 28458979 h 51"/>
              <a:gd name="T112" fmla="*/ 21529191 w 12"/>
              <a:gd name="T113" fmla="*/ 12450636 h 51"/>
              <a:gd name="T114" fmla="*/ 21529191 w 12"/>
              <a:gd name="T115" fmla="*/ 5336560 h 51"/>
              <a:gd name="T116" fmla="*/ 21529191 w 12"/>
              <a:gd name="T117" fmla="*/ 0 h 51"/>
              <a:gd name="T118" fmla="*/ 21529191 w 12"/>
              <a:gd name="T119" fmla="*/ 0 h 51"/>
              <a:gd name="T120" fmla="*/ 23486390 w 12"/>
              <a:gd name="T121" fmla="*/ 3557707 h 51"/>
              <a:gd name="T122" fmla="*/ 23486390 w 12"/>
              <a:gd name="T123" fmla="*/ 10671782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51"/>
              <a:gd name="T188" fmla="*/ 12 w 12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51">
                <a:moveTo>
                  <a:pt x="0" y="18"/>
                </a:moveTo>
                <a:lnTo>
                  <a:pt x="0" y="18"/>
                </a:lnTo>
                <a:lnTo>
                  <a:pt x="0" y="20"/>
                </a:lnTo>
                <a:lnTo>
                  <a:pt x="1" y="23"/>
                </a:lnTo>
                <a:lnTo>
                  <a:pt x="1" y="29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5"/>
                </a:lnTo>
                <a:lnTo>
                  <a:pt x="1" y="36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1"/>
                </a:lnTo>
                <a:lnTo>
                  <a:pt x="2" y="40"/>
                </a:lnTo>
                <a:lnTo>
                  <a:pt x="2" y="39"/>
                </a:lnTo>
                <a:lnTo>
                  <a:pt x="2" y="38"/>
                </a:lnTo>
                <a:lnTo>
                  <a:pt x="2" y="35"/>
                </a:lnTo>
                <a:lnTo>
                  <a:pt x="2" y="34"/>
                </a:lnTo>
                <a:lnTo>
                  <a:pt x="2" y="33"/>
                </a:lnTo>
                <a:lnTo>
                  <a:pt x="2" y="32"/>
                </a:lnTo>
                <a:lnTo>
                  <a:pt x="2" y="29"/>
                </a:lnTo>
                <a:lnTo>
                  <a:pt x="2" y="22"/>
                </a:lnTo>
                <a:lnTo>
                  <a:pt x="2" y="21"/>
                </a:lnTo>
                <a:lnTo>
                  <a:pt x="2" y="19"/>
                </a:lnTo>
                <a:lnTo>
                  <a:pt x="2" y="16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7"/>
                </a:lnTo>
                <a:lnTo>
                  <a:pt x="4" y="23"/>
                </a:lnTo>
                <a:lnTo>
                  <a:pt x="4" y="24"/>
                </a:lnTo>
                <a:lnTo>
                  <a:pt x="4" y="25"/>
                </a:lnTo>
                <a:lnTo>
                  <a:pt x="4" y="26"/>
                </a:lnTo>
                <a:lnTo>
                  <a:pt x="4" y="29"/>
                </a:lnTo>
                <a:lnTo>
                  <a:pt x="4" y="35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41"/>
                </a:lnTo>
                <a:lnTo>
                  <a:pt x="4" y="42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4"/>
                </a:lnTo>
                <a:lnTo>
                  <a:pt x="4" y="43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29"/>
                </a:lnTo>
                <a:lnTo>
                  <a:pt x="5" y="28"/>
                </a:lnTo>
                <a:lnTo>
                  <a:pt x="5" y="27"/>
                </a:lnTo>
                <a:lnTo>
                  <a:pt x="5" y="26"/>
                </a:lnTo>
                <a:lnTo>
                  <a:pt x="5" y="22"/>
                </a:lnTo>
                <a:lnTo>
                  <a:pt x="5" y="17"/>
                </a:lnTo>
                <a:lnTo>
                  <a:pt x="5" y="16"/>
                </a:lnTo>
                <a:lnTo>
                  <a:pt x="5" y="15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4"/>
                </a:lnTo>
                <a:lnTo>
                  <a:pt x="6" y="20"/>
                </a:lnTo>
                <a:lnTo>
                  <a:pt x="6" y="21"/>
                </a:lnTo>
                <a:lnTo>
                  <a:pt x="6" y="22"/>
                </a:lnTo>
                <a:lnTo>
                  <a:pt x="6" y="23"/>
                </a:lnTo>
                <a:lnTo>
                  <a:pt x="6" y="27"/>
                </a:lnTo>
                <a:lnTo>
                  <a:pt x="6" y="33"/>
                </a:lnTo>
                <a:lnTo>
                  <a:pt x="7" y="34"/>
                </a:lnTo>
                <a:lnTo>
                  <a:pt x="7" y="35"/>
                </a:lnTo>
                <a:lnTo>
                  <a:pt x="7" y="36"/>
                </a:lnTo>
                <a:lnTo>
                  <a:pt x="7" y="39"/>
                </a:lnTo>
                <a:lnTo>
                  <a:pt x="7" y="40"/>
                </a:lnTo>
                <a:lnTo>
                  <a:pt x="7" y="41"/>
                </a:lnTo>
                <a:lnTo>
                  <a:pt x="7" y="42"/>
                </a:lnTo>
                <a:lnTo>
                  <a:pt x="7" y="44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2"/>
                </a:lnTo>
                <a:lnTo>
                  <a:pt x="7" y="41"/>
                </a:lnTo>
                <a:lnTo>
                  <a:pt x="8" y="41"/>
                </a:lnTo>
                <a:lnTo>
                  <a:pt x="8" y="40"/>
                </a:lnTo>
                <a:lnTo>
                  <a:pt x="8" y="37"/>
                </a:lnTo>
                <a:lnTo>
                  <a:pt x="8" y="31"/>
                </a:lnTo>
                <a:lnTo>
                  <a:pt x="8" y="30"/>
                </a:lnTo>
                <a:lnTo>
                  <a:pt x="8" y="28"/>
                </a:lnTo>
                <a:lnTo>
                  <a:pt x="8" y="25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3"/>
                </a:lnTo>
                <a:lnTo>
                  <a:pt x="8" y="12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11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7"/>
                </a:lnTo>
                <a:lnTo>
                  <a:pt x="9" y="18"/>
                </a:lnTo>
                <a:lnTo>
                  <a:pt x="9" y="19"/>
                </a:lnTo>
                <a:lnTo>
                  <a:pt x="9" y="20"/>
                </a:lnTo>
                <a:lnTo>
                  <a:pt x="9" y="24"/>
                </a:lnTo>
                <a:lnTo>
                  <a:pt x="9" y="31"/>
                </a:lnTo>
                <a:lnTo>
                  <a:pt x="9" y="32"/>
                </a:lnTo>
                <a:lnTo>
                  <a:pt x="9" y="34"/>
                </a:lnTo>
                <a:lnTo>
                  <a:pt x="9" y="36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9" y="42"/>
                </a:lnTo>
                <a:lnTo>
                  <a:pt x="9" y="43"/>
                </a:lnTo>
                <a:lnTo>
                  <a:pt x="9" y="44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1"/>
                </a:lnTo>
                <a:lnTo>
                  <a:pt x="10" y="40"/>
                </a:lnTo>
                <a:lnTo>
                  <a:pt x="10" y="39"/>
                </a:lnTo>
                <a:lnTo>
                  <a:pt x="10" y="36"/>
                </a:lnTo>
                <a:lnTo>
                  <a:pt x="10" y="35"/>
                </a:lnTo>
                <a:lnTo>
                  <a:pt x="10" y="34"/>
                </a:lnTo>
                <a:lnTo>
                  <a:pt x="10" y="33"/>
                </a:lnTo>
                <a:lnTo>
                  <a:pt x="11" y="29"/>
                </a:lnTo>
                <a:lnTo>
                  <a:pt x="11" y="22"/>
                </a:lnTo>
                <a:lnTo>
                  <a:pt x="11" y="21"/>
                </a:lnTo>
                <a:lnTo>
                  <a:pt x="11" y="19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  <a:lnTo>
                  <a:pt x="12" y="2"/>
                </a:lnTo>
                <a:lnTo>
                  <a:pt x="12" y="3"/>
                </a:lnTo>
                <a:lnTo>
                  <a:pt x="12" y="4"/>
                </a:lnTo>
                <a:lnTo>
                  <a:pt x="12" y="5"/>
                </a:lnTo>
                <a:lnTo>
                  <a:pt x="12" y="6"/>
                </a:lnTo>
                <a:lnTo>
                  <a:pt x="12" y="7"/>
                </a:lnTo>
                <a:lnTo>
                  <a:pt x="12" y="10"/>
                </a:lnTo>
                <a:lnTo>
                  <a:pt x="12" y="1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2" name="Freeform 185"/>
          <p:cNvSpPr>
            <a:spLocks/>
          </p:cNvSpPr>
          <p:nvPr/>
        </p:nvSpPr>
        <p:spPr bwMode="auto">
          <a:xfrm>
            <a:off x="8297014" y="3651142"/>
            <a:ext cx="21960" cy="70832"/>
          </a:xfrm>
          <a:custGeom>
            <a:avLst/>
            <a:gdLst>
              <a:gd name="T0" fmla="*/ 0 w 11"/>
              <a:gd name="T1" fmla="*/ 39132099 h 51"/>
              <a:gd name="T2" fmla="*/ 0 w 11"/>
              <a:gd name="T3" fmla="*/ 67591078 h 51"/>
              <a:gd name="T4" fmla="*/ 1747033 w 11"/>
              <a:gd name="T5" fmla="*/ 80043052 h 51"/>
              <a:gd name="T6" fmla="*/ 1747033 w 11"/>
              <a:gd name="T7" fmla="*/ 87157128 h 51"/>
              <a:gd name="T8" fmla="*/ 1747033 w 11"/>
              <a:gd name="T9" fmla="*/ 90714835 h 51"/>
              <a:gd name="T10" fmla="*/ 1747033 w 11"/>
              <a:gd name="T11" fmla="*/ 88935981 h 51"/>
              <a:gd name="T12" fmla="*/ 1747033 w 11"/>
              <a:gd name="T13" fmla="*/ 87157128 h 51"/>
              <a:gd name="T14" fmla="*/ 1747033 w 11"/>
              <a:gd name="T15" fmla="*/ 80043052 h 51"/>
              <a:gd name="T16" fmla="*/ 1747033 w 11"/>
              <a:gd name="T17" fmla="*/ 64033371 h 51"/>
              <a:gd name="T18" fmla="*/ 3494065 w 11"/>
              <a:gd name="T19" fmla="*/ 30237832 h 51"/>
              <a:gd name="T20" fmla="*/ 3494065 w 11"/>
              <a:gd name="T21" fmla="*/ 14229489 h 51"/>
              <a:gd name="T22" fmla="*/ 3494065 w 11"/>
              <a:gd name="T23" fmla="*/ 3557707 h 51"/>
              <a:gd name="T24" fmla="*/ 3494065 w 11"/>
              <a:gd name="T25" fmla="*/ 0 h 51"/>
              <a:gd name="T26" fmla="*/ 3494065 w 11"/>
              <a:gd name="T27" fmla="*/ 0 h 51"/>
              <a:gd name="T28" fmla="*/ 3494065 w 11"/>
              <a:gd name="T29" fmla="*/ 1778853 h 51"/>
              <a:gd name="T30" fmla="*/ 3494065 w 11"/>
              <a:gd name="T31" fmla="*/ 7115414 h 51"/>
              <a:gd name="T32" fmla="*/ 5241098 w 11"/>
              <a:gd name="T33" fmla="*/ 21344903 h 51"/>
              <a:gd name="T34" fmla="*/ 5241098 w 11"/>
              <a:gd name="T35" fmla="*/ 48025028 h 51"/>
              <a:gd name="T36" fmla="*/ 5241098 w 11"/>
              <a:gd name="T37" fmla="*/ 67591078 h 51"/>
              <a:gd name="T38" fmla="*/ 5241098 w 11"/>
              <a:gd name="T39" fmla="*/ 83599421 h 51"/>
              <a:gd name="T40" fmla="*/ 5241098 w 11"/>
              <a:gd name="T41" fmla="*/ 88935981 h 51"/>
              <a:gd name="T42" fmla="*/ 6988131 w 11"/>
              <a:gd name="T43" fmla="*/ 90714835 h 51"/>
              <a:gd name="T44" fmla="*/ 6988131 w 11"/>
              <a:gd name="T45" fmla="*/ 88935981 h 51"/>
              <a:gd name="T46" fmla="*/ 6988131 w 11"/>
              <a:gd name="T47" fmla="*/ 85378274 h 51"/>
              <a:gd name="T48" fmla="*/ 6988131 w 11"/>
              <a:gd name="T49" fmla="*/ 72927638 h 51"/>
              <a:gd name="T50" fmla="*/ 6988131 w 11"/>
              <a:gd name="T51" fmla="*/ 30237832 h 51"/>
              <a:gd name="T52" fmla="*/ 8735164 w 11"/>
              <a:gd name="T53" fmla="*/ 10671782 h 51"/>
              <a:gd name="T54" fmla="*/ 8735164 w 11"/>
              <a:gd name="T55" fmla="*/ 3557707 h 51"/>
              <a:gd name="T56" fmla="*/ 8735164 w 11"/>
              <a:gd name="T57" fmla="*/ 0 h 51"/>
              <a:gd name="T58" fmla="*/ 8735164 w 11"/>
              <a:gd name="T59" fmla="*/ 0 h 51"/>
              <a:gd name="T60" fmla="*/ 8735164 w 11"/>
              <a:gd name="T61" fmla="*/ 1778853 h 51"/>
              <a:gd name="T62" fmla="*/ 8735164 w 11"/>
              <a:gd name="T63" fmla="*/ 8894267 h 51"/>
              <a:gd name="T64" fmla="*/ 10482196 w 11"/>
              <a:gd name="T65" fmla="*/ 33795539 h 51"/>
              <a:gd name="T66" fmla="*/ 10482196 w 11"/>
              <a:gd name="T67" fmla="*/ 67591078 h 51"/>
              <a:gd name="T68" fmla="*/ 10482196 w 11"/>
              <a:gd name="T69" fmla="*/ 81820567 h 51"/>
              <a:gd name="T70" fmla="*/ 10482196 w 11"/>
              <a:gd name="T71" fmla="*/ 87157128 h 51"/>
              <a:gd name="T72" fmla="*/ 10482196 w 11"/>
              <a:gd name="T73" fmla="*/ 90714835 h 51"/>
              <a:gd name="T74" fmla="*/ 10482196 w 11"/>
              <a:gd name="T75" fmla="*/ 88935981 h 51"/>
              <a:gd name="T76" fmla="*/ 12229229 w 11"/>
              <a:gd name="T77" fmla="*/ 85378274 h 51"/>
              <a:gd name="T78" fmla="*/ 12229229 w 11"/>
              <a:gd name="T79" fmla="*/ 76485345 h 51"/>
              <a:gd name="T80" fmla="*/ 12229229 w 11"/>
              <a:gd name="T81" fmla="*/ 33795539 h 51"/>
              <a:gd name="T82" fmla="*/ 12229229 w 11"/>
              <a:gd name="T83" fmla="*/ 14229489 h 51"/>
              <a:gd name="T84" fmla="*/ 13976262 w 11"/>
              <a:gd name="T85" fmla="*/ 5336560 h 51"/>
              <a:gd name="T86" fmla="*/ 13976262 w 11"/>
              <a:gd name="T87" fmla="*/ 1778853 h 51"/>
              <a:gd name="T88" fmla="*/ 13976262 w 11"/>
              <a:gd name="T89" fmla="*/ 0 h 51"/>
              <a:gd name="T90" fmla="*/ 13976262 w 11"/>
              <a:gd name="T91" fmla="*/ 0 h 51"/>
              <a:gd name="T92" fmla="*/ 13976262 w 11"/>
              <a:gd name="T93" fmla="*/ 5336560 h 51"/>
              <a:gd name="T94" fmla="*/ 13976262 w 11"/>
              <a:gd name="T95" fmla="*/ 17787196 h 51"/>
              <a:gd name="T96" fmla="*/ 15723295 w 11"/>
              <a:gd name="T97" fmla="*/ 49803882 h 51"/>
              <a:gd name="T98" fmla="*/ 15723295 w 11"/>
              <a:gd name="T99" fmla="*/ 72927638 h 51"/>
              <a:gd name="T100" fmla="*/ 15723295 w 11"/>
              <a:gd name="T101" fmla="*/ 81820567 h 51"/>
              <a:gd name="T102" fmla="*/ 15723295 w 11"/>
              <a:gd name="T103" fmla="*/ 88935981 h 51"/>
              <a:gd name="T104" fmla="*/ 15723295 w 11"/>
              <a:gd name="T105" fmla="*/ 90714835 h 51"/>
              <a:gd name="T106" fmla="*/ 15723295 w 11"/>
              <a:gd name="T107" fmla="*/ 88935981 h 51"/>
              <a:gd name="T108" fmla="*/ 17470327 w 11"/>
              <a:gd name="T109" fmla="*/ 83599421 h 51"/>
              <a:gd name="T110" fmla="*/ 17470327 w 11"/>
              <a:gd name="T111" fmla="*/ 72927638 h 51"/>
              <a:gd name="T112" fmla="*/ 17470327 w 11"/>
              <a:gd name="T113" fmla="*/ 40910953 h 51"/>
              <a:gd name="T114" fmla="*/ 17470327 w 11"/>
              <a:gd name="T115" fmla="*/ 16008343 h 51"/>
              <a:gd name="T116" fmla="*/ 19217360 w 11"/>
              <a:gd name="T117" fmla="*/ 5336560 h 51"/>
              <a:gd name="T118" fmla="*/ 19217360 w 11"/>
              <a:gd name="T119" fmla="*/ 1778853 h 51"/>
              <a:gd name="T120" fmla="*/ 19217360 w 11"/>
              <a:gd name="T121" fmla="*/ 0 h 51"/>
              <a:gd name="T122" fmla="*/ 19217360 w 11"/>
              <a:gd name="T123" fmla="*/ 0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1"/>
                </a:move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0" y="17"/>
                </a:lnTo>
                <a:lnTo>
                  <a:pt x="0" y="19"/>
                </a:lnTo>
                <a:lnTo>
                  <a:pt x="0" y="22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5"/>
                </a:lnTo>
                <a:lnTo>
                  <a:pt x="0" y="36"/>
                </a:lnTo>
                <a:lnTo>
                  <a:pt x="0" y="38"/>
                </a:lnTo>
                <a:lnTo>
                  <a:pt x="0" y="40"/>
                </a:lnTo>
                <a:lnTo>
                  <a:pt x="0" y="41"/>
                </a:lnTo>
                <a:lnTo>
                  <a:pt x="0" y="43"/>
                </a:lnTo>
                <a:lnTo>
                  <a:pt x="0" y="44"/>
                </a:lnTo>
                <a:lnTo>
                  <a:pt x="0" y="45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1" y="43"/>
                </a:lnTo>
                <a:lnTo>
                  <a:pt x="1" y="42"/>
                </a:lnTo>
                <a:lnTo>
                  <a:pt x="1" y="41"/>
                </a:lnTo>
                <a:lnTo>
                  <a:pt x="1" y="38"/>
                </a:lnTo>
                <a:lnTo>
                  <a:pt x="1" y="37"/>
                </a:lnTo>
                <a:lnTo>
                  <a:pt x="1" y="36"/>
                </a:lnTo>
                <a:lnTo>
                  <a:pt x="1" y="35"/>
                </a:lnTo>
                <a:lnTo>
                  <a:pt x="1" y="32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2" y="21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6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2" y="3"/>
                </a:lnTo>
                <a:lnTo>
                  <a:pt x="2" y="4"/>
                </a:lnTo>
                <a:lnTo>
                  <a:pt x="2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3" y="9"/>
                </a:lnTo>
                <a:lnTo>
                  <a:pt x="3" y="12"/>
                </a:lnTo>
                <a:lnTo>
                  <a:pt x="3" y="13"/>
                </a:lnTo>
                <a:lnTo>
                  <a:pt x="3" y="14"/>
                </a:lnTo>
                <a:lnTo>
                  <a:pt x="3" y="17"/>
                </a:lnTo>
                <a:lnTo>
                  <a:pt x="3" y="23"/>
                </a:lnTo>
                <a:lnTo>
                  <a:pt x="3" y="24"/>
                </a:lnTo>
                <a:lnTo>
                  <a:pt x="3" y="25"/>
                </a:lnTo>
                <a:lnTo>
                  <a:pt x="3" y="27"/>
                </a:lnTo>
                <a:lnTo>
                  <a:pt x="3" y="30"/>
                </a:lnTo>
                <a:lnTo>
                  <a:pt x="3" y="31"/>
                </a:lnTo>
                <a:lnTo>
                  <a:pt x="3" y="33"/>
                </a:lnTo>
                <a:lnTo>
                  <a:pt x="3" y="36"/>
                </a:lnTo>
                <a:lnTo>
                  <a:pt x="3" y="37"/>
                </a:lnTo>
                <a:lnTo>
                  <a:pt x="3" y="38"/>
                </a:lnTo>
                <a:lnTo>
                  <a:pt x="3" y="41"/>
                </a:lnTo>
                <a:lnTo>
                  <a:pt x="3" y="42"/>
                </a:lnTo>
                <a:lnTo>
                  <a:pt x="3" y="43"/>
                </a:lnTo>
                <a:lnTo>
                  <a:pt x="3" y="45"/>
                </a:lnTo>
                <a:lnTo>
                  <a:pt x="3" y="46"/>
                </a:lnTo>
                <a:lnTo>
                  <a:pt x="3" y="47"/>
                </a:lnTo>
                <a:lnTo>
                  <a:pt x="3" y="48"/>
                </a:lnTo>
                <a:lnTo>
                  <a:pt x="3" y="49"/>
                </a:lnTo>
                <a:lnTo>
                  <a:pt x="3" y="50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2"/>
                </a:lnTo>
                <a:lnTo>
                  <a:pt x="4" y="41"/>
                </a:lnTo>
                <a:lnTo>
                  <a:pt x="4" y="40"/>
                </a:lnTo>
                <a:lnTo>
                  <a:pt x="4" y="37"/>
                </a:lnTo>
                <a:lnTo>
                  <a:pt x="4" y="31"/>
                </a:lnTo>
                <a:lnTo>
                  <a:pt x="4" y="30"/>
                </a:lnTo>
                <a:lnTo>
                  <a:pt x="4" y="29"/>
                </a:lnTo>
                <a:lnTo>
                  <a:pt x="4" y="27"/>
                </a:lnTo>
                <a:lnTo>
                  <a:pt x="4" y="24"/>
                </a:lnTo>
                <a:lnTo>
                  <a:pt x="4" y="17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5"/>
                </a:lnTo>
                <a:lnTo>
                  <a:pt x="5" y="7"/>
                </a:lnTo>
                <a:lnTo>
                  <a:pt x="5" y="8"/>
                </a:lnTo>
                <a:lnTo>
                  <a:pt x="5" y="9"/>
                </a:lnTo>
                <a:lnTo>
                  <a:pt x="6" y="12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4"/>
                </a:lnTo>
                <a:lnTo>
                  <a:pt x="6" y="31"/>
                </a:lnTo>
                <a:lnTo>
                  <a:pt x="6" y="32"/>
                </a:lnTo>
                <a:lnTo>
                  <a:pt x="6" y="34"/>
                </a:lnTo>
                <a:lnTo>
                  <a:pt x="6" y="37"/>
                </a:lnTo>
                <a:lnTo>
                  <a:pt x="6" y="38"/>
                </a:lnTo>
                <a:lnTo>
                  <a:pt x="6" y="40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6" y="51"/>
                </a:lnTo>
                <a:lnTo>
                  <a:pt x="6" y="50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3"/>
                </a:lnTo>
                <a:lnTo>
                  <a:pt x="7" y="41"/>
                </a:lnTo>
                <a:lnTo>
                  <a:pt x="7" y="39"/>
                </a:lnTo>
                <a:lnTo>
                  <a:pt x="7" y="32"/>
                </a:lnTo>
                <a:lnTo>
                  <a:pt x="7" y="31"/>
                </a:lnTo>
                <a:lnTo>
                  <a:pt x="7" y="29"/>
                </a:lnTo>
                <a:lnTo>
                  <a:pt x="7" y="26"/>
                </a:lnTo>
                <a:lnTo>
                  <a:pt x="7" y="19"/>
                </a:lnTo>
                <a:lnTo>
                  <a:pt x="7" y="18"/>
                </a:lnTo>
                <a:lnTo>
                  <a:pt x="7" y="16"/>
                </a:lnTo>
                <a:lnTo>
                  <a:pt x="7" y="13"/>
                </a:lnTo>
                <a:lnTo>
                  <a:pt x="7" y="12"/>
                </a:lnTo>
                <a:lnTo>
                  <a:pt x="7" y="10"/>
                </a:lnTo>
                <a:lnTo>
                  <a:pt x="7" y="8"/>
                </a:lnTo>
                <a:lnTo>
                  <a:pt x="7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8" y="10"/>
                </a:lnTo>
                <a:lnTo>
                  <a:pt x="8" y="11"/>
                </a:lnTo>
                <a:lnTo>
                  <a:pt x="8" y="12"/>
                </a:lnTo>
                <a:lnTo>
                  <a:pt x="8" y="15"/>
                </a:lnTo>
                <a:lnTo>
                  <a:pt x="8" y="16"/>
                </a:lnTo>
                <a:lnTo>
                  <a:pt x="8" y="18"/>
                </a:lnTo>
                <a:lnTo>
                  <a:pt x="9" y="21"/>
                </a:lnTo>
                <a:lnTo>
                  <a:pt x="9" y="28"/>
                </a:lnTo>
                <a:lnTo>
                  <a:pt x="9" y="29"/>
                </a:lnTo>
                <a:lnTo>
                  <a:pt x="9" y="30"/>
                </a:lnTo>
                <a:lnTo>
                  <a:pt x="9" y="31"/>
                </a:lnTo>
                <a:lnTo>
                  <a:pt x="9" y="35"/>
                </a:lnTo>
                <a:lnTo>
                  <a:pt x="9" y="36"/>
                </a:lnTo>
                <a:lnTo>
                  <a:pt x="9" y="38"/>
                </a:lnTo>
                <a:lnTo>
                  <a:pt x="9" y="41"/>
                </a:lnTo>
                <a:lnTo>
                  <a:pt x="9" y="42"/>
                </a:lnTo>
                <a:lnTo>
                  <a:pt x="9" y="43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9" y="51"/>
                </a:lnTo>
                <a:lnTo>
                  <a:pt x="9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10" y="41"/>
                </a:lnTo>
                <a:lnTo>
                  <a:pt x="10" y="39"/>
                </a:lnTo>
                <a:lnTo>
                  <a:pt x="10" y="36"/>
                </a:lnTo>
                <a:lnTo>
                  <a:pt x="10" y="35"/>
                </a:lnTo>
                <a:lnTo>
                  <a:pt x="10" y="34"/>
                </a:lnTo>
                <a:lnTo>
                  <a:pt x="10" y="31"/>
                </a:lnTo>
                <a:lnTo>
                  <a:pt x="10" y="24"/>
                </a:lnTo>
                <a:lnTo>
                  <a:pt x="10" y="23"/>
                </a:lnTo>
                <a:lnTo>
                  <a:pt x="10" y="21"/>
                </a:lnTo>
                <a:lnTo>
                  <a:pt x="10" y="18"/>
                </a:lnTo>
                <a:lnTo>
                  <a:pt x="10" y="12"/>
                </a:lnTo>
                <a:lnTo>
                  <a:pt x="10" y="11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10" y="7"/>
                </a:lnTo>
                <a:lnTo>
                  <a:pt x="10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  <a:lnTo>
                  <a:pt x="11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3" name="Freeform 186"/>
          <p:cNvSpPr>
            <a:spLocks/>
          </p:cNvSpPr>
          <p:nvPr/>
        </p:nvSpPr>
        <p:spPr bwMode="auto">
          <a:xfrm>
            <a:off x="8318975" y="3651142"/>
            <a:ext cx="21959" cy="70832"/>
          </a:xfrm>
          <a:custGeom>
            <a:avLst/>
            <a:gdLst>
              <a:gd name="T0" fmla="*/ 0 w 11"/>
              <a:gd name="T1" fmla="*/ 7115414 h 51"/>
              <a:gd name="T2" fmla="*/ 0 w 11"/>
              <a:gd name="T3" fmla="*/ 19566050 h 51"/>
              <a:gd name="T4" fmla="*/ 1746910 w 11"/>
              <a:gd name="T5" fmla="*/ 62255856 h 51"/>
              <a:gd name="T6" fmla="*/ 1746910 w 11"/>
              <a:gd name="T7" fmla="*/ 81820567 h 51"/>
              <a:gd name="T8" fmla="*/ 1746910 w 11"/>
              <a:gd name="T9" fmla="*/ 87157128 h 51"/>
              <a:gd name="T10" fmla="*/ 1746910 w 11"/>
              <a:gd name="T11" fmla="*/ 90714835 h 51"/>
              <a:gd name="T12" fmla="*/ 1746910 w 11"/>
              <a:gd name="T13" fmla="*/ 88935981 h 51"/>
              <a:gd name="T14" fmla="*/ 1746910 w 11"/>
              <a:gd name="T15" fmla="*/ 87157128 h 51"/>
              <a:gd name="T16" fmla="*/ 1746910 w 11"/>
              <a:gd name="T17" fmla="*/ 78264199 h 51"/>
              <a:gd name="T18" fmla="*/ 3493821 w 11"/>
              <a:gd name="T19" fmla="*/ 32016685 h 51"/>
              <a:gd name="T20" fmla="*/ 3493821 w 11"/>
              <a:gd name="T21" fmla="*/ 12450636 h 51"/>
              <a:gd name="T22" fmla="*/ 3493821 w 11"/>
              <a:gd name="T23" fmla="*/ 3557707 h 51"/>
              <a:gd name="T24" fmla="*/ 5240731 w 11"/>
              <a:gd name="T25" fmla="*/ 0 h 51"/>
              <a:gd name="T26" fmla="*/ 5240731 w 11"/>
              <a:gd name="T27" fmla="*/ 0 h 51"/>
              <a:gd name="T28" fmla="*/ 5240731 w 11"/>
              <a:gd name="T29" fmla="*/ 3557707 h 51"/>
              <a:gd name="T30" fmla="*/ 5240731 w 11"/>
              <a:gd name="T31" fmla="*/ 14229489 h 51"/>
              <a:gd name="T32" fmla="*/ 5240731 w 11"/>
              <a:gd name="T33" fmla="*/ 39132099 h 51"/>
              <a:gd name="T34" fmla="*/ 6987642 w 11"/>
              <a:gd name="T35" fmla="*/ 69369931 h 51"/>
              <a:gd name="T36" fmla="*/ 6987642 w 11"/>
              <a:gd name="T37" fmla="*/ 83599421 h 51"/>
              <a:gd name="T38" fmla="*/ 6987642 w 11"/>
              <a:gd name="T39" fmla="*/ 87157128 h 51"/>
              <a:gd name="T40" fmla="*/ 6987642 w 11"/>
              <a:gd name="T41" fmla="*/ 90714835 h 51"/>
              <a:gd name="T42" fmla="*/ 6987642 w 11"/>
              <a:gd name="T43" fmla="*/ 88935981 h 51"/>
              <a:gd name="T44" fmla="*/ 6987642 w 11"/>
              <a:gd name="T45" fmla="*/ 85378274 h 51"/>
              <a:gd name="T46" fmla="*/ 6987642 w 11"/>
              <a:gd name="T47" fmla="*/ 78264199 h 51"/>
              <a:gd name="T48" fmla="*/ 8734552 w 11"/>
              <a:gd name="T49" fmla="*/ 58698149 h 51"/>
              <a:gd name="T50" fmla="*/ 8734552 w 11"/>
              <a:gd name="T51" fmla="*/ 28458979 h 51"/>
              <a:gd name="T52" fmla="*/ 8734552 w 11"/>
              <a:gd name="T53" fmla="*/ 10671782 h 51"/>
              <a:gd name="T54" fmla="*/ 8734552 w 11"/>
              <a:gd name="T55" fmla="*/ 3557707 h 51"/>
              <a:gd name="T56" fmla="*/ 8734552 w 11"/>
              <a:gd name="T57" fmla="*/ 0 h 51"/>
              <a:gd name="T58" fmla="*/ 8734552 w 11"/>
              <a:gd name="T59" fmla="*/ 0 h 51"/>
              <a:gd name="T60" fmla="*/ 10481463 w 11"/>
              <a:gd name="T61" fmla="*/ 3557707 h 51"/>
              <a:gd name="T62" fmla="*/ 10481463 w 11"/>
              <a:gd name="T63" fmla="*/ 10671782 h 51"/>
              <a:gd name="T64" fmla="*/ 10481463 w 11"/>
              <a:gd name="T65" fmla="*/ 28458979 h 51"/>
              <a:gd name="T66" fmla="*/ 10481463 w 11"/>
              <a:gd name="T67" fmla="*/ 58698149 h 51"/>
              <a:gd name="T68" fmla="*/ 10481463 w 11"/>
              <a:gd name="T69" fmla="*/ 76485345 h 51"/>
              <a:gd name="T70" fmla="*/ 12228373 w 11"/>
              <a:gd name="T71" fmla="*/ 85378274 h 51"/>
              <a:gd name="T72" fmla="*/ 12228373 w 11"/>
              <a:gd name="T73" fmla="*/ 88935981 h 51"/>
              <a:gd name="T74" fmla="*/ 12228373 w 11"/>
              <a:gd name="T75" fmla="*/ 90714835 h 51"/>
              <a:gd name="T76" fmla="*/ 12228373 w 11"/>
              <a:gd name="T77" fmla="*/ 88935981 h 51"/>
              <a:gd name="T78" fmla="*/ 12228373 w 11"/>
              <a:gd name="T79" fmla="*/ 81820567 h 51"/>
              <a:gd name="T80" fmla="*/ 12228373 w 11"/>
              <a:gd name="T81" fmla="*/ 67591078 h 51"/>
              <a:gd name="T82" fmla="*/ 13975284 w 11"/>
              <a:gd name="T83" fmla="*/ 33795539 h 51"/>
              <a:gd name="T84" fmla="*/ 13975284 w 11"/>
              <a:gd name="T85" fmla="*/ 16008343 h 51"/>
              <a:gd name="T86" fmla="*/ 13975284 w 11"/>
              <a:gd name="T87" fmla="*/ 5336560 h 51"/>
              <a:gd name="T88" fmla="*/ 13975284 w 11"/>
              <a:gd name="T89" fmla="*/ 1778853 h 51"/>
              <a:gd name="T90" fmla="*/ 13975284 w 11"/>
              <a:gd name="T91" fmla="*/ 0 h 51"/>
              <a:gd name="T92" fmla="*/ 13975284 w 11"/>
              <a:gd name="T93" fmla="*/ 1778853 h 51"/>
              <a:gd name="T94" fmla="*/ 15722194 w 11"/>
              <a:gd name="T95" fmla="*/ 5336560 h 51"/>
              <a:gd name="T96" fmla="*/ 15722194 w 11"/>
              <a:gd name="T97" fmla="*/ 16008343 h 51"/>
              <a:gd name="T98" fmla="*/ 15722194 w 11"/>
              <a:gd name="T99" fmla="*/ 44468660 h 51"/>
              <a:gd name="T100" fmla="*/ 15722194 w 11"/>
              <a:gd name="T101" fmla="*/ 65812224 h 51"/>
              <a:gd name="T102" fmla="*/ 17469105 w 11"/>
              <a:gd name="T103" fmla="*/ 81820567 h 51"/>
              <a:gd name="T104" fmla="*/ 17469105 w 11"/>
              <a:gd name="T105" fmla="*/ 88935981 h 51"/>
              <a:gd name="T106" fmla="*/ 17469105 w 11"/>
              <a:gd name="T107" fmla="*/ 90714835 h 51"/>
              <a:gd name="T108" fmla="*/ 17469105 w 11"/>
              <a:gd name="T109" fmla="*/ 88935981 h 51"/>
              <a:gd name="T110" fmla="*/ 17469105 w 11"/>
              <a:gd name="T111" fmla="*/ 83599421 h 51"/>
              <a:gd name="T112" fmla="*/ 17469105 w 11"/>
              <a:gd name="T113" fmla="*/ 71148785 h 51"/>
              <a:gd name="T114" fmla="*/ 17469105 w 11"/>
              <a:gd name="T115" fmla="*/ 39132099 h 51"/>
              <a:gd name="T116" fmla="*/ 19216015 w 11"/>
              <a:gd name="T117" fmla="*/ 17787196 h 51"/>
              <a:gd name="T118" fmla="*/ 19216015 w 11"/>
              <a:gd name="T119" fmla="*/ 5336560 h 51"/>
              <a:gd name="T120" fmla="*/ 19216015 w 11"/>
              <a:gd name="T121" fmla="*/ 1778853 h 51"/>
              <a:gd name="T122" fmla="*/ 19216015 w 11"/>
              <a:gd name="T123" fmla="*/ 0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10"/>
                </a:lnTo>
                <a:lnTo>
                  <a:pt x="0" y="11"/>
                </a:lnTo>
                <a:lnTo>
                  <a:pt x="0" y="12"/>
                </a:lnTo>
                <a:lnTo>
                  <a:pt x="0" y="15"/>
                </a:lnTo>
                <a:lnTo>
                  <a:pt x="0" y="22"/>
                </a:lnTo>
                <a:lnTo>
                  <a:pt x="0" y="23"/>
                </a:lnTo>
                <a:lnTo>
                  <a:pt x="0" y="25"/>
                </a:lnTo>
                <a:lnTo>
                  <a:pt x="0" y="28"/>
                </a:lnTo>
                <a:lnTo>
                  <a:pt x="1" y="35"/>
                </a:lnTo>
                <a:lnTo>
                  <a:pt x="1" y="36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4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7"/>
                </a:lnTo>
                <a:lnTo>
                  <a:pt x="2" y="3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5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7"/>
                </a:lnTo>
                <a:lnTo>
                  <a:pt x="2" y="6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3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2"/>
                </a:lnTo>
                <a:lnTo>
                  <a:pt x="3" y="25"/>
                </a:lnTo>
                <a:lnTo>
                  <a:pt x="3" y="32"/>
                </a:lnTo>
                <a:lnTo>
                  <a:pt x="3" y="33"/>
                </a:lnTo>
                <a:lnTo>
                  <a:pt x="4" y="35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0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4"/>
                </a:lnTo>
                <a:lnTo>
                  <a:pt x="5" y="41"/>
                </a:lnTo>
                <a:lnTo>
                  <a:pt x="5" y="40"/>
                </a:lnTo>
                <a:lnTo>
                  <a:pt x="5" y="39"/>
                </a:lnTo>
                <a:lnTo>
                  <a:pt x="5" y="36"/>
                </a:lnTo>
                <a:lnTo>
                  <a:pt x="5" y="35"/>
                </a:lnTo>
                <a:lnTo>
                  <a:pt x="5" y="33"/>
                </a:lnTo>
                <a:lnTo>
                  <a:pt x="5" y="30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6" y="19"/>
                </a:lnTo>
                <a:lnTo>
                  <a:pt x="6" y="26"/>
                </a:lnTo>
                <a:lnTo>
                  <a:pt x="6" y="27"/>
                </a:lnTo>
                <a:lnTo>
                  <a:pt x="6" y="29"/>
                </a:lnTo>
                <a:lnTo>
                  <a:pt x="6" y="32"/>
                </a:lnTo>
                <a:lnTo>
                  <a:pt x="6" y="33"/>
                </a:lnTo>
                <a:lnTo>
                  <a:pt x="6" y="35"/>
                </a:lnTo>
                <a:lnTo>
                  <a:pt x="6" y="37"/>
                </a:lnTo>
                <a:lnTo>
                  <a:pt x="6" y="38"/>
                </a:lnTo>
                <a:lnTo>
                  <a:pt x="6" y="39"/>
                </a:lnTo>
                <a:lnTo>
                  <a:pt x="6" y="40"/>
                </a:lnTo>
                <a:lnTo>
                  <a:pt x="6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3"/>
                </a:lnTo>
                <a:lnTo>
                  <a:pt x="7" y="41"/>
                </a:lnTo>
                <a:lnTo>
                  <a:pt x="7" y="38"/>
                </a:lnTo>
                <a:lnTo>
                  <a:pt x="7" y="37"/>
                </a:lnTo>
                <a:lnTo>
                  <a:pt x="7" y="36"/>
                </a:lnTo>
                <a:lnTo>
                  <a:pt x="7" y="32"/>
                </a:lnTo>
                <a:lnTo>
                  <a:pt x="8" y="26"/>
                </a:lnTo>
                <a:lnTo>
                  <a:pt x="8" y="25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8"/>
                </a:lnTo>
                <a:lnTo>
                  <a:pt x="8" y="17"/>
                </a:lnTo>
                <a:lnTo>
                  <a:pt x="8" y="16"/>
                </a:lnTo>
                <a:lnTo>
                  <a:pt x="8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7"/>
                </a:lnTo>
                <a:lnTo>
                  <a:pt x="9" y="23"/>
                </a:lnTo>
                <a:lnTo>
                  <a:pt x="9" y="24"/>
                </a:lnTo>
                <a:lnTo>
                  <a:pt x="9" y="25"/>
                </a:lnTo>
                <a:lnTo>
                  <a:pt x="9" y="27"/>
                </a:lnTo>
                <a:lnTo>
                  <a:pt x="9" y="30"/>
                </a:lnTo>
                <a:lnTo>
                  <a:pt x="9" y="31"/>
                </a:lnTo>
                <a:lnTo>
                  <a:pt x="9" y="33"/>
                </a:lnTo>
                <a:lnTo>
                  <a:pt x="9" y="36"/>
                </a:lnTo>
                <a:lnTo>
                  <a:pt x="9" y="37"/>
                </a:lnTo>
                <a:lnTo>
                  <a:pt x="9" y="38"/>
                </a:lnTo>
                <a:lnTo>
                  <a:pt x="9" y="41"/>
                </a:lnTo>
                <a:lnTo>
                  <a:pt x="9" y="42"/>
                </a:lnTo>
                <a:lnTo>
                  <a:pt x="9" y="43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3"/>
                </a:lnTo>
                <a:lnTo>
                  <a:pt x="10" y="41"/>
                </a:lnTo>
                <a:lnTo>
                  <a:pt x="10" y="40"/>
                </a:lnTo>
                <a:lnTo>
                  <a:pt x="10" y="39"/>
                </a:lnTo>
                <a:lnTo>
                  <a:pt x="10" y="38"/>
                </a:lnTo>
                <a:lnTo>
                  <a:pt x="10" y="35"/>
                </a:lnTo>
                <a:lnTo>
                  <a:pt x="10" y="28"/>
                </a:lnTo>
                <a:lnTo>
                  <a:pt x="10" y="27"/>
                </a:lnTo>
                <a:lnTo>
                  <a:pt x="10" y="25"/>
                </a:lnTo>
                <a:lnTo>
                  <a:pt x="10" y="22"/>
                </a:lnTo>
                <a:lnTo>
                  <a:pt x="10" y="21"/>
                </a:lnTo>
                <a:lnTo>
                  <a:pt x="10" y="20"/>
                </a:lnTo>
                <a:lnTo>
                  <a:pt x="10" y="19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4" name="Freeform 187"/>
          <p:cNvSpPr>
            <a:spLocks/>
          </p:cNvSpPr>
          <p:nvPr/>
        </p:nvSpPr>
        <p:spPr bwMode="auto">
          <a:xfrm>
            <a:off x="8340933" y="3651142"/>
            <a:ext cx="24399" cy="70832"/>
          </a:xfrm>
          <a:custGeom>
            <a:avLst/>
            <a:gdLst>
              <a:gd name="T0" fmla="*/ 0 w 12"/>
              <a:gd name="T1" fmla="*/ 1778853 h 51"/>
              <a:gd name="T2" fmla="*/ 0 w 12"/>
              <a:gd name="T3" fmla="*/ 7115414 h 51"/>
              <a:gd name="T4" fmla="*/ 1779323 w 12"/>
              <a:gd name="T5" fmla="*/ 33795539 h 51"/>
              <a:gd name="T6" fmla="*/ 1779323 w 12"/>
              <a:gd name="T7" fmla="*/ 64033371 h 51"/>
              <a:gd name="T8" fmla="*/ 1779323 w 12"/>
              <a:gd name="T9" fmla="*/ 78264199 h 51"/>
              <a:gd name="T10" fmla="*/ 1779323 w 12"/>
              <a:gd name="T11" fmla="*/ 85378274 h 51"/>
              <a:gd name="T12" fmla="*/ 3558646 w 12"/>
              <a:gd name="T13" fmla="*/ 88935981 h 51"/>
              <a:gd name="T14" fmla="*/ 3558646 w 12"/>
              <a:gd name="T15" fmla="*/ 88935981 h 51"/>
              <a:gd name="T16" fmla="*/ 3558646 w 12"/>
              <a:gd name="T17" fmla="*/ 87157128 h 51"/>
              <a:gd name="T18" fmla="*/ 3558646 w 12"/>
              <a:gd name="T19" fmla="*/ 80043052 h 51"/>
              <a:gd name="T20" fmla="*/ 3558646 w 12"/>
              <a:gd name="T21" fmla="*/ 58698149 h 51"/>
              <a:gd name="T22" fmla="*/ 5337969 w 12"/>
              <a:gd name="T23" fmla="*/ 28458979 h 51"/>
              <a:gd name="T24" fmla="*/ 5337969 w 12"/>
              <a:gd name="T25" fmla="*/ 12450636 h 51"/>
              <a:gd name="T26" fmla="*/ 5337969 w 12"/>
              <a:gd name="T27" fmla="*/ 3557707 h 51"/>
              <a:gd name="T28" fmla="*/ 5337969 w 12"/>
              <a:gd name="T29" fmla="*/ 0 h 51"/>
              <a:gd name="T30" fmla="*/ 5337969 w 12"/>
              <a:gd name="T31" fmla="*/ 0 h 51"/>
              <a:gd name="T32" fmla="*/ 5337969 w 12"/>
              <a:gd name="T33" fmla="*/ 1778853 h 51"/>
              <a:gd name="T34" fmla="*/ 5337969 w 12"/>
              <a:gd name="T35" fmla="*/ 7115414 h 51"/>
              <a:gd name="T36" fmla="*/ 5337969 w 12"/>
              <a:gd name="T37" fmla="*/ 26681464 h 51"/>
              <a:gd name="T38" fmla="*/ 7117292 w 12"/>
              <a:gd name="T39" fmla="*/ 60477003 h 51"/>
              <a:gd name="T40" fmla="*/ 7117292 w 12"/>
              <a:gd name="T41" fmla="*/ 76485345 h 51"/>
              <a:gd name="T42" fmla="*/ 7117292 w 12"/>
              <a:gd name="T43" fmla="*/ 85378274 h 51"/>
              <a:gd name="T44" fmla="*/ 7117292 w 12"/>
              <a:gd name="T45" fmla="*/ 88935981 h 51"/>
              <a:gd name="T46" fmla="*/ 7117292 w 12"/>
              <a:gd name="T47" fmla="*/ 90714835 h 51"/>
              <a:gd name="T48" fmla="*/ 8896615 w 12"/>
              <a:gd name="T49" fmla="*/ 87157128 h 51"/>
              <a:gd name="T50" fmla="*/ 8896615 w 12"/>
              <a:gd name="T51" fmla="*/ 81820567 h 51"/>
              <a:gd name="T52" fmla="*/ 8896615 w 12"/>
              <a:gd name="T53" fmla="*/ 64033371 h 51"/>
              <a:gd name="T54" fmla="*/ 8896615 w 12"/>
              <a:gd name="T55" fmla="*/ 32016685 h 51"/>
              <a:gd name="T56" fmla="*/ 10675938 w 12"/>
              <a:gd name="T57" fmla="*/ 12450636 h 51"/>
              <a:gd name="T58" fmla="*/ 10675938 w 12"/>
              <a:gd name="T59" fmla="*/ 5336560 h 51"/>
              <a:gd name="T60" fmla="*/ 10675938 w 12"/>
              <a:gd name="T61" fmla="*/ 0 h 51"/>
              <a:gd name="T62" fmla="*/ 10675938 w 12"/>
              <a:gd name="T63" fmla="*/ 0 h 51"/>
              <a:gd name="T64" fmla="*/ 10675938 w 12"/>
              <a:gd name="T65" fmla="*/ 1778853 h 51"/>
              <a:gd name="T66" fmla="*/ 10675938 w 12"/>
              <a:gd name="T67" fmla="*/ 8894267 h 51"/>
              <a:gd name="T68" fmla="*/ 10675938 w 12"/>
              <a:gd name="T69" fmla="*/ 23123757 h 51"/>
              <a:gd name="T70" fmla="*/ 12455260 w 12"/>
              <a:gd name="T71" fmla="*/ 65812224 h 51"/>
              <a:gd name="T72" fmla="*/ 12455260 w 12"/>
              <a:gd name="T73" fmla="*/ 76485345 h 51"/>
              <a:gd name="T74" fmla="*/ 12455260 w 12"/>
              <a:gd name="T75" fmla="*/ 85378274 h 51"/>
              <a:gd name="T76" fmla="*/ 12455260 w 12"/>
              <a:gd name="T77" fmla="*/ 88935981 h 51"/>
              <a:gd name="T78" fmla="*/ 12455260 w 12"/>
              <a:gd name="T79" fmla="*/ 90714835 h 51"/>
              <a:gd name="T80" fmla="*/ 12455260 w 12"/>
              <a:gd name="T81" fmla="*/ 88935981 h 51"/>
              <a:gd name="T82" fmla="*/ 14234583 w 12"/>
              <a:gd name="T83" fmla="*/ 83599421 h 51"/>
              <a:gd name="T84" fmla="*/ 14234583 w 12"/>
              <a:gd name="T85" fmla="*/ 69369931 h 51"/>
              <a:gd name="T86" fmla="*/ 14234583 w 12"/>
              <a:gd name="T87" fmla="*/ 30237832 h 51"/>
              <a:gd name="T88" fmla="*/ 14234583 w 12"/>
              <a:gd name="T89" fmla="*/ 12450636 h 51"/>
              <a:gd name="T90" fmla="*/ 14234583 w 12"/>
              <a:gd name="T91" fmla="*/ 5336560 h 51"/>
              <a:gd name="T92" fmla="*/ 16013906 w 12"/>
              <a:gd name="T93" fmla="*/ 0 h 51"/>
              <a:gd name="T94" fmla="*/ 16013906 w 12"/>
              <a:gd name="T95" fmla="*/ 0 h 51"/>
              <a:gd name="T96" fmla="*/ 16013906 w 12"/>
              <a:gd name="T97" fmla="*/ 1778853 h 51"/>
              <a:gd name="T98" fmla="*/ 16013906 w 12"/>
              <a:gd name="T99" fmla="*/ 8894267 h 51"/>
              <a:gd name="T100" fmla="*/ 16013906 w 12"/>
              <a:gd name="T101" fmla="*/ 55140442 h 51"/>
              <a:gd name="T102" fmla="*/ 17793229 w 12"/>
              <a:gd name="T103" fmla="*/ 74706492 h 51"/>
              <a:gd name="T104" fmla="*/ 17793229 w 12"/>
              <a:gd name="T105" fmla="*/ 83599421 h 51"/>
              <a:gd name="T106" fmla="*/ 17793229 w 12"/>
              <a:gd name="T107" fmla="*/ 88935981 h 51"/>
              <a:gd name="T108" fmla="*/ 17793229 w 12"/>
              <a:gd name="T109" fmla="*/ 90714835 h 51"/>
              <a:gd name="T110" fmla="*/ 17793229 w 12"/>
              <a:gd name="T111" fmla="*/ 88935981 h 51"/>
              <a:gd name="T112" fmla="*/ 17793229 w 12"/>
              <a:gd name="T113" fmla="*/ 85378274 h 51"/>
              <a:gd name="T114" fmla="*/ 19572552 w 12"/>
              <a:gd name="T115" fmla="*/ 72927638 h 51"/>
              <a:gd name="T116" fmla="*/ 19572552 w 12"/>
              <a:gd name="T117" fmla="*/ 40910953 h 51"/>
              <a:gd name="T118" fmla="*/ 19572552 w 12"/>
              <a:gd name="T119" fmla="*/ 17787196 h 51"/>
              <a:gd name="T120" fmla="*/ 19572552 w 12"/>
              <a:gd name="T121" fmla="*/ 7115414 h 51"/>
              <a:gd name="T122" fmla="*/ 19572552 w 12"/>
              <a:gd name="T123" fmla="*/ 1778853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"/>
              <a:gd name="T187" fmla="*/ 0 h 51"/>
              <a:gd name="T188" fmla="*/ 12 w 12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" h="5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  <a:lnTo>
                  <a:pt x="1" y="10"/>
                </a:lnTo>
                <a:lnTo>
                  <a:pt x="1" y="12"/>
                </a:lnTo>
                <a:lnTo>
                  <a:pt x="1" y="18"/>
                </a:lnTo>
                <a:lnTo>
                  <a:pt x="1" y="19"/>
                </a:lnTo>
                <a:lnTo>
                  <a:pt x="1" y="21"/>
                </a:lnTo>
                <a:lnTo>
                  <a:pt x="1" y="24"/>
                </a:lnTo>
                <a:lnTo>
                  <a:pt x="1" y="30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1" y="36"/>
                </a:lnTo>
                <a:lnTo>
                  <a:pt x="1" y="37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2" y="50"/>
                </a:lnTo>
                <a:lnTo>
                  <a:pt x="2" y="51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3"/>
                </a:lnTo>
                <a:lnTo>
                  <a:pt x="2" y="40"/>
                </a:lnTo>
                <a:lnTo>
                  <a:pt x="2" y="39"/>
                </a:lnTo>
                <a:lnTo>
                  <a:pt x="2" y="37"/>
                </a:lnTo>
                <a:lnTo>
                  <a:pt x="2" y="34"/>
                </a:lnTo>
                <a:lnTo>
                  <a:pt x="2" y="33"/>
                </a:lnTo>
                <a:lnTo>
                  <a:pt x="2" y="31"/>
                </a:lnTo>
                <a:lnTo>
                  <a:pt x="2" y="28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9"/>
                </a:lnTo>
                <a:lnTo>
                  <a:pt x="3" y="16"/>
                </a:lnTo>
                <a:lnTo>
                  <a:pt x="3" y="15"/>
                </a:lnTo>
                <a:lnTo>
                  <a:pt x="3" y="14"/>
                </a:lnTo>
                <a:lnTo>
                  <a:pt x="3" y="13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3" y="15"/>
                </a:lnTo>
                <a:lnTo>
                  <a:pt x="3" y="17"/>
                </a:lnTo>
                <a:lnTo>
                  <a:pt x="4" y="20"/>
                </a:lnTo>
                <a:lnTo>
                  <a:pt x="4" y="27"/>
                </a:lnTo>
                <a:lnTo>
                  <a:pt x="4" y="28"/>
                </a:lnTo>
                <a:lnTo>
                  <a:pt x="4" y="29"/>
                </a:lnTo>
                <a:lnTo>
                  <a:pt x="4" y="30"/>
                </a:lnTo>
                <a:lnTo>
                  <a:pt x="4" y="34"/>
                </a:lnTo>
                <a:lnTo>
                  <a:pt x="4" y="35"/>
                </a:lnTo>
                <a:lnTo>
                  <a:pt x="4" y="37"/>
                </a:lnTo>
                <a:lnTo>
                  <a:pt x="4" y="40"/>
                </a:lnTo>
                <a:lnTo>
                  <a:pt x="4" y="41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5" y="50"/>
                </a:lnTo>
                <a:lnTo>
                  <a:pt x="5" y="49"/>
                </a:lnTo>
                <a:lnTo>
                  <a:pt x="5" y="48"/>
                </a:lnTo>
                <a:lnTo>
                  <a:pt x="5" y="47"/>
                </a:lnTo>
                <a:lnTo>
                  <a:pt x="5" y="46"/>
                </a:lnTo>
                <a:lnTo>
                  <a:pt x="5" y="45"/>
                </a:lnTo>
                <a:lnTo>
                  <a:pt x="5" y="44"/>
                </a:lnTo>
                <a:lnTo>
                  <a:pt x="5" y="42"/>
                </a:lnTo>
                <a:lnTo>
                  <a:pt x="5" y="41"/>
                </a:lnTo>
                <a:lnTo>
                  <a:pt x="5" y="39"/>
                </a:lnTo>
                <a:lnTo>
                  <a:pt x="5" y="36"/>
                </a:lnTo>
                <a:lnTo>
                  <a:pt x="5" y="35"/>
                </a:lnTo>
                <a:lnTo>
                  <a:pt x="5" y="33"/>
                </a:lnTo>
                <a:lnTo>
                  <a:pt x="5" y="30"/>
                </a:lnTo>
                <a:lnTo>
                  <a:pt x="5" y="24"/>
                </a:lnTo>
                <a:lnTo>
                  <a:pt x="5" y="23"/>
                </a:lnTo>
                <a:lnTo>
                  <a:pt x="5" y="21"/>
                </a:lnTo>
                <a:lnTo>
                  <a:pt x="5" y="18"/>
                </a:lnTo>
                <a:lnTo>
                  <a:pt x="5" y="12"/>
                </a:lnTo>
                <a:lnTo>
                  <a:pt x="5" y="11"/>
                </a:lnTo>
                <a:lnTo>
                  <a:pt x="5" y="10"/>
                </a:lnTo>
                <a:lnTo>
                  <a:pt x="5" y="9"/>
                </a:lnTo>
                <a:lnTo>
                  <a:pt x="5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6" y="13"/>
                </a:lnTo>
                <a:lnTo>
                  <a:pt x="6" y="14"/>
                </a:lnTo>
                <a:lnTo>
                  <a:pt x="6" y="17"/>
                </a:lnTo>
                <a:lnTo>
                  <a:pt x="7" y="24"/>
                </a:lnTo>
                <a:lnTo>
                  <a:pt x="7" y="25"/>
                </a:lnTo>
                <a:lnTo>
                  <a:pt x="7" y="26"/>
                </a:lnTo>
                <a:lnTo>
                  <a:pt x="7" y="27"/>
                </a:lnTo>
                <a:lnTo>
                  <a:pt x="7" y="31"/>
                </a:lnTo>
                <a:lnTo>
                  <a:pt x="7" y="37"/>
                </a:lnTo>
                <a:lnTo>
                  <a:pt x="7" y="38"/>
                </a:lnTo>
                <a:lnTo>
                  <a:pt x="7" y="39"/>
                </a:lnTo>
                <a:lnTo>
                  <a:pt x="7" y="40"/>
                </a:lnTo>
                <a:lnTo>
                  <a:pt x="7" y="41"/>
                </a:lnTo>
                <a:lnTo>
                  <a:pt x="7" y="42"/>
                </a:lnTo>
                <a:lnTo>
                  <a:pt x="7" y="43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8" y="49"/>
                </a:lnTo>
                <a:lnTo>
                  <a:pt x="8" y="48"/>
                </a:lnTo>
                <a:lnTo>
                  <a:pt x="8" y="47"/>
                </a:lnTo>
                <a:lnTo>
                  <a:pt x="8" y="46"/>
                </a:lnTo>
                <a:lnTo>
                  <a:pt x="8" y="45"/>
                </a:lnTo>
                <a:lnTo>
                  <a:pt x="8" y="44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8" y="36"/>
                </a:lnTo>
                <a:lnTo>
                  <a:pt x="8" y="30"/>
                </a:lnTo>
                <a:lnTo>
                  <a:pt x="8" y="29"/>
                </a:lnTo>
                <a:lnTo>
                  <a:pt x="8" y="27"/>
                </a:lnTo>
                <a:lnTo>
                  <a:pt x="8" y="24"/>
                </a:lnTo>
                <a:lnTo>
                  <a:pt x="8" y="18"/>
                </a:lnTo>
                <a:lnTo>
                  <a:pt x="8" y="17"/>
                </a:lnTo>
                <a:lnTo>
                  <a:pt x="8" y="15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8"/>
                </a:lnTo>
                <a:lnTo>
                  <a:pt x="9" y="31"/>
                </a:lnTo>
                <a:lnTo>
                  <a:pt x="9" y="32"/>
                </a:lnTo>
                <a:lnTo>
                  <a:pt x="10" y="32"/>
                </a:lnTo>
                <a:lnTo>
                  <a:pt x="10" y="34"/>
                </a:lnTo>
                <a:lnTo>
                  <a:pt x="10" y="37"/>
                </a:lnTo>
                <a:lnTo>
                  <a:pt x="10" y="38"/>
                </a:lnTo>
                <a:lnTo>
                  <a:pt x="10" y="39"/>
                </a:lnTo>
                <a:lnTo>
                  <a:pt x="10" y="42"/>
                </a:lnTo>
                <a:lnTo>
                  <a:pt x="10" y="43"/>
                </a:lnTo>
                <a:lnTo>
                  <a:pt x="10" y="44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1" y="42"/>
                </a:lnTo>
                <a:lnTo>
                  <a:pt x="11" y="41"/>
                </a:lnTo>
                <a:lnTo>
                  <a:pt x="11" y="40"/>
                </a:lnTo>
                <a:lnTo>
                  <a:pt x="11" y="39"/>
                </a:lnTo>
                <a:lnTo>
                  <a:pt x="11" y="36"/>
                </a:lnTo>
                <a:lnTo>
                  <a:pt x="11" y="35"/>
                </a:lnTo>
                <a:lnTo>
                  <a:pt x="11" y="34"/>
                </a:lnTo>
                <a:lnTo>
                  <a:pt x="11" y="33"/>
                </a:lnTo>
                <a:lnTo>
                  <a:pt x="11" y="29"/>
                </a:lnTo>
                <a:lnTo>
                  <a:pt x="11" y="23"/>
                </a:lnTo>
                <a:lnTo>
                  <a:pt x="11" y="22"/>
                </a:lnTo>
                <a:lnTo>
                  <a:pt x="11" y="21"/>
                </a:lnTo>
                <a:lnTo>
                  <a:pt x="11" y="19"/>
                </a:lnTo>
                <a:lnTo>
                  <a:pt x="11" y="16"/>
                </a:lnTo>
                <a:lnTo>
                  <a:pt x="11" y="15"/>
                </a:lnTo>
                <a:lnTo>
                  <a:pt x="11" y="13"/>
                </a:lnTo>
                <a:lnTo>
                  <a:pt x="11" y="10"/>
                </a:lnTo>
                <a:lnTo>
                  <a:pt x="11" y="9"/>
                </a:lnTo>
                <a:lnTo>
                  <a:pt x="11" y="8"/>
                </a:lnTo>
                <a:lnTo>
                  <a:pt x="11" y="7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2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" name="Freeform 188"/>
          <p:cNvSpPr>
            <a:spLocks/>
          </p:cNvSpPr>
          <p:nvPr/>
        </p:nvSpPr>
        <p:spPr bwMode="auto">
          <a:xfrm>
            <a:off x="8365333" y="3651142"/>
            <a:ext cx="24399" cy="70832"/>
          </a:xfrm>
          <a:custGeom>
            <a:avLst/>
            <a:gdLst>
              <a:gd name="T0" fmla="*/ 0 w 11"/>
              <a:gd name="T1" fmla="*/ 0 h 51"/>
              <a:gd name="T2" fmla="*/ 0 w 11"/>
              <a:gd name="T3" fmla="*/ 1778853 h 51"/>
              <a:gd name="T4" fmla="*/ 0 w 11"/>
              <a:gd name="T5" fmla="*/ 7115414 h 51"/>
              <a:gd name="T6" fmla="*/ 0 w 11"/>
              <a:gd name="T7" fmla="*/ 23123757 h 51"/>
              <a:gd name="T8" fmla="*/ 0 w 11"/>
              <a:gd name="T9" fmla="*/ 51582735 h 51"/>
              <a:gd name="T10" fmla="*/ 1941080 w 11"/>
              <a:gd name="T11" fmla="*/ 71148785 h 51"/>
              <a:gd name="T12" fmla="*/ 1941080 w 11"/>
              <a:gd name="T13" fmla="*/ 81820567 h 51"/>
              <a:gd name="T14" fmla="*/ 1941080 w 11"/>
              <a:gd name="T15" fmla="*/ 87157128 h 51"/>
              <a:gd name="T16" fmla="*/ 1941080 w 11"/>
              <a:gd name="T17" fmla="*/ 90714835 h 51"/>
              <a:gd name="T18" fmla="*/ 1941080 w 11"/>
              <a:gd name="T19" fmla="*/ 88935981 h 51"/>
              <a:gd name="T20" fmla="*/ 1941080 w 11"/>
              <a:gd name="T21" fmla="*/ 87157128 h 51"/>
              <a:gd name="T22" fmla="*/ 1941080 w 11"/>
              <a:gd name="T23" fmla="*/ 80043052 h 51"/>
              <a:gd name="T24" fmla="*/ 3882159 w 11"/>
              <a:gd name="T25" fmla="*/ 49803882 h 51"/>
              <a:gd name="T26" fmla="*/ 3882159 w 11"/>
              <a:gd name="T27" fmla="*/ 26681464 h 51"/>
              <a:gd name="T28" fmla="*/ 3882159 w 11"/>
              <a:gd name="T29" fmla="*/ 7115414 h 51"/>
              <a:gd name="T30" fmla="*/ 3882159 w 11"/>
              <a:gd name="T31" fmla="*/ 1778853 h 51"/>
              <a:gd name="T32" fmla="*/ 3882159 w 11"/>
              <a:gd name="T33" fmla="*/ 0 h 51"/>
              <a:gd name="T34" fmla="*/ 3882159 w 11"/>
              <a:gd name="T35" fmla="*/ 0 h 51"/>
              <a:gd name="T36" fmla="*/ 5823239 w 11"/>
              <a:gd name="T37" fmla="*/ 5336560 h 51"/>
              <a:gd name="T38" fmla="*/ 5823239 w 11"/>
              <a:gd name="T39" fmla="*/ 16008343 h 51"/>
              <a:gd name="T40" fmla="*/ 5823239 w 11"/>
              <a:gd name="T41" fmla="*/ 46246175 h 51"/>
              <a:gd name="T42" fmla="*/ 5823239 w 11"/>
              <a:gd name="T43" fmla="*/ 74706492 h 51"/>
              <a:gd name="T44" fmla="*/ 7764318 w 11"/>
              <a:gd name="T45" fmla="*/ 85378274 h 51"/>
              <a:gd name="T46" fmla="*/ 7764318 w 11"/>
              <a:gd name="T47" fmla="*/ 88935981 h 51"/>
              <a:gd name="T48" fmla="*/ 7764318 w 11"/>
              <a:gd name="T49" fmla="*/ 90714835 h 51"/>
              <a:gd name="T50" fmla="*/ 7764318 w 11"/>
              <a:gd name="T51" fmla="*/ 87157128 h 51"/>
              <a:gd name="T52" fmla="*/ 7764318 w 11"/>
              <a:gd name="T53" fmla="*/ 81820567 h 51"/>
              <a:gd name="T54" fmla="*/ 9705398 w 11"/>
              <a:gd name="T55" fmla="*/ 51582735 h 51"/>
              <a:gd name="T56" fmla="*/ 9705398 w 11"/>
              <a:gd name="T57" fmla="*/ 19566050 h 51"/>
              <a:gd name="T58" fmla="*/ 9705398 w 11"/>
              <a:gd name="T59" fmla="*/ 7115414 h 51"/>
              <a:gd name="T60" fmla="*/ 9705398 w 11"/>
              <a:gd name="T61" fmla="*/ 1778853 h 51"/>
              <a:gd name="T62" fmla="*/ 9705398 w 11"/>
              <a:gd name="T63" fmla="*/ 0 h 51"/>
              <a:gd name="T64" fmla="*/ 9705398 w 11"/>
              <a:gd name="T65" fmla="*/ 0 h 51"/>
              <a:gd name="T66" fmla="*/ 11646477 w 11"/>
              <a:gd name="T67" fmla="*/ 3557707 h 51"/>
              <a:gd name="T68" fmla="*/ 11646477 w 11"/>
              <a:gd name="T69" fmla="*/ 16008343 h 51"/>
              <a:gd name="T70" fmla="*/ 11646477 w 11"/>
              <a:gd name="T71" fmla="*/ 55140442 h 51"/>
              <a:gd name="T72" fmla="*/ 11646477 w 11"/>
              <a:gd name="T73" fmla="*/ 76485345 h 51"/>
              <a:gd name="T74" fmla="*/ 11646477 w 11"/>
              <a:gd name="T75" fmla="*/ 85378274 h 51"/>
              <a:gd name="T76" fmla="*/ 13587557 w 11"/>
              <a:gd name="T77" fmla="*/ 88935981 h 51"/>
              <a:gd name="T78" fmla="*/ 13587557 w 11"/>
              <a:gd name="T79" fmla="*/ 90714835 h 51"/>
              <a:gd name="T80" fmla="*/ 13587557 w 11"/>
              <a:gd name="T81" fmla="*/ 88935981 h 51"/>
              <a:gd name="T82" fmla="*/ 13587557 w 11"/>
              <a:gd name="T83" fmla="*/ 81820567 h 51"/>
              <a:gd name="T84" fmla="*/ 13587557 w 11"/>
              <a:gd name="T85" fmla="*/ 60477003 h 51"/>
              <a:gd name="T86" fmla="*/ 15528636 w 11"/>
              <a:gd name="T87" fmla="*/ 28458979 h 51"/>
              <a:gd name="T88" fmla="*/ 15528636 w 11"/>
              <a:gd name="T89" fmla="*/ 12450636 h 51"/>
              <a:gd name="T90" fmla="*/ 15528636 w 11"/>
              <a:gd name="T91" fmla="*/ 3557707 h 51"/>
              <a:gd name="T92" fmla="*/ 15528636 w 11"/>
              <a:gd name="T93" fmla="*/ 0 h 51"/>
              <a:gd name="T94" fmla="*/ 15528636 w 11"/>
              <a:gd name="T95" fmla="*/ 0 h 51"/>
              <a:gd name="T96" fmla="*/ 15528636 w 11"/>
              <a:gd name="T97" fmla="*/ 1778853 h 51"/>
              <a:gd name="T98" fmla="*/ 15528636 w 11"/>
              <a:gd name="T99" fmla="*/ 5336560 h 51"/>
              <a:gd name="T100" fmla="*/ 17469716 w 11"/>
              <a:gd name="T101" fmla="*/ 16008343 h 51"/>
              <a:gd name="T102" fmla="*/ 17469716 w 11"/>
              <a:gd name="T103" fmla="*/ 46246175 h 51"/>
              <a:gd name="T104" fmla="*/ 17469716 w 11"/>
              <a:gd name="T105" fmla="*/ 72927638 h 51"/>
              <a:gd name="T106" fmla="*/ 17469716 w 11"/>
              <a:gd name="T107" fmla="*/ 83599421 h 51"/>
              <a:gd name="T108" fmla="*/ 17469716 w 11"/>
              <a:gd name="T109" fmla="*/ 88935981 h 51"/>
              <a:gd name="T110" fmla="*/ 19410795 w 11"/>
              <a:gd name="T111" fmla="*/ 90714835 h 51"/>
              <a:gd name="T112" fmla="*/ 19410795 w 11"/>
              <a:gd name="T113" fmla="*/ 88935981 h 51"/>
              <a:gd name="T114" fmla="*/ 19410795 w 11"/>
              <a:gd name="T115" fmla="*/ 83599421 h 51"/>
              <a:gd name="T116" fmla="*/ 19410795 w 11"/>
              <a:gd name="T117" fmla="*/ 71148785 h 51"/>
              <a:gd name="T118" fmla="*/ 19410795 w 11"/>
              <a:gd name="T119" fmla="*/ 46246175 h 51"/>
              <a:gd name="T120" fmla="*/ 19410795 w 11"/>
              <a:gd name="T121" fmla="*/ 16008343 h 51"/>
              <a:gd name="T122" fmla="*/ 21351875 w 11"/>
              <a:gd name="T123" fmla="*/ 3557707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9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2"/>
                </a:lnTo>
                <a:lnTo>
                  <a:pt x="1" y="33"/>
                </a:lnTo>
                <a:lnTo>
                  <a:pt x="1" y="35"/>
                </a:lnTo>
                <a:lnTo>
                  <a:pt x="1" y="37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4"/>
                </a:lnTo>
                <a:lnTo>
                  <a:pt x="1" y="45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1" y="49"/>
                </a:lnTo>
                <a:lnTo>
                  <a:pt x="1" y="48"/>
                </a:lnTo>
                <a:lnTo>
                  <a:pt x="1" y="47"/>
                </a:lnTo>
                <a:lnTo>
                  <a:pt x="1" y="46"/>
                </a:lnTo>
                <a:lnTo>
                  <a:pt x="1" y="45"/>
                </a:lnTo>
                <a:lnTo>
                  <a:pt x="1" y="43"/>
                </a:lnTo>
                <a:lnTo>
                  <a:pt x="1" y="41"/>
                </a:lnTo>
                <a:lnTo>
                  <a:pt x="1" y="40"/>
                </a:lnTo>
                <a:lnTo>
                  <a:pt x="1" y="39"/>
                </a:lnTo>
                <a:lnTo>
                  <a:pt x="1" y="38"/>
                </a:lnTo>
                <a:lnTo>
                  <a:pt x="1" y="35"/>
                </a:lnTo>
                <a:lnTo>
                  <a:pt x="2" y="28"/>
                </a:lnTo>
                <a:lnTo>
                  <a:pt x="2" y="27"/>
                </a:lnTo>
                <a:lnTo>
                  <a:pt x="2" y="25"/>
                </a:lnTo>
                <a:lnTo>
                  <a:pt x="2" y="22"/>
                </a:lnTo>
                <a:lnTo>
                  <a:pt x="2" y="21"/>
                </a:lnTo>
                <a:lnTo>
                  <a:pt x="2" y="20"/>
                </a:lnTo>
                <a:lnTo>
                  <a:pt x="2" y="18"/>
                </a:lnTo>
                <a:lnTo>
                  <a:pt x="2" y="15"/>
                </a:lnTo>
                <a:lnTo>
                  <a:pt x="2" y="14"/>
                </a:lnTo>
                <a:lnTo>
                  <a:pt x="2" y="12"/>
                </a:lnTo>
                <a:lnTo>
                  <a:pt x="2" y="10"/>
                </a:lnTo>
                <a:lnTo>
                  <a:pt x="2" y="9"/>
                </a:lnTo>
                <a:lnTo>
                  <a:pt x="2" y="8"/>
                </a:lnTo>
                <a:lnTo>
                  <a:pt x="2" y="7"/>
                </a:ln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2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3" y="11"/>
                </a:lnTo>
                <a:lnTo>
                  <a:pt x="3" y="13"/>
                </a:lnTo>
                <a:lnTo>
                  <a:pt x="3" y="19"/>
                </a:lnTo>
                <a:lnTo>
                  <a:pt x="3" y="20"/>
                </a:lnTo>
                <a:lnTo>
                  <a:pt x="3" y="21"/>
                </a:lnTo>
                <a:lnTo>
                  <a:pt x="3" y="23"/>
                </a:lnTo>
                <a:lnTo>
                  <a:pt x="3" y="26"/>
                </a:lnTo>
                <a:lnTo>
                  <a:pt x="3" y="33"/>
                </a:lnTo>
                <a:lnTo>
                  <a:pt x="3" y="34"/>
                </a:lnTo>
                <a:lnTo>
                  <a:pt x="3" y="36"/>
                </a:lnTo>
                <a:lnTo>
                  <a:pt x="3" y="39"/>
                </a:lnTo>
                <a:lnTo>
                  <a:pt x="3" y="40"/>
                </a:lnTo>
                <a:lnTo>
                  <a:pt x="3" y="42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4" y="42"/>
                </a:lnTo>
                <a:lnTo>
                  <a:pt x="4" y="41"/>
                </a:lnTo>
                <a:lnTo>
                  <a:pt x="4" y="39"/>
                </a:lnTo>
                <a:lnTo>
                  <a:pt x="4" y="36"/>
                </a:lnTo>
                <a:lnTo>
                  <a:pt x="5" y="30"/>
                </a:lnTo>
                <a:lnTo>
                  <a:pt x="5" y="29"/>
                </a:lnTo>
                <a:lnTo>
                  <a:pt x="5" y="27"/>
                </a:lnTo>
                <a:lnTo>
                  <a:pt x="5" y="24"/>
                </a:lnTo>
                <a:lnTo>
                  <a:pt x="5" y="17"/>
                </a:lnTo>
                <a:lnTo>
                  <a:pt x="5" y="16"/>
                </a:lnTo>
                <a:lnTo>
                  <a:pt x="5" y="14"/>
                </a:lnTo>
                <a:lnTo>
                  <a:pt x="5" y="11"/>
                </a:lnTo>
                <a:lnTo>
                  <a:pt x="5" y="10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7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0"/>
                </a:lnTo>
                <a:lnTo>
                  <a:pt x="6" y="24"/>
                </a:lnTo>
                <a:lnTo>
                  <a:pt x="6" y="30"/>
                </a:lnTo>
                <a:lnTo>
                  <a:pt x="6" y="31"/>
                </a:lnTo>
                <a:lnTo>
                  <a:pt x="6" y="32"/>
                </a:lnTo>
                <a:lnTo>
                  <a:pt x="6" y="34"/>
                </a:lnTo>
                <a:lnTo>
                  <a:pt x="6" y="37"/>
                </a:lnTo>
                <a:lnTo>
                  <a:pt x="6" y="38"/>
                </a:lnTo>
                <a:lnTo>
                  <a:pt x="6" y="40"/>
                </a:lnTo>
                <a:lnTo>
                  <a:pt x="6" y="42"/>
                </a:lnTo>
                <a:lnTo>
                  <a:pt x="6" y="43"/>
                </a:lnTo>
                <a:lnTo>
                  <a:pt x="6" y="44"/>
                </a:lnTo>
                <a:lnTo>
                  <a:pt x="6" y="45"/>
                </a:lnTo>
                <a:lnTo>
                  <a:pt x="6" y="46"/>
                </a:lnTo>
                <a:lnTo>
                  <a:pt x="6" y="47"/>
                </a:lnTo>
                <a:lnTo>
                  <a:pt x="6" y="48"/>
                </a:lnTo>
                <a:lnTo>
                  <a:pt x="6" y="49"/>
                </a:lnTo>
                <a:lnTo>
                  <a:pt x="6" y="50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7" y="43"/>
                </a:lnTo>
                <a:lnTo>
                  <a:pt x="7" y="42"/>
                </a:lnTo>
                <a:lnTo>
                  <a:pt x="7" y="40"/>
                </a:lnTo>
                <a:lnTo>
                  <a:pt x="7" y="34"/>
                </a:lnTo>
                <a:lnTo>
                  <a:pt x="7" y="33"/>
                </a:lnTo>
                <a:lnTo>
                  <a:pt x="7" y="31"/>
                </a:lnTo>
                <a:lnTo>
                  <a:pt x="7" y="28"/>
                </a:lnTo>
                <a:lnTo>
                  <a:pt x="7" y="22"/>
                </a:lnTo>
                <a:lnTo>
                  <a:pt x="7" y="21"/>
                </a:lnTo>
                <a:lnTo>
                  <a:pt x="7" y="20"/>
                </a:lnTo>
                <a:lnTo>
                  <a:pt x="8" y="19"/>
                </a:lnTo>
                <a:lnTo>
                  <a:pt x="8" y="16"/>
                </a:lnTo>
                <a:lnTo>
                  <a:pt x="8" y="15"/>
                </a:lnTo>
                <a:lnTo>
                  <a:pt x="8" y="14"/>
                </a:lnTo>
                <a:lnTo>
                  <a:pt x="8" y="13"/>
                </a:lnTo>
                <a:lnTo>
                  <a:pt x="8" y="10"/>
                </a:lnTo>
                <a:lnTo>
                  <a:pt x="8" y="9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8" y="6"/>
                </a:lnTo>
                <a:lnTo>
                  <a:pt x="8" y="7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7"/>
                </a:lnTo>
                <a:lnTo>
                  <a:pt x="9" y="24"/>
                </a:lnTo>
                <a:lnTo>
                  <a:pt x="9" y="25"/>
                </a:lnTo>
                <a:lnTo>
                  <a:pt x="9" y="26"/>
                </a:lnTo>
                <a:lnTo>
                  <a:pt x="9" y="27"/>
                </a:lnTo>
                <a:lnTo>
                  <a:pt x="9" y="31"/>
                </a:lnTo>
                <a:lnTo>
                  <a:pt x="9" y="37"/>
                </a:lnTo>
                <a:lnTo>
                  <a:pt x="9" y="38"/>
                </a:lnTo>
                <a:lnTo>
                  <a:pt x="9" y="39"/>
                </a:lnTo>
                <a:lnTo>
                  <a:pt x="9" y="40"/>
                </a:lnTo>
                <a:lnTo>
                  <a:pt x="9" y="41"/>
                </a:lnTo>
                <a:lnTo>
                  <a:pt x="9" y="43"/>
                </a:lnTo>
                <a:lnTo>
                  <a:pt x="9" y="44"/>
                </a:lnTo>
                <a:lnTo>
                  <a:pt x="9" y="45"/>
                </a:lnTo>
                <a:lnTo>
                  <a:pt x="9" y="46"/>
                </a:lnTo>
                <a:lnTo>
                  <a:pt x="9" y="47"/>
                </a:lnTo>
                <a:lnTo>
                  <a:pt x="9" y="48"/>
                </a:lnTo>
                <a:lnTo>
                  <a:pt x="9" y="49"/>
                </a:lnTo>
                <a:lnTo>
                  <a:pt x="9" y="50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3"/>
                </a:lnTo>
                <a:lnTo>
                  <a:pt x="10" y="40"/>
                </a:lnTo>
                <a:lnTo>
                  <a:pt x="10" y="39"/>
                </a:lnTo>
                <a:lnTo>
                  <a:pt x="10" y="37"/>
                </a:lnTo>
                <a:lnTo>
                  <a:pt x="10" y="35"/>
                </a:lnTo>
                <a:lnTo>
                  <a:pt x="10" y="29"/>
                </a:lnTo>
                <a:lnTo>
                  <a:pt x="10" y="28"/>
                </a:lnTo>
                <a:lnTo>
                  <a:pt x="10" y="27"/>
                </a:lnTo>
                <a:lnTo>
                  <a:pt x="10" y="26"/>
                </a:lnTo>
                <a:lnTo>
                  <a:pt x="10" y="22"/>
                </a:lnTo>
                <a:lnTo>
                  <a:pt x="10" y="16"/>
                </a:lnTo>
                <a:lnTo>
                  <a:pt x="10" y="15"/>
                </a:lnTo>
                <a:lnTo>
                  <a:pt x="10" y="13"/>
                </a:lnTo>
                <a:lnTo>
                  <a:pt x="10" y="10"/>
                </a:lnTo>
                <a:lnTo>
                  <a:pt x="10" y="9"/>
                </a:lnTo>
                <a:lnTo>
                  <a:pt x="11" y="8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6" name="Freeform 189"/>
          <p:cNvSpPr>
            <a:spLocks/>
          </p:cNvSpPr>
          <p:nvPr/>
        </p:nvSpPr>
        <p:spPr bwMode="auto">
          <a:xfrm>
            <a:off x="8389732" y="3651142"/>
            <a:ext cx="21960" cy="70832"/>
          </a:xfrm>
          <a:custGeom>
            <a:avLst/>
            <a:gdLst>
              <a:gd name="T0" fmla="*/ 0 w 11"/>
              <a:gd name="T1" fmla="*/ 0 h 51"/>
              <a:gd name="T2" fmla="*/ 0 w 11"/>
              <a:gd name="T3" fmla="*/ 0 h 51"/>
              <a:gd name="T4" fmla="*/ 0 w 11"/>
              <a:gd name="T5" fmla="*/ 5336560 h 51"/>
              <a:gd name="T6" fmla="*/ 0 w 11"/>
              <a:gd name="T7" fmla="*/ 19566050 h 51"/>
              <a:gd name="T8" fmla="*/ 1747033 w 11"/>
              <a:gd name="T9" fmla="*/ 51582735 h 51"/>
              <a:gd name="T10" fmla="*/ 1747033 w 11"/>
              <a:gd name="T11" fmla="*/ 76485345 h 51"/>
              <a:gd name="T12" fmla="*/ 1747033 w 11"/>
              <a:gd name="T13" fmla="*/ 87157128 h 51"/>
              <a:gd name="T14" fmla="*/ 1747033 w 11"/>
              <a:gd name="T15" fmla="*/ 88935981 h 51"/>
              <a:gd name="T16" fmla="*/ 1747033 w 11"/>
              <a:gd name="T17" fmla="*/ 90714835 h 51"/>
              <a:gd name="T18" fmla="*/ 3494065 w 11"/>
              <a:gd name="T19" fmla="*/ 87157128 h 51"/>
              <a:gd name="T20" fmla="*/ 3494065 w 11"/>
              <a:gd name="T21" fmla="*/ 80043052 h 51"/>
              <a:gd name="T22" fmla="*/ 3494065 w 11"/>
              <a:gd name="T23" fmla="*/ 33795539 h 51"/>
              <a:gd name="T24" fmla="*/ 3494065 w 11"/>
              <a:gd name="T25" fmla="*/ 12450636 h 51"/>
              <a:gd name="T26" fmla="*/ 5241098 w 11"/>
              <a:gd name="T27" fmla="*/ 5336560 h 51"/>
              <a:gd name="T28" fmla="*/ 5241098 w 11"/>
              <a:gd name="T29" fmla="*/ 0 h 51"/>
              <a:gd name="T30" fmla="*/ 5241098 w 11"/>
              <a:gd name="T31" fmla="*/ 0 h 51"/>
              <a:gd name="T32" fmla="*/ 5241098 w 11"/>
              <a:gd name="T33" fmla="*/ 1778853 h 51"/>
              <a:gd name="T34" fmla="*/ 5241098 w 11"/>
              <a:gd name="T35" fmla="*/ 8894267 h 51"/>
              <a:gd name="T36" fmla="*/ 6988131 w 11"/>
              <a:gd name="T37" fmla="*/ 35574392 h 51"/>
              <a:gd name="T38" fmla="*/ 6988131 w 11"/>
              <a:gd name="T39" fmla="*/ 65812224 h 51"/>
              <a:gd name="T40" fmla="*/ 6988131 w 11"/>
              <a:gd name="T41" fmla="*/ 80043052 h 51"/>
              <a:gd name="T42" fmla="*/ 6988131 w 11"/>
              <a:gd name="T43" fmla="*/ 87157128 h 51"/>
              <a:gd name="T44" fmla="*/ 6988131 w 11"/>
              <a:gd name="T45" fmla="*/ 90714835 h 51"/>
              <a:gd name="T46" fmla="*/ 6988131 w 11"/>
              <a:gd name="T47" fmla="*/ 88935981 h 51"/>
              <a:gd name="T48" fmla="*/ 6988131 w 11"/>
              <a:gd name="T49" fmla="*/ 85378274 h 51"/>
              <a:gd name="T50" fmla="*/ 8735164 w 11"/>
              <a:gd name="T51" fmla="*/ 78264199 h 51"/>
              <a:gd name="T52" fmla="*/ 8735164 w 11"/>
              <a:gd name="T53" fmla="*/ 56919296 h 51"/>
              <a:gd name="T54" fmla="*/ 8735164 w 11"/>
              <a:gd name="T55" fmla="*/ 23123757 h 51"/>
              <a:gd name="T56" fmla="*/ 8735164 w 11"/>
              <a:gd name="T57" fmla="*/ 8894267 h 51"/>
              <a:gd name="T58" fmla="*/ 8735164 w 11"/>
              <a:gd name="T59" fmla="*/ 1778853 h 51"/>
              <a:gd name="T60" fmla="*/ 10482196 w 11"/>
              <a:gd name="T61" fmla="*/ 0 h 51"/>
              <a:gd name="T62" fmla="*/ 10482196 w 11"/>
              <a:gd name="T63" fmla="*/ 0 h 51"/>
              <a:gd name="T64" fmla="*/ 10482196 w 11"/>
              <a:gd name="T65" fmla="*/ 5336560 h 51"/>
              <a:gd name="T66" fmla="*/ 10482196 w 11"/>
              <a:gd name="T67" fmla="*/ 12450636 h 51"/>
              <a:gd name="T68" fmla="*/ 10482196 w 11"/>
              <a:gd name="T69" fmla="*/ 51582735 h 51"/>
              <a:gd name="T70" fmla="*/ 12229229 w 11"/>
              <a:gd name="T71" fmla="*/ 71148785 h 51"/>
              <a:gd name="T72" fmla="*/ 12229229 w 11"/>
              <a:gd name="T73" fmla="*/ 81820567 h 51"/>
              <a:gd name="T74" fmla="*/ 12229229 w 11"/>
              <a:gd name="T75" fmla="*/ 88935981 h 51"/>
              <a:gd name="T76" fmla="*/ 12229229 w 11"/>
              <a:gd name="T77" fmla="*/ 90714835 h 51"/>
              <a:gd name="T78" fmla="*/ 12229229 w 11"/>
              <a:gd name="T79" fmla="*/ 88935981 h 51"/>
              <a:gd name="T80" fmla="*/ 12229229 w 11"/>
              <a:gd name="T81" fmla="*/ 85378274 h 51"/>
              <a:gd name="T82" fmla="*/ 13976262 w 11"/>
              <a:gd name="T83" fmla="*/ 72927638 h 51"/>
              <a:gd name="T84" fmla="*/ 13976262 w 11"/>
              <a:gd name="T85" fmla="*/ 40910953 h 51"/>
              <a:gd name="T86" fmla="*/ 13976262 w 11"/>
              <a:gd name="T87" fmla="*/ 19566050 h 51"/>
              <a:gd name="T88" fmla="*/ 13976262 w 11"/>
              <a:gd name="T89" fmla="*/ 8894267 h 51"/>
              <a:gd name="T90" fmla="*/ 13976262 w 11"/>
              <a:gd name="T91" fmla="*/ 1778853 h 51"/>
              <a:gd name="T92" fmla="*/ 15723295 w 11"/>
              <a:gd name="T93" fmla="*/ 0 h 51"/>
              <a:gd name="T94" fmla="*/ 15723295 w 11"/>
              <a:gd name="T95" fmla="*/ 0 h 51"/>
              <a:gd name="T96" fmla="*/ 15723295 w 11"/>
              <a:gd name="T97" fmla="*/ 3557707 h 51"/>
              <a:gd name="T98" fmla="*/ 15723295 w 11"/>
              <a:gd name="T99" fmla="*/ 10671782 h 51"/>
              <a:gd name="T100" fmla="*/ 15723295 w 11"/>
              <a:gd name="T101" fmla="*/ 24902610 h 51"/>
              <a:gd name="T102" fmla="*/ 15723295 w 11"/>
              <a:gd name="T103" fmla="*/ 55140442 h 51"/>
              <a:gd name="T104" fmla="*/ 15723295 w 11"/>
              <a:gd name="T105" fmla="*/ 74706492 h 51"/>
              <a:gd name="T106" fmla="*/ 17470327 w 11"/>
              <a:gd name="T107" fmla="*/ 87157128 h 51"/>
              <a:gd name="T108" fmla="*/ 17470327 w 11"/>
              <a:gd name="T109" fmla="*/ 88935981 h 51"/>
              <a:gd name="T110" fmla="*/ 17470327 w 11"/>
              <a:gd name="T111" fmla="*/ 90714835 h 51"/>
              <a:gd name="T112" fmla="*/ 17470327 w 11"/>
              <a:gd name="T113" fmla="*/ 87157128 h 51"/>
              <a:gd name="T114" fmla="*/ 17470327 w 11"/>
              <a:gd name="T115" fmla="*/ 80043052 h 51"/>
              <a:gd name="T116" fmla="*/ 19217360 w 11"/>
              <a:gd name="T117" fmla="*/ 49803882 h 51"/>
              <a:gd name="T118" fmla="*/ 19217360 w 11"/>
              <a:gd name="T119" fmla="*/ 19566050 h 51"/>
              <a:gd name="T120" fmla="*/ 19217360 w 11"/>
              <a:gd name="T121" fmla="*/ 7115414 h 51"/>
              <a:gd name="T122" fmla="*/ 19217360 w 11"/>
              <a:gd name="T123" fmla="*/ 1778853 h 5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"/>
              <a:gd name="T187" fmla="*/ 0 h 51"/>
              <a:gd name="T188" fmla="*/ 11 w 11"/>
              <a:gd name="T189" fmla="*/ 51 h 5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" h="5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5"/>
                </a:lnTo>
                <a:lnTo>
                  <a:pt x="1" y="29"/>
                </a:lnTo>
                <a:lnTo>
                  <a:pt x="1" y="35"/>
                </a:lnTo>
                <a:lnTo>
                  <a:pt x="1" y="36"/>
                </a:lnTo>
                <a:lnTo>
                  <a:pt x="1" y="37"/>
                </a:lnTo>
                <a:lnTo>
                  <a:pt x="1" y="38"/>
                </a:lnTo>
                <a:lnTo>
                  <a:pt x="1" y="41"/>
                </a:lnTo>
                <a:lnTo>
                  <a:pt x="1" y="42"/>
                </a:lnTo>
                <a:lnTo>
                  <a:pt x="1" y="43"/>
                </a:lnTo>
                <a:lnTo>
                  <a:pt x="1" y="46"/>
                </a:lnTo>
                <a:lnTo>
                  <a:pt x="1" y="47"/>
                </a:lnTo>
                <a:lnTo>
                  <a:pt x="1" y="48"/>
                </a:lnTo>
                <a:lnTo>
                  <a:pt x="1" y="49"/>
                </a:lnTo>
                <a:lnTo>
                  <a:pt x="1" y="50"/>
                </a:lnTo>
                <a:lnTo>
                  <a:pt x="1" y="51"/>
                </a:lnTo>
                <a:lnTo>
                  <a:pt x="1" y="50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4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7"/>
                </a:lnTo>
                <a:lnTo>
                  <a:pt x="2" y="31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3"/>
                </a:lnTo>
                <a:lnTo>
                  <a:pt x="2" y="12"/>
                </a:lnTo>
                <a:lnTo>
                  <a:pt x="2" y="11"/>
                </a:lnTo>
                <a:lnTo>
                  <a:pt x="2" y="10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8"/>
                </a:lnTo>
                <a:lnTo>
                  <a:pt x="3" y="9"/>
                </a:lnTo>
                <a:lnTo>
                  <a:pt x="3" y="10"/>
                </a:lnTo>
                <a:lnTo>
                  <a:pt x="3" y="13"/>
                </a:lnTo>
                <a:lnTo>
                  <a:pt x="3" y="18"/>
                </a:lnTo>
                <a:lnTo>
                  <a:pt x="3" y="19"/>
                </a:lnTo>
                <a:lnTo>
                  <a:pt x="4" y="20"/>
                </a:lnTo>
                <a:lnTo>
                  <a:pt x="4" y="21"/>
                </a:lnTo>
                <a:lnTo>
                  <a:pt x="4" y="24"/>
                </a:lnTo>
                <a:lnTo>
                  <a:pt x="4" y="31"/>
                </a:lnTo>
                <a:lnTo>
                  <a:pt x="4" y="32"/>
                </a:lnTo>
                <a:lnTo>
                  <a:pt x="4" y="34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4" y="50"/>
                </a:lnTo>
                <a:lnTo>
                  <a:pt x="4" y="51"/>
                </a:lnTo>
                <a:lnTo>
                  <a:pt x="4" y="50"/>
                </a:lnTo>
                <a:lnTo>
                  <a:pt x="4" y="49"/>
                </a:lnTo>
                <a:lnTo>
                  <a:pt x="4" y="48"/>
                </a:lnTo>
                <a:lnTo>
                  <a:pt x="4" y="47"/>
                </a:lnTo>
                <a:lnTo>
                  <a:pt x="4" y="46"/>
                </a:lnTo>
                <a:lnTo>
                  <a:pt x="4" y="45"/>
                </a:lnTo>
                <a:lnTo>
                  <a:pt x="5" y="44"/>
                </a:lnTo>
                <a:lnTo>
                  <a:pt x="5" y="42"/>
                </a:lnTo>
                <a:lnTo>
                  <a:pt x="5" y="40"/>
                </a:lnTo>
                <a:lnTo>
                  <a:pt x="5" y="39"/>
                </a:lnTo>
                <a:lnTo>
                  <a:pt x="5" y="38"/>
                </a:lnTo>
                <a:lnTo>
                  <a:pt x="5" y="37"/>
                </a:lnTo>
                <a:lnTo>
                  <a:pt x="5" y="34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27"/>
                </a:lnTo>
                <a:lnTo>
                  <a:pt x="5" y="20"/>
                </a:lnTo>
                <a:lnTo>
                  <a:pt x="5" y="19"/>
                </a:lnTo>
                <a:lnTo>
                  <a:pt x="5" y="17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6" y="1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6" y="7"/>
                </a:lnTo>
                <a:lnTo>
                  <a:pt x="6" y="8"/>
                </a:lnTo>
                <a:lnTo>
                  <a:pt x="6" y="11"/>
                </a:lnTo>
                <a:lnTo>
                  <a:pt x="6" y="17"/>
                </a:lnTo>
                <a:lnTo>
                  <a:pt x="6" y="18"/>
                </a:lnTo>
                <a:lnTo>
                  <a:pt x="6" y="19"/>
                </a:lnTo>
                <a:lnTo>
                  <a:pt x="6" y="22"/>
                </a:lnTo>
                <a:lnTo>
                  <a:pt x="6" y="29"/>
                </a:lnTo>
                <a:lnTo>
                  <a:pt x="6" y="30"/>
                </a:lnTo>
                <a:lnTo>
                  <a:pt x="7" y="32"/>
                </a:lnTo>
                <a:lnTo>
                  <a:pt x="7" y="35"/>
                </a:lnTo>
                <a:lnTo>
                  <a:pt x="7" y="36"/>
                </a:lnTo>
                <a:lnTo>
                  <a:pt x="7" y="38"/>
                </a:lnTo>
                <a:lnTo>
                  <a:pt x="7" y="40"/>
                </a:lnTo>
                <a:lnTo>
                  <a:pt x="7" y="41"/>
                </a:lnTo>
                <a:lnTo>
                  <a:pt x="7" y="43"/>
                </a:lnTo>
                <a:lnTo>
                  <a:pt x="7" y="44"/>
                </a:lnTo>
                <a:lnTo>
                  <a:pt x="7" y="45"/>
                </a:lnTo>
                <a:lnTo>
                  <a:pt x="7" y="46"/>
                </a:lnTo>
                <a:lnTo>
                  <a:pt x="7" y="47"/>
                </a:lnTo>
                <a:lnTo>
                  <a:pt x="7" y="48"/>
                </a:lnTo>
                <a:lnTo>
                  <a:pt x="7" y="49"/>
                </a:lnTo>
                <a:lnTo>
                  <a:pt x="7" y="50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7" y="45"/>
                </a:lnTo>
                <a:lnTo>
                  <a:pt x="7" y="44"/>
                </a:lnTo>
                <a:lnTo>
                  <a:pt x="8" y="42"/>
                </a:lnTo>
                <a:lnTo>
                  <a:pt x="8" y="41"/>
                </a:lnTo>
                <a:lnTo>
                  <a:pt x="8" y="40"/>
                </a:lnTo>
                <a:lnTo>
                  <a:pt x="8" y="39"/>
                </a:lnTo>
                <a:lnTo>
                  <a:pt x="8" y="36"/>
                </a:lnTo>
                <a:lnTo>
                  <a:pt x="8" y="35"/>
                </a:lnTo>
                <a:lnTo>
                  <a:pt x="8" y="34"/>
                </a:lnTo>
                <a:lnTo>
                  <a:pt x="8" y="33"/>
                </a:lnTo>
                <a:lnTo>
                  <a:pt x="8" y="29"/>
                </a:lnTo>
                <a:lnTo>
                  <a:pt x="8" y="23"/>
                </a:lnTo>
                <a:lnTo>
                  <a:pt x="8" y="22"/>
                </a:lnTo>
                <a:lnTo>
                  <a:pt x="8" y="21"/>
                </a:lnTo>
                <a:lnTo>
                  <a:pt x="8" y="20"/>
                </a:lnTo>
                <a:lnTo>
                  <a:pt x="8" y="17"/>
                </a:lnTo>
                <a:lnTo>
                  <a:pt x="8" y="16"/>
                </a:lnTo>
                <a:lnTo>
                  <a:pt x="8" y="15"/>
                </a:lnTo>
                <a:lnTo>
                  <a:pt x="8" y="14"/>
                </a:lnTo>
                <a:lnTo>
                  <a:pt x="8" y="11"/>
                </a:lnTo>
                <a:lnTo>
                  <a:pt x="8" y="10"/>
                </a:lnTo>
                <a:lnTo>
                  <a:pt x="8" y="8"/>
                </a:lnTo>
                <a:lnTo>
                  <a:pt x="8" y="7"/>
                </a:lnTo>
                <a:lnTo>
                  <a:pt x="8" y="6"/>
                </a:lnTo>
                <a:lnTo>
                  <a:pt x="8" y="5"/>
                </a:lnTo>
                <a:lnTo>
                  <a:pt x="8" y="4"/>
                </a:lnTo>
                <a:lnTo>
                  <a:pt x="8" y="3"/>
                </a:lnTo>
                <a:lnTo>
                  <a:pt x="8" y="2"/>
                </a:lnTo>
                <a:lnTo>
                  <a:pt x="8" y="1"/>
                </a:lnTo>
                <a:lnTo>
                  <a:pt x="9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9" y="4"/>
                </a:lnTo>
                <a:lnTo>
                  <a:pt x="9" y="5"/>
                </a:lnTo>
                <a:lnTo>
                  <a:pt x="9" y="6"/>
                </a:lnTo>
                <a:lnTo>
                  <a:pt x="9" y="7"/>
                </a:lnTo>
                <a:lnTo>
                  <a:pt x="9" y="8"/>
                </a:lnTo>
                <a:lnTo>
                  <a:pt x="9" y="9"/>
                </a:lnTo>
                <a:lnTo>
                  <a:pt x="9" y="12"/>
                </a:lnTo>
                <a:lnTo>
                  <a:pt x="9" y="13"/>
                </a:lnTo>
                <a:lnTo>
                  <a:pt x="9" y="14"/>
                </a:lnTo>
                <a:lnTo>
                  <a:pt x="9" y="17"/>
                </a:lnTo>
                <a:lnTo>
                  <a:pt x="9" y="23"/>
                </a:lnTo>
                <a:lnTo>
                  <a:pt x="9" y="24"/>
                </a:lnTo>
                <a:lnTo>
                  <a:pt x="9" y="25"/>
                </a:lnTo>
                <a:lnTo>
                  <a:pt x="9" y="26"/>
                </a:lnTo>
                <a:lnTo>
                  <a:pt x="9" y="29"/>
                </a:lnTo>
                <a:lnTo>
                  <a:pt x="9" y="30"/>
                </a:lnTo>
                <a:lnTo>
                  <a:pt x="9" y="31"/>
                </a:lnTo>
                <a:lnTo>
                  <a:pt x="9" y="32"/>
                </a:lnTo>
                <a:lnTo>
                  <a:pt x="9" y="35"/>
                </a:lnTo>
                <a:lnTo>
                  <a:pt x="9" y="36"/>
                </a:lnTo>
                <a:lnTo>
                  <a:pt x="9" y="37"/>
                </a:lnTo>
                <a:lnTo>
                  <a:pt x="9" y="38"/>
                </a:lnTo>
                <a:lnTo>
                  <a:pt x="9" y="41"/>
                </a:lnTo>
                <a:lnTo>
                  <a:pt x="9" y="42"/>
                </a:lnTo>
                <a:lnTo>
                  <a:pt x="10" y="43"/>
                </a:lnTo>
                <a:lnTo>
                  <a:pt x="10" y="45"/>
                </a:lnTo>
                <a:lnTo>
                  <a:pt x="10" y="46"/>
                </a:lnTo>
                <a:lnTo>
                  <a:pt x="10" y="47"/>
                </a:lnTo>
                <a:lnTo>
                  <a:pt x="10" y="48"/>
                </a:lnTo>
                <a:lnTo>
                  <a:pt x="10" y="49"/>
                </a:lnTo>
                <a:lnTo>
                  <a:pt x="10" y="50"/>
                </a:lnTo>
                <a:lnTo>
                  <a:pt x="10" y="51"/>
                </a:lnTo>
                <a:lnTo>
                  <a:pt x="10" y="50"/>
                </a:lnTo>
                <a:lnTo>
                  <a:pt x="10" y="49"/>
                </a:lnTo>
                <a:lnTo>
                  <a:pt x="10" y="48"/>
                </a:lnTo>
                <a:lnTo>
                  <a:pt x="10" y="47"/>
                </a:lnTo>
                <a:lnTo>
                  <a:pt x="10" y="46"/>
                </a:lnTo>
                <a:lnTo>
                  <a:pt x="10" y="45"/>
                </a:lnTo>
                <a:lnTo>
                  <a:pt x="10" y="44"/>
                </a:lnTo>
                <a:lnTo>
                  <a:pt x="10" y="41"/>
                </a:lnTo>
                <a:lnTo>
                  <a:pt x="10" y="40"/>
                </a:lnTo>
                <a:lnTo>
                  <a:pt x="10" y="38"/>
                </a:lnTo>
                <a:lnTo>
                  <a:pt x="10" y="35"/>
                </a:lnTo>
                <a:lnTo>
                  <a:pt x="11" y="29"/>
                </a:lnTo>
                <a:lnTo>
                  <a:pt x="11" y="28"/>
                </a:lnTo>
                <a:lnTo>
                  <a:pt x="11" y="27"/>
                </a:lnTo>
                <a:lnTo>
                  <a:pt x="11" y="26"/>
                </a:lnTo>
                <a:lnTo>
                  <a:pt x="11" y="23"/>
                </a:lnTo>
                <a:lnTo>
                  <a:pt x="11" y="17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1"/>
                </a:lnTo>
                <a:lnTo>
                  <a:pt x="11" y="10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4"/>
                </a:lnTo>
                <a:lnTo>
                  <a:pt x="11" y="3"/>
                </a:lnTo>
                <a:lnTo>
                  <a:pt x="11" y="2"/>
                </a:lnTo>
                <a:lnTo>
                  <a:pt x="11" y="1"/>
                </a:lnTo>
                <a:lnTo>
                  <a:pt x="11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7" name="Freeform 190"/>
          <p:cNvSpPr>
            <a:spLocks/>
          </p:cNvSpPr>
          <p:nvPr/>
        </p:nvSpPr>
        <p:spPr bwMode="auto">
          <a:xfrm>
            <a:off x="8411693" y="3651142"/>
            <a:ext cx="12199" cy="70832"/>
          </a:xfrm>
          <a:custGeom>
            <a:avLst/>
            <a:gdLst>
              <a:gd name="T0" fmla="*/ 0 w 6"/>
              <a:gd name="T1" fmla="*/ 0 h 51"/>
              <a:gd name="T2" fmla="*/ 0 w 6"/>
              <a:gd name="T3" fmla="*/ 0 h 51"/>
              <a:gd name="T4" fmla="*/ 1779211 w 6"/>
              <a:gd name="T5" fmla="*/ 1778853 h 51"/>
              <a:gd name="T6" fmla="*/ 1779211 w 6"/>
              <a:gd name="T7" fmla="*/ 3557707 h 51"/>
              <a:gd name="T8" fmla="*/ 1779211 w 6"/>
              <a:gd name="T9" fmla="*/ 8894267 h 51"/>
              <a:gd name="T10" fmla="*/ 1779211 w 6"/>
              <a:gd name="T11" fmla="*/ 23123757 h 51"/>
              <a:gd name="T12" fmla="*/ 1779211 w 6"/>
              <a:gd name="T13" fmla="*/ 46246175 h 51"/>
              <a:gd name="T14" fmla="*/ 1779211 w 6"/>
              <a:gd name="T15" fmla="*/ 69369931 h 51"/>
              <a:gd name="T16" fmla="*/ 3558422 w 6"/>
              <a:gd name="T17" fmla="*/ 80043052 h 51"/>
              <a:gd name="T18" fmla="*/ 3558422 w 6"/>
              <a:gd name="T19" fmla="*/ 85378274 h 51"/>
              <a:gd name="T20" fmla="*/ 3558422 w 6"/>
              <a:gd name="T21" fmla="*/ 88935981 h 51"/>
              <a:gd name="T22" fmla="*/ 3558422 w 6"/>
              <a:gd name="T23" fmla="*/ 88935981 h 51"/>
              <a:gd name="T24" fmla="*/ 3558422 w 6"/>
              <a:gd name="T25" fmla="*/ 90714835 h 51"/>
              <a:gd name="T26" fmla="*/ 3558422 w 6"/>
              <a:gd name="T27" fmla="*/ 88935981 h 51"/>
              <a:gd name="T28" fmla="*/ 3558422 w 6"/>
              <a:gd name="T29" fmla="*/ 87157128 h 51"/>
              <a:gd name="T30" fmla="*/ 3558422 w 6"/>
              <a:gd name="T31" fmla="*/ 85378274 h 51"/>
              <a:gd name="T32" fmla="*/ 3558422 w 6"/>
              <a:gd name="T33" fmla="*/ 76485345 h 51"/>
              <a:gd name="T34" fmla="*/ 5337633 w 6"/>
              <a:gd name="T35" fmla="*/ 55140442 h 51"/>
              <a:gd name="T36" fmla="*/ 5337633 w 6"/>
              <a:gd name="T37" fmla="*/ 33795539 h 51"/>
              <a:gd name="T38" fmla="*/ 5337633 w 6"/>
              <a:gd name="T39" fmla="*/ 21344903 h 51"/>
              <a:gd name="T40" fmla="*/ 5337633 w 6"/>
              <a:gd name="T41" fmla="*/ 12450636 h 51"/>
              <a:gd name="T42" fmla="*/ 5337633 w 6"/>
              <a:gd name="T43" fmla="*/ 5336560 h 51"/>
              <a:gd name="T44" fmla="*/ 5337633 w 6"/>
              <a:gd name="T45" fmla="*/ 3557707 h 51"/>
              <a:gd name="T46" fmla="*/ 5337633 w 6"/>
              <a:gd name="T47" fmla="*/ 1778853 h 51"/>
              <a:gd name="T48" fmla="*/ 5337633 w 6"/>
              <a:gd name="T49" fmla="*/ 0 h 51"/>
              <a:gd name="T50" fmla="*/ 5337633 w 6"/>
              <a:gd name="T51" fmla="*/ 0 h 51"/>
              <a:gd name="T52" fmla="*/ 5337633 w 6"/>
              <a:gd name="T53" fmla="*/ 0 h 51"/>
              <a:gd name="T54" fmla="*/ 5337633 w 6"/>
              <a:gd name="T55" fmla="*/ 3557707 h 51"/>
              <a:gd name="T56" fmla="*/ 5337633 w 6"/>
              <a:gd name="T57" fmla="*/ 7115414 h 51"/>
              <a:gd name="T58" fmla="*/ 7116843 w 6"/>
              <a:gd name="T59" fmla="*/ 14229489 h 51"/>
              <a:gd name="T60" fmla="*/ 7116843 w 6"/>
              <a:gd name="T61" fmla="*/ 30237832 h 51"/>
              <a:gd name="T62" fmla="*/ 7116843 w 6"/>
              <a:gd name="T63" fmla="*/ 53361589 h 51"/>
              <a:gd name="T64" fmla="*/ 7116843 w 6"/>
              <a:gd name="T65" fmla="*/ 65812224 h 51"/>
              <a:gd name="T66" fmla="*/ 7116843 w 6"/>
              <a:gd name="T67" fmla="*/ 76485345 h 51"/>
              <a:gd name="T68" fmla="*/ 7116843 w 6"/>
              <a:gd name="T69" fmla="*/ 81820567 h 51"/>
              <a:gd name="T70" fmla="*/ 7116843 w 6"/>
              <a:gd name="T71" fmla="*/ 85378274 h 51"/>
              <a:gd name="T72" fmla="*/ 8896054 w 6"/>
              <a:gd name="T73" fmla="*/ 88935981 h 51"/>
              <a:gd name="T74" fmla="*/ 8896054 w 6"/>
              <a:gd name="T75" fmla="*/ 90714835 h 51"/>
              <a:gd name="T76" fmla="*/ 8896054 w 6"/>
              <a:gd name="T77" fmla="*/ 90714835 h 51"/>
              <a:gd name="T78" fmla="*/ 8896054 w 6"/>
              <a:gd name="T79" fmla="*/ 88935981 h 51"/>
              <a:gd name="T80" fmla="*/ 8896054 w 6"/>
              <a:gd name="T81" fmla="*/ 87157128 h 51"/>
              <a:gd name="T82" fmla="*/ 8896054 w 6"/>
              <a:gd name="T83" fmla="*/ 83599421 h 51"/>
              <a:gd name="T84" fmla="*/ 8896054 w 6"/>
              <a:gd name="T85" fmla="*/ 74706492 h 51"/>
              <a:gd name="T86" fmla="*/ 8896054 w 6"/>
              <a:gd name="T87" fmla="*/ 64033371 h 51"/>
              <a:gd name="T88" fmla="*/ 8896054 w 6"/>
              <a:gd name="T89" fmla="*/ 40910953 h 51"/>
              <a:gd name="T90" fmla="*/ 10675265 w 6"/>
              <a:gd name="T91" fmla="*/ 19566050 h 51"/>
              <a:gd name="T92" fmla="*/ 10675265 w 6"/>
              <a:gd name="T93" fmla="*/ 12450636 h 51"/>
              <a:gd name="T94" fmla="*/ 10675265 w 6"/>
              <a:gd name="T95" fmla="*/ 7115414 h 51"/>
              <a:gd name="T96" fmla="*/ 10675265 w 6"/>
              <a:gd name="T97" fmla="*/ 3557707 h 51"/>
              <a:gd name="T98" fmla="*/ 10675265 w 6"/>
              <a:gd name="T99" fmla="*/ 0 h 51"/>
              <a:gd name="T100" fmla="*/ 10675265 w 6"/>
              <a:gd name="T101" fmla="*/ 0 h 5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"/>
              <a:gd name="T154" fmla="*/ 0 h 51"/>
              <a:gd name="T155" fmla="*/ 6 w 6"/>
              <a:gd name="T156" fmla="*/ 51 h 5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" h="51">
                <a:moveTo>
                  <a:pt x="0" y="0"/>
                </a:moveTo>
                <a:lnTo>
                  <a:pt x="0" y="0"/>
                </a:lnTo>
                <a:lnTo>
                  <a:pt x="1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0"/>
                </a:lnTo>
                <a:lnTo>
                  <a:pt x="1" y="13"/>
                </a:lnTo>
                <a:lnTo>
                  <a:pt x="1" y="19"/>
                </a:lnTo>
                <a:lnTo>
                  <a:pt x="1" y="20"/>
                </a:lnTo>
                <a:lnTo>
                  <a:pt x="1" y="21"/>
                </a:lnTo>
                <a:lnTo>
                  <a:pt x="1" y="22"/>
                </a:lnTo>
                <a:lnTo>
                  <a:pt x="1" y="26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" y="39"/>
                </a:lnTo>
                <a:lnTo>
                  <a:pt x="1" y="40"/>
                </a:lnTo>
                <a:lnTo>
                  <a:pt x="1" y="41"/>
                </a:lnTo>
                <a:lnTo>
                  <a:pt x="2" y="44"/>
                </a:lnTo>
                <a:lnTo>
                  <a:pt x="2" y="45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2" y="49"/>
                </a:lnTo>
                <a:lnTo>
                  <a:pt x="2" y="50"/>
                </a:lnTo>
                <a:lnTo>
                  <a:pt x="2" y="51"/>
                </a:lnTo>
                <a:lnTo>
                  <a:pt x="2" y="50"/>
                </a:lnTo>
                <a:lnTo>
                  <a:pt x="2" y="49"/>
                </a:lnTo>
                <a:lnTo>
                  <a:pt x="2" y="48"/>
                </a:lnTo>
                <a:lnTo>
                  <a:pt x="2" y="47"/>
                </a:lnTo>
                <a:lnTo>
                  <a:pt x="2" y="46"/>
                </a:lnTo>
                <a:lnTo>
                  <a:pt x="2" y="45"/>
                </a:lnTo>
                <a:lnTo>
                  <a:pt x="2" y="43"/>
                </a:lnTo>
                <a:lnTo>
                  <a:pt x="2" y="42"/>
                </a:lnTo>
                <a:lnTo>
                  <a:pt x="2" y="41"/>
                </a:lnTo>
                <a:lnTo>
                  <a:pt x="2" y="40"/>
                </a:lnTo>
                <a:lnTo>
                  <a:pt x="2" y="37"/>
                </a:lnTo>
                <a:lnTo>
                  <a:pt x="3" y="31"/>
                </a:lnTo>
                <a:lnTo>
                  <a:pt x="3" y="30"/>
                </a:lnTo>
                <a:lnTo>
                  <a:pt x="3" y="29"/>
                </a:lnTo>
                <a:lnTo>
                  <a:pt x="3" y="28"/>
                </a:lnTo>
                <a:lnTo>
                  <a:pt x="3" y="25"/>
                </a:lnTo>
                <a:lnTo>
                  <a:pt x="3" y="19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3" y="13"/>
                </a:lnTo>
                <a:lnTo>
                  <a:pt x="3" y="12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3" y="2"/>
                </a:lnTo>
                <a:lnTo>
                  <a:pt x="3" y="1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3" y="5"/>
                </a:lnTo>
                <a:lnTo>
                  <a:pt x="3" y="6"/>
                </a:lnTo>
                <a:lnTo>
                  <a:pt x="4" y="6"/>
                </a:lnTo>
                <a:lnTo>
                  <a:pt x="4" y="7"/>
                </a:lnTo>
                <a:lnTo>
                  <a:pt x="4" y="8"/>
                </a:lnTo>
                <a:lnTo>
                  <a:pt x="4" y="11"/>
                </a:lnTo>
                <a:lnTo>
                  <a:pt x="4" y="12"/>
                </a:lnTo>
                <a:lnTo>
                  <a:pt x="4" y="13"/>
                </a:lnTo>
                <a:lnTo>
                  <a:pt x="4" y="17"/>
                </a:lnTo>
                <a:lnTo>
                  <a:pt x="4" y="18"/>
                </a:lnTo>
                <a:lnTo>
                  <a:pt x="4" y="20"/>
                </a:lnTo>
                <a:lnTo>
                  <a:pt x="4" y="23"/>
                </a:lnTo>
                <a:lnTo>
                  <a:pt x="4" y="30"/>
                </a:lnTo>
                <a:lnTo>
                  <a:pt x="4" y="31"/>
                </a:lnTo>
                <a:lnTo>
                  <a:pt x="4" y="32"/>
                </a:lnTo>
                <a:lnTo>
                  <a:pt x="4" y="33"/>
                </a:lnTo>
                <a:lnTo>
                  <a:pt x="4" y="36"/>
                </a:lnTo>
                <a:lnTo>
                  <a:pt x="4" y="37"/>
                </a:lnTo>
                <a:lnTo>
                  <a:pt x="4" y="38"/>
                </a:lnTo>
                <a:lnTo>
                  <a:pt x="4" y="39"/>
                </a:lnTo>
                <a:lnTo>
                  <a:pt x="4" y="42"/>
                </a:lnTo>
                <a:lnTo>
                  <a:pt x="4" y="43"/>
                </a:lnTo>
                <a:lnTo>
                  <a:pt x="4" y="44"/>
                </a:lnTo>
                <a:lnTo>
                  <a:pt x="4" y="45"/>
                </a:lnTo>
                <a:lnTo>
                  <a:pt x="4" y="46"/>
                </a:lnTo>
                <a:lnTo>
                  <a:pt x="4" y="47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1"/>
                </a:lnTo>
                <a:lnTo>
                  <a:pt x="5" y="50"/>
                </a:lnTo>
                <a:lnTo>
                  <a:pt x="5" y="49"/>
                </a:lnTo>
                <a:lnTo>
                  <a:pt x="5" y="48"/>
                </a:lnTo>
                <a:lnTo>
                  <a:pt x="5" y="47"/>
                </a:lnTo>
                <a:lnTo>
                  <a:pt x="5" y="46"/>
                </a:lnTo>
                <a:lnTo>
                  <a:pt x="5" y="45"/>
                </a:lnTo>
                <a:lnTo>
                  <a:pt x="5" y="44"/>
                </a:lnTo>
                <a:lnTo>
                  <a:pt x="5" y="42"/>
                </a:lnTo>
                <a:lnTo>
                  <a:pt x="5" y="41"/>
                </a:lnTo>
                <a:lnTo>
                  <a:pt x="5" y="39"/>
                </a:lnTo>
                <a:lnTo>
                  <a:pt x="5" y="36"/>
                </a:lnTo>
                <a:lnTo>
                  <a:pt x="5" y="35"/>
                </a:lnTo>
                <a:lnTo>
                  <a:pt x="5" y="34"/>
                </a:lnTo>
                <a:lnTo>
                  <a:pt x="5" y="30"/>
                </a:lnTo>
                <a:lnTo>
                  <a:pt x="5" y="24"/>
                </a:lnTo>
                <a:lnTo>
                  <a:pt x="5" y="23"/>
                </a:lnTo>
                <a:lnTo>
                  <a:pt x="5" y="22"/>
                </a:lnTo>
                <a:lnTo>
                  <a:pt x="5" y="21"/>
                </a:lnTo>
                <a:lnTo>
                  <a:pt x="6" y="18"/>
                </a:lnTo>
                <a:lnTo>
                  <a:pt x="6" y="12"/>
                </a:lnTo>
                <a:lnTo>
                  <a:pt x="6" y="11"/>
                </a:lnTo>
                <a:lnTo>
                  <a:pt x="6" y="10"/>
                </a:lnTo>
                <a:lnTo>
                  <a:pt x="6" y="9"/>
                </a:lnTo>
                <a:lnTo>
                  <a:pt x="6" y="8"/>
                </a:lnTo>
                <a:lnTo>
                  <a:pt x="6" y="7"/>
                </a:lnTo>
                <a:lnTo>
                  <a:pt x="6" y="6"/>
                </a:lnTo>
                <a:lnTo>
                  <a:pt x="6" y="5"/>
                </a:lnTo>
                <a:lnTo>
                  <a:pt x="6" y="4"/>
                </a:lnTo>
                <a:lnTo>
                  <a:pt x="6" y="3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</a:path>
            </a:pathLst>
          </a:custGeom>
          <a:noFill/>
          <a:ln w="3175" cap="sq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8" name="Freeform 191"/>
          <p:cNvSpPr>
            <a:spLocks/>
          </p:cNvSpPr>
          <p:nvPr/>
        </p:nvSpPr>
        <p:spPr bwMode="auto">
          <a:xfrm>
            <a:off x="7042880" y="4397343"/>
            <a:ext cx="17080" cy="1647"/>
          </a:xfrm>
          <a:custGeom>
            <a:avLst/>
            <a:gdLst>
              <a:gd name="T0" fmla="*/ 1868373 w 8"/>
              <a:gd name="T1" fmla="*/ 2109123 h 1"/>
              <a:gd name="T2" fmla="*/ 1868373 w 8"/>
              <a:gd name="T3" fmla="*/ 2109123 h 1"/>
              <a:gd name="T4" fmla="*/ 1868373 w 8"/>
              <a:gd name="T5" fmla="*/ 2109123 h 1"/>
              <a:gd name="T6" fmla="*/ 1868373 w 8"/>
              <a:gd name="T7" fmla="*/ 2109123 h 1"/>
              <a:gd name="T8" fmla="*/ 1868373 w 8"/>
              <a:gd name="T9" fmla="*/ 2109123 h 1"/>
              <a:gd name="T10" fmla="*/ 1868373 w 8"/>
              <a:gd name="T11" fmla="*/ 2109123 h 1"/>
              <a:gd name="T12" fmla="*/ 1868373 w 8"/>
              <a:gd name="T13" fmla="*/ 2109123 h 1"/>
              <a:gd name="T14" fmla="*/ 1868373 w 8"/>
              <a:gd name="T15" fmla="*/ 2109123 h 1"/>
              <a:gd name="T16" fmla="*/ 1868373 w 8"/>
              <a:gd name="T17" fmla="*/ 2109123 h 1"/>
              <a:gd name="T18" fmla="*/ 1868373 w 8"/>
              <a:gd name="T19" fmla="*/ 2109123 h 1"/>
              <a:gd name="T20" fmla="*/ 1868373 w 8"/>
              <a:gd name="T21" fmla="*/ 2109123 h 1"/>
              <a:gd name="T22" fmla="*/ 3736746 w 8"/>
              <a:gd name="T23" fmla="*/ 2109123 h 1"/>
              <a:gd name="T24" fmla="*/ 3736746 w 8"/>
              <a:gd name="T25" fmla="*/ 2109123 h 1"/>
              <a:gd name="T26" fmla="*/ 3736746 w 8"/>
              <a:gd name="T27" fmla="*/ 2109123 h 1"/>
              <a:gd name="T28" fmla="*/ 3736746 w 8"/>
              <a:gd name="T29" fmla="*/ 2109123 h 1"/>
              <a:gd name="T30" fmla="*/ 3736746 w 8"/>
              <a:gd name="T31" fmla="*/ 2109123 h 1"/>
              <a:gd name="T32" fmla="*/ 5605119 w 8"/>
              <a:gd name="T33" fmla="*/ 2109123 h 1"/>
              <a:gd name="T34" fmla="*/ 5605119 w 8"/>
              <a:gd name="T35" fmla="*/ 2109123 h 1"/>
              <a:gd name="T36" fmla="*/ 5605119 w 8"/>
              <a:gd name="T37" fmla="*/ 2109123 h 1"/>
              <a:gd name="T38" fmla="*/ 5605119 w 8"/>
              <a:gd name="T39" fmla="*/ 2109123 h 1"/>
              <a:gd name="T40" fmla="*/ 5605119 w 8"/>
              <a:gd name="T41" fmla="*/ 2109123 h 1"/>
              <a:gd name="T42" fmla="*/ 5605119 w 8"/>
              <a:gd name="T43" fmla="*/ 2109123 h 1"/>
              <a:gd name="T44" fmla="*/ 5605119 w 8"/>
              <a:gd name="T45" fmla="*/ 2109123 h 1"/>
              <a:gd name="T46" fmla="*/ 5605119 w 8"/>
              <a:gd name="T47" fmla="*/ 2109123 h 1"/>
              <a:gd name="T48" fmla="*/ 5605119 w 8"/>
              <a:gd name="T49" fmla="*/ 2109123 h 1"/>
              <a:gd name="T50" fmla="*/ 5605119 w 8"/>
              <a:gd name="T51" fmla="*/ 2109123 h 1"/>
              <a:gd name="T52" fmla="*/ 5605119 w 8"/>
              <a:gd name="T53" fmla="*/ 2109123 h 1"/>
              <a:gd name="T54" fmla="*/ 5605119 w 8"/>
              <a:gd name="T55" fmla="*/ 2109123 h 1"/>
              <a:gd name="T56" fmla="*/ 7473493 w 8"/>
              <a:gd name="T57" fmla="*/ 2109123 h 1"/>
              <a:gd name="T58" fmla="*/ 7473493 w 8"/>
              <a:gd name="T59" fmla="*/ 2109123 h 1"/>
              <a:gd name="T60" fmla="*/ 7473493 w 8"/>
              <a:gd name="T61" fmla="*/ 2109123 h 1"/>
              <a:gd name="T62" fmla="*/ 7473493 w 8"/>
              <a:gd name="T63" fmla="*/ 2109123 h 1"/>
              <a:gd name="T64" fmla="*/ 7473493 w 8"/>
              <a:gd name="T65" fmla="*/ 2109123 h 1"/>
              <a:gd name="T66" fmla="*/ 7473493 w 8"/>
              <a:gd name="T67" fmla="*/ 2109123 h 1"/>
              <a:gd name="T68" fmla="*/ 9341866 w 8"/>
              <a:gd name="T69" fmla="*/ 2109123 h 1"/>
              <a:gd name="T70" fmla="*/ 9341866 w 8"/>
              <a:gd name="T71" fmla="*/ 2109123 h 1"/>
              <a:gd name="T72" fmla="*/ 9341866 w 8"/>
              <a:gd name="T73" fmla="*/ 2109123 h 1"/>
              <a:gd name="T74" fmla="*/ 9341866 w 8"/>
              <a:gd name="T75" fmla="*/ 2109123 h 1"/>
              <a:gd name="T76" fmla="*/ 9341866 w 8"/>
              <a:gd name="T77" fmla="*/ 2109123 h 1"/>
              <a:gd name="T78" fmla="*/ 9341866 w 8"/>
              <a:gd name="T79" fmla="*/ 2109123 h 1"/>
              <a:gd name="T80" fmla="*/ 9341866 w 8"/>
              <a:gd name="T81" fmla="*/ 2109123 h 1"/>
              <a:gd name="T82" fmla="*/ 9341866 w 8"/>
              <a:gd name="T83" fmla="*/ 2109123 h 1"/>
              <a:gd name="T84" fmla="*/ 9341866 w 8"/>
              <a:gd name="T85" fmla="*/ 2109123 h 1"/>
              <a:gd name="T86" fmla="*/ 11210239 w 8"/>
              <a:gd name="T87" fmla="*/ 2109123 h 1"/>
              <a:gd name="T88" fmla="*/ 11210239 w 8"/>
              <a:gd name="T89" fmla="*/ 2109123 h 1"/>
              <a:gd name="T90" fmla="*/ 11210239 w 8"/>
              <a:gd name="T91" fmla="*/ 2109123 h 1"/>
              <a:gd name="T92" fmla="*/ 11210239 w 8"/>
              <a:gd name="T93" fmla="*/ 2109123 h 1"/>
              <a:gd name="T94" fmla="*/ 11210239 w 8"/>
              <a:gd name="T95" fmla="*/ 0 h 1"/>
              <a:gd name="T96" fmla="*/ 11210239 w 8"/>
              <a:gd name="T97" fmla="*/ 0 h 1"/>
              <a:gd name="T98" fmla="*/ 11210239 w 8"/>
              <a:gd name="T99" fmla="*/ 0 h 1"/>
              <a:gd name="T100" fmla="*/ 11210239 w 8"/>
              <a:gd name="T101" fmla="*/ 0 h 1"/>
              <a:gd name="T102" fmla="*/ 11210239 w 8"/>
              <a:gd name="T103" fmla="*/ 0 h 1"/>
              <a:gd name="T104" fmla="*/ 13078612 w 8"/>
              <a:gd name="T105" fmla="*/ 0 h 1"/>
              <a:gd name="T106" fmla="*/ 13078612 w 8"/>
              <a:gd name="T107" fmla="*/ 2109123 h 1"/>
              <a:gd name="T108" fmla="*/ 13078612 w 8"/>
              <a:gd name="T109" fmla="*/ 2109123 h 1"/>
              <a:gd name="T110" fmla="*/ 13078612 w 8"/>
              <a:gd name="T111" fmla="*/ 2109123 h 1"/>
              <a:gd name="T112" fmla="*/ 13078612 w 8"/>
              <a:gd name="T113" fmla="*/ 2109123 h 1"/>
              <a:gd name="T114" fmla="*/ 13078612 w 8"/>
              <a:gd name="T115" fmla="*/ 2109123 h 1"/>
              <a:gd name="T116" fmla="*/ 14946985 w 8"/>
              <a:gd name="T117" fmla="*/ 2109123 h 1"/>
              <a:gd name="T118" fmla="*/ 14946985 w 8"/>
              <a:gd name="T119" fmla="*/ 2109123 h 1"/>
              <a:gd name="T120" fmla="*/ 14946985 w 8"/>
              <a:gd name="T121" fmla="*/ 2109123 h 1"/>
              <a:gd name="T122" fmla="*/ 14946985 w 8"/>
              <a:gd name="T123" fmla="*/ 2109123 h 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"/>
              <a:gd name="T187" fmla="*/ 0 h 1"/>
              <a:gd name="T188" fmla="*/ 8 w 8"/>
              <a:gd name="T189" fmla="*/ 1 h 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</a:path>
            </a:pathLst>
          </a:custGeom>
          <a:noFill/>
          <a:ln w="3175" cap="sq">
            <a:solidFill>
              <a:srgbClr val="8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8" name="Line 240"/>
          <p:cNvSpPr>
            <a:spLocks noChangeShapeType="1"/>
          </p:cNvSpPr>
          <p:nvPr/>
        </p:nvSpPr>
        <p:spPr bwMode="auto">
          <a:xfrm flipV="1">
            <a:off x="638012" y="4909635"/>
            <a:ext cx="2439" cy="18120"/>
          </a:xfrm>
          <a:prstGeom prst="line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9" name="Line 242"/>
          <p:cNvSpPr>
            <a:spLocks noChangeShapeType="1"/>
          </p:cNvSpPr>
          <p:nvPr/>
        </p:nvSpPr>
        <p:spPr bwMode="auto">
          <a:xfrm flipV="1">
            <a:off x="2409416" y="4909635"/>
            <a:ext cx="0" cy="18120"/>
          </a:xfrm>
          <a:prstGeom prst="line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0" name="Line 244"/>
          <p:cNvSpPr>
            <a:spLocks noChangeShapeType="1"/>
          </p:cNvSpPr>
          <p:nvPr/>
        </p:nvSpPr>
        <p:spPr bwMode="auto">
          <a:xfrm flipV="1">
            <a:off x="4178379" y="4909635"/>
            <a:ext cx="2441" cy="18120"/>
          </a:xfrm>
          <a:prstGeom prst="line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1" name="Line 246"/>
          <p:cNvSpPr>
            <a:spLocks noChangeShapeType="1"/>
          </p:cNvSpPr>
          <p:nvPr/>
        </p:nvSpPr>
        <p:spPr bwMode="auto">
          <a:xfrm flipV="1">
            <a:off x="5947343" y="4909635"/>
            <a:ext cx="2439" cy="18120"/>
          </a:xfrm>
          <a:prstGeom prst="line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2" name="Line 248"/>
          <p:cNvSpPr>
            <a:spLocks noChangeShapeType="1"/>
          </p:cNvSpPr>
          <p:nvPr/>
        </p:nvSpPr>
        <p:spPr bwMode="auto">
          <a:xfrm flipV="1">
            <a:off x="7716306" y="4909635"/>
            <a:ext cx="2441" cy="18120"/>
          </a:xfrm>
          <a:prstGeom prst="line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3" name="Line 250"/>
          <p:cNvSpPr>
            <a:spLocks noChangeShapeType="1"/>
          </p:cNvSpPr>
          <p:nvPr/>
        </p:nvSpPr>
        <p:spPr bwMode="auto">
          <a:xfrm>
            <a:off x="550174" y="4926108"/>
            <a:ext cx="8037195" cy="3294"/>
          </a:xfrm>
          <a:prstGeom prst="line">
            <a:avLst/>
          </a:prstGeom>
          <a:noFill/>
          <a:ln w="1588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4" name="ZoneTexte 413"/>
          <p:cNvSpPr txBox="1">
            <a:spLocks noChangeArrowheads="1"/>
          </p:cNvSpPr>
          <p:nvPr/>
        </p:nvSpPr>
        <p:spPr bwMode="auto">
          <a:xfrm>
            <a:off x="2158100" y="4924461"/>
            <a:ext cx="544110" cy="2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50</a:t>
            </a:r>
          </a:p>
        </p:txBody>
      </p:sp>
      <p:sp>
        <p:nvSpPr>
          <p:cNvPr id="295" name="ZoneTexte 414"/>
          <p:cNvSpPr txBox="1">
            <a:spLocks noChangeArrowheads="1"/>
          </p:cNvSpPr>
          <p:nvPr/>
        </p:nvSpPr>
        <p:spPr bwMode="auto">
          <a:xfrm>
            <a:off x="3856305" y="4924461"/>
            <a:ext cx="673426" cy="2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/>
              <a:t>100</a:t>
            </a:r>
          </a:p>
        </p:txBody>
      </p:sp>
      <p:sp>
        <p:nvSpPr>
          <p:cNvPr id="296" name="ZoneTexte 415"/>
          <p:cNvSpPr txBox="1">
            <a:spLocks noChangeArrowheads="1"/>
          </p:cNvSpPr>
          <p:nvPr/>
        </p:nvSpPr>
        <p:spPr bwMode="auto">
          <a:xfrm>
            <a:off x="5608189" y="4924461"/>
            <a:ext cx="673426" cy="2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/>
              <a:t>150</a:t>
            </a:r>
          </a:p>
        </p:txBody>
      </p:sp>
      <p:sp>
        <p:nvSpPr>
          <p:cNvPr id="297" name="ZoneTexte 416"/>
          <p:cNvSpPr txBox="1">
            <a:spLocks noChangeArrowheads="1"/>
          </p:cNvSpPr>
          <p:nvPr/>
        </p:nvSpPr>
        <p:spPr bwMode="auto">
          <a:xfrm>
            <a:off x="7384473" y="4924461"/>
            <a:ext cx="993060" cy="2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/>
              <a:t>200 ns</a:t>
            </a:r>
          </a:p>
        </p:txBody>
      </p:sp>
      <p:cxnSp>
        <p:nvCxnSpPr>
          <p:cNvPr id="298" name="Connecteur droit avec flèche 254"/>
          <p:cNvCxnSpPr/>
          <p:nvPr/>
        </p:nvCxnSpPr>
        <p:spPr>
          <a:xfrm rot="5400000" flipH="1" flipV="1">
            <a:off x="-193190" y="4177863"/>
            <a:ext cx="1494048" cy="2441"/>
          </a:xfrm>
          <a:prstGeom prst="straightConnector1">
            <a:avLst/>
          </a:prstGeom>
          <a:ln w="31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ZoneTexte 420"/>
          <p:cNvSpPr txBox="1">
            <a:spLocks noChangeArrowheads="1"/>
          </p:cNvSpPr>
          <p:nvPr/>
        </p:nvSpPr>
        <p:spPr bwMode="auto">
          <a:xfrm rot="16200000">
            <a:off x="-72664" y="3958210"/>
            <a:ext cx="1121416" cy="4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1400" baseline="-25000" dirty="0" smtClean="0">
                <a:solidFill>
                  <a:srgbClr val="FF0000"/>
                </a:solidFill>
                <a:latin typeface="Symbol" pitchFamily="18" charset="2"/>
              </a:rPr>
              <a:t>01</a:t>
            </a:r>
            <a:r>
              <a:rPr lang="fr-FR" sz="1400" dirty="0" smtClean="0">
                <a:solidFill>
                  <a:srgbClr val="FF0000"/>
                </a:solidFill>
                <a:cs typeface="Arial" charset="0"/>
              </a:rPr>
              <a:t>[</a:t>
            </a:r>
            <a:r>
              <a:rPr lang="fr-FR" sz="14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f(</a:t>
            </a:r>
            <a:r>
              <a:rPr lang="fr-FR" sz="1400" dirty="0" smtClean="0">
                <a:solidFill>
                  <a:srgbClr val="FF0000"/>
                </a:solidFill>
                <a:cs typeface="Arial" charset="0"/>
              </a:rPr>
              <a:t>t</a:t>
            </a:r>
            <a:r>
              <a:rPr lang="fr-FR" sz="1400" dirty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)</a:t>
            </a:r>
            <a:r>
              <a:rPr lang="fr-FR" sz="1400" dirty="0">
                <a:solidFill>
                  <a:srgbClr val="FF0000"/>
                </a:solidFill>
                <a:cs typeface="Arial" charset="0"/>
              </a:rPr>
              <a:t>]</a:t>
            </a:r>
            <a:r>
              <a:rPr lang="fr-FR" sz="1400" dirty="0">
                <a:cs typeface="Arial" charset="0"/>
              </a:rPr>
              <a:t>,</a:t>
            </a:r>
            <a:r>
              <a:rPr lang="fr-FR" sz="1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fr-FR" sz="1400" dirty="0">
                <a:solidFill>
                  <a:srgbClr val="008000"/>
                </a:solidFill>
                <a:cs typeface="Arial" charset="0"/>
              </a:rPr>
              <a:t>a(t)</a:t>
            </a:r>
            <a:endParaRPr lang="fr-FR" sz="1400" baseline="-25000" dirty="0">
              <a:solidFill>
                <a:srgbClr val="008000"/>
              </a:solidFill>
            </a:endParaRPr>
          </a:p>
        </p:txBody>
      </p:sp>
      <p:sp>
        <p:nvSpPr>
          <p:cNvPr id="300" name="ZoneTexte 436"/>
          <p:cNvSpPr txBox="1">
            <a:spLocks noChangeArrowheads="1"/>
          </p:cNvSpPr>
          <p:nvPr/>
        </p:nvSpPr>
        <p:spPr bwMode="auto">
          <a:xfrm>
            <a:off x="447696" y="4942580"/>
            <a:ext cx="414791" cy="2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0</a:t>
            </a:r>
          </a:p>
        </p:txBody>
      </p:sp>
      <p:cxnSp>
        <p:nvCxnSpPr>
          <p:cNvPr id="301" name="Connecteur droit avec flèche 257"/>
          <p:cNvCxnSpPr/>
          <p:nvPr/>
        </p:nvCxnSpPr>
        <p:spPr>
          <a:xfrm flipH="1">
            <a:off x="1106483" y="3743388"/>
            <a:ext cx="2559507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ZoneTexte 896"/>
          <p:cNvSpPr txBox="1">
            <a:spLocks noChangeArrowheads="1"/>
          </p:cNvSpPr>
          <p:nvPr/>
        </p:nvSpPr>
        <p:spPr bwMode="auto">
          <a:xfrm>
            <a:off x="1838468" y="3593489"/>
            <a:ext cx="1024779" cy="286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FF0000"/>
                </a:solidFill>
              </a:rPr>
              <a:t>iSWAP</a:t>
            </a:r>
            <a:endParaRPr lang="fr-FR" sz="1200" dirty="0">
              <a:solidFill>
                <a:srgbClr val="FF0000"/>
              </a:solidFill>
            </a:endParaRPr>
          </a:p>
        </p:txBody>
      </p:sp>
      <p:cxnSp>
        <p:nvCxnSpPr>
          <p:cNvPr id="303" name="Connecteur droit avec flèche 259"/>
          <p:cNvCxnSpPr/>
          <p:nvPr/>
        </p:nvCxnSpPr>
        <p:spPr>
          <a:xfrm flipH="1">
            <a:off x="4163739" y="3741741"/>
            <a:ext cx="2539989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ZoneTexte 896"/>
          <p:cNvSpPr txBox="1">
            <a:spLocks noChangeArrowheads="1"/>
          </p:cNvSpPr>
          <p:nvPr/>
        </p:nvSpPr>
        <p:spPr bwMode="auto">
          <a:xfrm>
            <a:off x="4895724" y="3593489"/>
            <a:ext cx="1024779" cy="286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FF0000"/>
                </a:solidFill>
              </a:rPr>
              <a:t>iSWAP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05" name="ZoneTexte 900"/>
          <p:cNvSpPr txBox="1">
            <a:spLocks noChangeArrowheads="1"/>
          </p:cNvSpPr>
          <p:nvPr/>
        </p:nvSpPr>
        <p:spPr bwMode="auto">
          <a:xfrm rot="16200000">
            <a:off x="3538893" y="3535459"/>
            <a:ext cx="705584" cy="42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Z</a:t>
            </a:r>
            <a:r>
              <a:rPr lang="fr-FR" sz="1200" dirty="0" smtClean="0">
                <a:solidFill>
                  <a:srgbClr val="FF0000"/>
                </a:solidFill>
              </a:rPr>
              <a:t>(</a:t>
            </a:r>
            <a:r>
              <a:rPr lang="fr-FR" sz="1200" dirty="0" smtClean="0">
                <a:solidFill>
                  <a:srgbClr val="FF0000"/>
                </a:solidFill>
                <a:sym typeface="Symbol"/>
              </a:rPr>
              <a:t></a:t>
            </a:r>
            <a:r>
              <a:rPr lang="fr-FR" sz="12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200" dirty="0" smtClean="0">
                <a:solidFill>
                  <a:srgbClr val="FF0000"/>
                </a:solidFill>
              </a:rPr>
              <a:t>/2</a:t>
            </a:r>
            <a:r>
              <a:rPr lang="fr-FR" sz="1200" dirty="0">
                <a:solidFill>
                  <a:srgbClr val="FF0000"/>
                </a:solidFill>
              </a:rPr>
              <a:t>)</a:t>
            </a:r>
            <a:endParaRPr lang="fr-FR" sz="1200" baseline="-25000" dirty="0">
              <a:solidFill>
                <a:srgbClr val="FF0000"/>
              </a:solidFill>
            </a:endParaRPr>
          </a:p>
        </p:txBody>
      </p:sp>
      <p:sp>
        <p:nvSpPr>
          <p:cNvPr id="306" name="ZoneTexte 900"/>
          <p:cNvSpPr txBox="1">
            <a:spLocks noChangeArrowheads="1"/>
          </p:cNvSpPr>
          <p:nvPr/>
        </p:nvSpPr>
        <p:spPr bwMode="auto">
          <a:xfrm rot="16200000">
            <a:off x="6558599" y="3624655"/>
            <a:ext cx="580608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6600"/>
                </a:solidFill>
              </a:rPr>
              <a:t>X</a:t>
            </a:r>
            <a:r>
              <a:rPr lang="fr-FR" sz="1200" dirty="0" smtClean="0">
                <a:solidFill>
                  <a:srgbClr val="006600"/>
                </a:solidFill>
              </a:rPr>
              <a:t>(</a:t>
            </a:r>
            <a:r>
              <a:rPr lang="fr-FR" sz="1200" dirty="0" smtClean="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fr-FR" sz="1200" dirty="0" smtClean="0">
                <a:solidFill>
                  <a:srgbClr val="006600"/>
                </a:solidFill>
              </a:rPr>
              <a:t>/2</a:t>
            </a:r>
            <a:r>
              <a:rPr lang="fr-FR" sz="1200" dirty="0">
                <a:solidFill>
                  <a:srgbClr val="006600"/>
                </a:solidFill>
              </a:rPr>
              <a:t>)</a:t>
            </a:r>
            <a:endParaRPr lang="fr-FR" sz="1200" baseline="-25000" dirty="0">
              <a:solidFill>
                <a:srgbClr val="006600"/>
              </a:solidFill>
            </a:endParaRPr>
          </a:p>
        </p:txBody>
      </p:sp>
      <p:cxnSp>
        <p:nvCxnSpPr>
          <p:cNvPr id="308" name="Connecteur droit 264"/>
          <p:cNvCxnSpPr/>
          <p:nvPr/>
        </p:nvCxnSpPr>
        <p:spPr>
          <a:xfrm flipH="1">
            <a:off x="7069720" y="3466651"/>
            <a:ext cx="1320012" cy="0"/>
          </a:xfrm>
          <a:prstGeom prst="line">
            <a:avLst/>
          </a:prstGeom>
          <a:ln>
            <a:solidFill>
              <a:srgbClr val="0000FF"/>
            </a:solidFill>
            <a:headEnd type="non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necteur droit 265"/>
          <p:cNvCxnSpPr/>
          <p:nvPr/>
        </p:nvCxnSpPr>
        <p:spPr>
          <a:xfrm flipH="1">
            <a:off x="8387293" y="3466651"/>
            <a:ext cx="217155" cy="0"/>
          </a:xfrm>
          <a:prstGeom prst="line">
            <a:avLst/>
          </a:prstGeom>
          <a:ln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/>
          <a:lstStyle/>
          <a:p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Grover</a:t>
            </a:r>
            <a:r>
              <a:rPr lang="de-DE" dirty="0" smtClean="0"/>
              <a:t>-Search </a:t>
            </a:r>
            <a:r>
              <a:rPr lang="de-DE" dirty="0" err="1" smtClean="0"/>
              <a:t>for</a:t>
            </a:r>
            <a:r>
              <a:rPr lang="de-DE" dirty="0" smtClean="0"/>
              <a:t> 2 </a:t>
            </a:r>
            <a:r>
              <a:rPr lang="de-DE" dirty="0" err="1" smtClean="0"/>
              <a:t>Qubits</a:t>
            </a:r>
            <a:endParaRPr lang="de-DE" dirty="0"/>
          </a:p>
        </p:txBody>
      </p:sp>
      <p:sp>
        <p:nvSpPr>
          <p:cNvPr id="310" name="Textfeld 309"/>
          <p:cNvSpPr txBox="1"/>
          <p:nvPr/>
        </p:nvSpPr>
        <p:spPr>
          <a:xfrm>
            <a:off x="3272226" y="7706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Calculate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de-DE" i="1" baseline="-25000" dirty="0" err="1" smtClean="0">
                <a:latin typeface="Arial" pitchFamily="34" charset="0"/>
                <a:cs typeface="Arial" pitchFamily="34" charset="0"/>
              </a:rPr>
              <a:t>j</a:t>
            </a:r>
            <a:endParaRPr lang="de-DE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Textfeld 310"/>
          <p:cNvSpPr txBox="1"/>
          <p:nvPr/>
        </p:nvSpPr>
        <p:spPr>
          <a:xfrm>
            <a:off x="5331713" y="77066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Apply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Grover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operator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Rechteck 6"/>
          <p:cNvSpPr/>
          <p:nvPr/>
        </p:nvSpPr>
        <p:spPr>
          <a:xfrm>
            <a:off x="8604448" y="-171400"/>
            <a:ext cx="79208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838D769-B2F5-47B0-9E0A-A015431D34C8}" type="slidenum">
              <a:rPr lang="de-DE" smtClean="0">
                <a:solidFill>
                  <a:schemeClr val="bg1"/>
                </a:solidFill>
              </a:rPr>
              <a:pPr algn="ctr"/>
              <a:t>40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4" name="Textfeld 343"/>
          <p:cNvSpPr txBox="1"/>
          <p:nvPr/>
        </p:nvSpPr>
        <p:spPr>
          <a:xfrm>
            <a:off x="171422" y="77066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Prepare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superposition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4572000" y="65776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400" dirty="0" err="1" smtClean="0">
                <a:latin typeface="Century Gothic" pitchFamily="34" charset="0"/>
              </a:rPr>
              <a:t>Dewes</a:t>
            </a:r>
            <a:r>
              <a:rPr lang="fr-FR" sz="1400" dirty="0" smtClean="0">
                <a:latin typeface="Century Gothic" pitchFamily="34" charset="0"/>
              </a:rPr>
              <a:t> et. al.,</a:t>
            </a:r>
            <a:r>
              <a:rPr lang="fr-FR" sz="1400" i="1" dirty="0" smtClean="0">
                <a:latin typeface="Century Gothic" pitchFamily="34" charset="0"/>
              </a:rPr>
              <a:t> </a:t>
            </a:r>
            <a:r>
              <a:rPr lang="fr-FR" sz="1400" dirty="0" smtClean="0">
                <a:latin typeface="Century Gothic" pitchFamily="34" charset="0"/>
              </a:rPr>
              <a:t>PRB </a:t>
            </a:r>
            <a:r>
              <a:rPr lang="fr-FR" sz="1400" dirty="0" err="1" smtClean="0">
                <a:latin typeface="Century Gothic" pitchFamily="34" charset="0"/>
              </a:rPr>
              <a:t>Rapid</a:t>
            </a:r>
            <a:r>
              <a:rPr lang="fr-FR" sz="1400" dirty="0" smtClean="0">
                <a:latin typeface="Century Gothic" pitchFamily="34" charset="0"/>
              </a:rPr>
              <a:t> </a:t>
            </a:r>
            <a:r>
              <a:rPr lang="fr-FR" sz="1400" dirty="0" err="1" smtClean="0">
                <a:latin typeface="Century Gothic" pitchFamily="34" charset="0"/>
              </a:rPr>
              <a:t>Comm</a:t>
            </a:r>
            <a:r>
              <a:rPr lang="fr-FR" sz="1400" dirty="0" smtClean="0">
                <a:latin typeface="Century Gothic" pitchFamily="34" charset="0"/>
              </a:rPr>
              <a:t> </a:t>
            </a:r>
            <a:r>
              <a:rPr lang="fr-FR" sz="1400" b="1" dirty="0" smtClean="0">
                <a:latin typeface="Century Gothic" pitchFamily="34" charset="0"/>
              </a:rPr>
              <a:t>85 </a:t>
            </a:r>
            <a:r>
              <a:rPr lang="fr-FR" sz="1400" dirty="0" smtClean="0">
                <a:latin typeface="Century Gothic" pitchFamily="34" charset="0"/>
              </a:rPr>
              <a:t>(2012)</a:t>
            </a:r>
            <a:endParaRPr lang="fr-FR" sz="1600" i="1" dirty="0" smtClean="0">
              <a:latin typeface="Century Gothic" pitchFamily="34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1007321" y="1913784"/>
            <a:ext cx="70170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917358" y="2703293"/>
            <a:ext cx="71070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557507" y="1631158"/>
            <a:ext cx="719702" cy="569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|0&gt;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57507" y="2416199"/>
            <a:ext cx="719702" cy="574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|0&gt;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24118" y="1626690"/>
            <a:ext cx="719702" cy="569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24118" y="2416199"/>
            <a:ext cx="719702" cy="569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703671" y="1626690"/>
            <a:ext cx="1169516" cy="1363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iSWAP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245980" y="1626690"/>
            <a:ext cx="809665" cy="569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245980" y="2416199"/>
            <a:ext cx="809665" cy="569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415496" y="1626690"/>
            <a:ext cx="1169516" cy="13636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iSWAP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944863" y="1626690"/>
            <a:ext cx="719702" cy="569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944863" y="2416199"/>
            <a:ext cx="719702" cy="569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de-DE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de-DE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de-DE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Geschweifte Klammer links 24"/>
          <p:cNvSpPr/>
          <p:nvPr/>
        </p:nvSpPr>
        <p:spPr>
          <a:xfrm rot="5400000">
            <a:off x="1349474" y="547629"/>
            <a:ext cx="215320" cy="179925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Geschweifte Klammer links 25"/>
          <p:cNvSpPr/>
          <p:nvPr/>
        </p:nvSpPr>
        <p:spPr>
          <a:xfrm rot="5400000">
            <a:off x="3778469" y="277741"/>
            <a:ext cx="215320" cy="233903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Geschweifte Klammer links 26"/>
          <p:cNvSpPr/>
          <p:nvPr/>
        </p:nvSpPr>
        <p:spPr>
          <a:xfrm rot="5400000">
            <a:off x="6432370" y="322722"/>
            <a:ext cx="215320" cy="224906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Geschweifte Klammer links 27"/>
          <p:cNvSpPr/>
          <p:nvPr/>
        </p:nvSpPr>
        <p:spPr>
          <a:xfrm rot="5400000">
            <a:off x="8231625" y="1042424"/>
            <a:ext cx="215320" cy="80966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7985796" y="2375147"/>
            <a:ext cx="719702" cy="621805"/>
            <a:chOff x="2937204" y="1258486"/>
            <a:chExt cx="576064" cy="623837"/>
          </a:xfrm>
        </p:grpSpPr>
        <p:sp>
          <p:nvSpPr>
            <p:cNvPr id="30" name="Rectangle à coins arrondis 70"/>
            <p:cNvSpPr/>
            <p:nvPr/>
          </p:nvSpPr>
          <p:spPr>
            <a:xfrm>
              <a:off x="2937204" y="1268760"/>
              <a:ext cx="576064" cy="6135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onnecteur droit avec flèche 72"/>
            <p:cNvCxnSpPr/>
            <p:nvPr/>
          </p:nvCxnSpPr>
          <p:spPr>
            <a:xfrm flipV="1">
              <a:off x="3231966" y="1597979"/>
              <a:ext cx="0" cy="216023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73"/>
            <p:cNvSpPr/>
            <p:nvPr/>
          </p:nvSpPr>
          <p:spPr>
            <a:xfrm>
              <a:off x="2943326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74"/>
            <p:cNvSpPr/>
            <p:nvPr/>
          </p:nvSpPr>
          <p:spPr>
            <a:xfrm>
              <a:off x="3263440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Gerade Verbindung 33"/>
            <p:cNvCxnSpPr/>
            <p:nvPr/>
          </p:nvCxnSpPr>
          <p:spPr>
            <a:xfrm flipV="1">
              <a:off x="3223170" y="1475885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337590" y="1527039"/>
              <a:ext cx="37864" cy="68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H="1" flipV="1">
              <a:off x="3083702" y="1518655"/>
              <a:ext cx="37864" cy="75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/>
          <p:cNvGrpSpPr/>
          <p:nvPr/>
        </p:nvGrpSpPr>
        <p:grpSpPr>
          <a:xfrm>
            <a:off x="7985796" y="1633256"/>
            <a:ext cx="719702" cy="621805"/>
            <a:chOff x="2937204" y="1258486"/>
            <a:chExt cx="576064" cy="623837"/>
          </a:xfrm>
        </p:grpSpPr>
        <p:sp>
          <p:nvSpPr>
            <p:cNvPr id="38" name="Rectangle à coins arrondis 70"/>
            <p:cNvSpPr/>
            <p:nvPr/>
          </p:nvSpPr>
          <p:spPr>
            <a:xfrm>
              <a:off x="2937204" y="1268760"/>
              <a:ext cx="576064" cy="6135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9" name="Connecteur droit avec flèche 72"/>
            <p:cNvCxnSpPr/>
            <p:nvPr/>
          </p:nvCxnSpPr>
          <p:spPr>
            <a:xfrm flipV="1">
              <a:off x="3231966" y="1597979"/>
              <a:ext cx="0" cy="216023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73"/>
            <p:cNvSpPr/>
            <p:nvPr/>
          </p:nvSpPr>
          <p:spPr>
            <a:xfrm>
              <a:off x="2943326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74"/>
            <p:cNvSpPr/>
            <p:nvPr/>
          </p:nvSpPr>
          <p:spPr>
            <a:xfrm>
              <a:off x="3263440" y="1258486"/>
              <a:ext cx="215814" cy="277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fr-FR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Gerade Verbindung 41"/>
            <p:cNvCxnSpPr/>
            <p:nvPr/>
          </p:nvCxnSpPr>
          <p:spPr>
            <a:xfrm flipV="1">
              <a:off x="3223170" y="1475885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flipV="1">
              <a:off x="3337590" y="1527039"/>
              <a:ext cx="37864" cy="68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flipH="1" flipV="1">
              <a:off x="3083702" y="1518655"/>
              <a:ext cx="37864" cy="75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e 30"/>
          <p:cNvGrpSpPr/>
          <p:nvPr/>
        </p:nvGrpSpPr>
        <p:grpSpPr>
          <a:xfrm>
            <a:off x="285124" y="3681256"/>
            <a:ext cx="1776389" cy="2052000"/>
            <a:chOff x="5052357" y="1268760"/>
            <a:chExt cx="2111931" cy="2397604"/>
          </a:xfrm>
        </p:grpSpPr>
        <p:pic>
          <p:nvPicPr>
            <p:cNvPr id="312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51" r="69644"/>
            <a:stretch>
              <a:fillRect/>
            </a:stretch>
          </p:blipFill>
          <p:spPr bwMode="auto">
            <a:xfrm>
              <a:off x="5052357" y="1268760"/>
              <a:ext cx="2111931" cy="2397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ZoneTexte 32"/>
            <p:cNvSpPr txBox="1"/>
            <p:nvPr/>
          </p:nvSpPr>
          <p:spPr>
            <a:xfrm>
              <a:off x="5321827" y="1822216"/>
              <a:ext cx="705525" cy="359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67 %</a:t>
              </a:r>
              <a:endParaRPr lang="fr-FR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4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17" r="48717"/>
          <a:stretch>
            <a:fillRect/>
          </a:stretch>
        </p:blipFill>
        <p:spPr bwMode="auto">
          <a:xfrm>
            <a:off x="2051720" y="3681256"/>
            <a:ext cx="1667811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45" r="28388"/>
          <a:stretch>
            <a:fillRect/>
          </a:stretch>
        </p:blipFill>
        <p:spPr bwMode="auto">
          <a:xfrm>
            <a:off x="3507461" y="3681256"/>
            <a:ext cx="1787221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27" r="8229"/>
          <a:stretch>
            <a:fillRect/>
          </a:stretch>
        </p:blipFill>
        <p:spPr bwMode="auto">
          <a:xfrm>
            <a:off x="5148064" y="3681256"/>
            <a:ext cx="1725590" cy="20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ZoneTexte 38"/>
          <p:cNvSpPr txBox="1"/>
          <p:nvPr/>
        </p:nvSpPr>
        <p:spPr>
          <a:xfrm>
            <a:off x="2445134" y="432021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55 %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ZoneTexte 39"/>
          <p:cNvSpPr txBox="1"/>
          <p:nvPr/>
        </p:nvSpPr>
        <p:spPr>
          <a:xfrm>
            <a:off x="4373398" y="422542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62 %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ZoneTexte 40"/>
          <p:cNvSpPr txBox="1"/>
          <p:nvPr/>
        </p:nvSpPr>
        <p:spPr>
          <a:xfrm>
            <a:off x="6209341" y="435059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52 %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ZoneTexte 95"/>
          <p:cNvSpPr txBox="1"/>
          <p:nvPr/>
        </p:nvSpPr>
        <p:spPr>
          <a:xfrm>
            <a:off x="1250684" y="3883238"/>
            <a:ext cx="720080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322" name="ZoneTexte 96"/>
          <p:cNvSpPr txBox="1"/>
          <p:nvPr/>
        </p:nvSpPr>
        <p:spPr>
          <a:xfrm>
            <a:off x="2852244" y="3883238"/>
            <a:ext cx="720080" cy="369332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323" name="ZoneTexte 112"/>
          <p:cNvSpPr txBox="1"/>
          <p:nvPr/>
        </p:nvSpPr>
        <p:spPr>
          <a:xfrm>
            <a:off x="4418002" y="3883238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4" name="ZoneTexte 29"/>
          <p:cNvSpPr txBox="1"/>
          <p:nvPr/>
        </p:nvSpPr>
        <p:spPr>
          <a:xfrm>
            <a:off x="6035090" y="3883238"/>
            <a:ext cx="70135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5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/>
          <a:lstStyle/>
          <a:p>
            <a:r>
              <a:rPr lang="de-DE" dirty="0" smtClean="0"/>
              <a:t>Single-Run </a:t>
            </a:r>
            <a:r>
              <a:rPr lang="de-DE" dirty="0" err="1" smtClean="0"/>
              <a:t>Success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endParaRPr lang="de-DE" dirty="0"/>
          </a:p>
        </p:txBody>
      </p:sp>
      <p:sp>
        <p:nvSpPr>
          <p:cNvPr id="62" name="Rechteck 6"/>
          <p:cNvSpPr/>
          <p:nvPr/>
        </p:nvSpPr>
        <p:spPr>
          <a:xfrm>
            <a:off x="8604448" y="-171400"/>
            <a:ext cx="792088" cy="62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838D769-B2F5-47B0-9E0A-A015431D34C8}" type="slidenum">
              <a:rPr lang="de-DE" smtClean="0">
                <a:solidFill>
                  <a:schemeClr val="bg1"/>
                </a:solidFill>
              </a:rPr>
              <a:pPr algn="ctr"/>
              <a:t>41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60232" y="4417367"/>
            <a:ext cx="24416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benchmark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"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I'm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feeling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lucky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bonus)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791916" y="77066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Readout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272226" y="7706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Calculate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i="1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de-DE" i="1" baseline="-25000" dirty="0" err="1" smtClean="0">
                <a:latin typeface="Arial" pitchFamily="34" charset="0"/>
                <a:cs typeface="Arial" pitchFamily="34" charset="0"/>
              </a:rPr>
              <a:t>j</a:t>
            </a:r>
            <a:endParaRPr lang="de-DE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5331713" y="77066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Apply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Grover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operator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171422" y="77066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Prepare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superposition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7005" y="130027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>
                <a:latin typeface="Century Gothic" panose="020B0502020202020204" pitchFamily="34" charset="0"/>
              </a:rPr>
              <a:t>Decoherence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2400" dirty="0" smtClean="0">
                <a:latin typeface="Century Gothic" panose="020B0502020202020204" pitchFamily="34" charset="0"/>
              </a:rPr>
              <a:t>Environment </a:t>
            </a:r>
            <a:r>
              <a:rPr lang="de-DE" sz="2400" dirty="0" err="1" smtClean="0">
                <a:latin typeface="Century Gothic" panose="020B0502020202020204" pitchFamily="34" charset="0"/>
              </a:rPr>
              <a:t>measures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and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manipulates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the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qubit</a:t>
            </a:r>
            <a:r>
              <a:rPr lang="de-DE" sz="2400" dirty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and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destroys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its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quantum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state</a:t>
            </a:r>
            <a:r>
              <a:rPr lang="de-DE" sz="24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Century Gothic" panose="020B0502020202020204" pitchFamily="34" charset="0"/>
              </a:rPr>
              <a:t>Gate Fidelity &amp; </a:t>
            </a:r>
            <a:r>
              <a:rPr lang="de-DE" b="1" dirty="0" err="1" smtClean="0">
                <a:latin typeface="Century Gothic" panose="020B0502020202020204" pitchFamily="34" charset="0"/>
              </a:rPr>
              <a:t>Qubit-Qubit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Coupling</a:t>
            </a:r>
            <a:endParaRPr lang="de-D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400" dirty="0" err="1" smtClean="0">
                <a:latin typeface="Century Gothic" panose="020B0502020202020204" pitchFamily="34" charset="0"/>
              </a:rPr>
              <a:t>Difficult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to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reliably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switch</a:t>
            </a:r>
            <a:r>
              <a:rPr lang="de-DE" sz="2400" dirty="0" smtClean="0">
                <a:latin typeface="Century Gothic" panose="020B0502020202020204" pitchFamily="34" charset="0"/>
              </a:rPr>
              <a:t> on &amp; off </a:t>
            </a:r>
            <a:r>
              <a:rPr lang="de-DE" sz="2400" dirty="0" err="1" smtClean="0">
                <a:latin typeface="Century Gothic" panose="020B0502020202020204" pitchFamily="34" charset="0"/>
              </a:rPr>
              <a:t>qubit-qubit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coupling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with</a:t>
            </a:r>
            <a:r>
              <a:rPr lang="de-DE" sz="2400" dirty="0" smtClean="0">
                <a:latin typeface="Century Gothic" panose="020B0502020202020204" pitchFamily="34" charset="0"/>
              </a:rPr>
              <a:t> high </a:t>
            </a:r>
            <a:r>
              <a:rPr lang="de-DE" sz="2400" dirty="0" err="1" smtClean="0">
                <a:latin typeface="Century Gothic" panose="020B0502020202020204" pitchFamily="34" charset="0"/>
              </a:rPr>
              <a:t>precision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for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many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qubits</a:t>
            </a:r>
            <a:endParaRPr lang="de-DE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b="1" dirty="0" err="1" smtClean="0">
                <a:latin typeface="Century Gothic" panose="020B0502020202020204" pitchFamily="34" charset="0"/>
              </a:rPr>
              <a:t>And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some</a:t>
            </a:r>
            <a:r>
              <a:rPr lang="de-DE" b="1" dirty="0" smtClean="0">
                <a:latin typeface="Century Gothic" panose="020B0502020202020204" pitchFamily="34" charset="0"/>
              </a:rPr>
              <a:t> </a:t>
            </a:r>
            <a:r>
              <a:rPr lang="de-DE" b="1" dirty="0" err="1" smtClean="0">
                <a:latin typeface="Century Gothic" panose="020B0502020202020204" pitchFamily="34" charset="0"/>
              </a:rPr>
              <a:t>more</a:t>
            </a:r>
            <a:r>
              <a:rPr lang="de-DE" dirty="0" smtClean="0"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2400" dirty="0" err="1" smtClean="0">
                <a:latin typeface="Century Gothic" panose="020B0502020202020204" pitchFamily="34" charset="0"/>
              </a:rPr>
              <a:t>High-Fidelity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state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measurement</a:t>
            </a:r>
            <a:r>
              <a:rPr lang="de-DE" sz="2400" dirty="0" smtClean="0">
                <a:latin typeface="Century Gothic" panose="020B0502020202020204" pitchFamily="34" charset="0"/>
              </a:rPr>
              <a:t>, </a:t>
            </a:r>
            <a:r>
              <a:rPr lang="de-DE" sz="2400" dirty="0" err="1" smtClean="0">
                <a:latin typeface="Century Gothic" panose="020B0502020202020204" pitchFamily="34" charset="0"/>
              </a:rPr>
              <a:t>qubit</a:t>
            </a:r>
            <a:r>
              <a:rPr lang="de-DE" sz="2400" dirty="0" smtClean="0">
                <a:latin typeface="Century Gothic" panose="020B0502020202020204" pitchFamily="34" charset="0"/>
              </a:rPr>
              <a:t> </a:t>
            </a:r>
            <a:r>
              <a:rPr lang="de-DE" sz="2400" dirty="0" err="1" smtClean="0">
                <a:latin typeface="Century Gothic" panose="020B0502020202020204" pitchFamily="34" charset="0"/>
              </a:rPr>
              <a:t>reset</a:t>
            </a:r>
            <a:r>
              <a:rPr lang="de-DE" sz="2400" dirty="0" smtClean="0">
                <a:latin typeface="Century Gothic" panose="020B0502020202020204" pitchFamily="34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60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8505" y="2584558"/>
            <a:ext cx="7886700" cy="1325563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Trends in </a:t>
            </a:r>
            <a:r>
              <a:rPr lang="de-DE" dirty="0" err="1" smtClean="0"/>
              <a:t>Superconducting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Quantum Computing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877" y="8839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 err="1" smtClean="0">
                <a:latin typeface="Century Gothic" panose="020B0502020202020204" pitchFamily="34" charset="0"/>
              </a:rPr>
              <a:t>Better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Qubit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Architectures</a:t>
            </a:r>
            <a:endParaRPr lang="de-DE" sz="3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3600" dirty="0" err="1" smtClean="0">
                <a:latin typeface="Century Gothic" panose="020B0502020202020204" pitchFamily="34" charset="0"/>
              </a:rPr>
              <a:t>Better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Qubits</a:t>
            </a:r>
            <a:r>
              <a:rPr lang="de-DE" sz="3600" dirty="0" smtClean="0">
                <a:latin typeface="Century Gothic" panose="020B0502020202020204" pitchFamily="34" charset="0"/>
              </a:rPr>
              <a:t> </a:t>
            </a:r>
            <a:r>
              <a:rPr lang="de-DE" sz="3600" dirty="0" err="1" smtClean="0">
                <a:latin typeface="Century Gothic" panose="020B0502020202020204" pitchFamily="34" charset="0"/>
              </a:rPr>
              <a:t>and</a:t>
            </a:r>
            <a:r>
              <a:rPr lang="de-DE" sz="3600" dirty="0" smtClean="0">
                <a:latin typeface="Century Gothic" panose="020B0502020202020204" pitchFamily="34" charset="0"/>
              </a:rPr>
              <a:t> Resonators</a:t>
            </a:r>
          </a:p>
          <a:p>
            <a:pPr marL="0" indent="0">
              <a:buNone/>
            </a:pPr>
            <a:endParaRPr lang="de-DE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3600" dirty="0" smtClean="0">
                <a:latin typeface="Century Gothic" panose="020B0502020202020204" pitchFamily="34" charset="0"/>
              </a:rPr>
              <a:t>Quantum Error </a:t>
            </a:r>
            <a:r>
              <a:rPr lang="de-DE" sz="3600" dirty="0" err="1" smtClean="0">
                <a:latin typeface="Century Gothic" panose="020B0502020202020204" pitchFamily="34" charset="0"/>
              </a:rPr>
              <a:t>Correction</a:t>
            </a:r>
            <a:endParaRPr lang="de-DE" sz="3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3600" dirty="0" smtClean="0">
                <a:latin typeface="Century Gothic" panose="020B0502020202020204" pitchFamily="34" charset="0"/>
              </a:rPr>
              <a:t>Hybrid Quantum Systems</a:t>
            </a:r>
          </a:p>
          <a:p>
            <a:pPr marL="0" indent="0">
              <a:buNone/>
            </a:pPr>
            <a:endParaRPr lang="de-DE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latin typeface="Century Gothic" panose="020B0502020202020204" pitchFamily="34" charset="0"/>
              </a:rPr>
              <a:t>(</a:t>
            </a:r>
            <a:r>
              <a:rPr lang="de-DE" sz="2000" dirty="0" err="1" smtClean="0">
                <a:latin typeface="Century Gothic" panose="020B0502020202020204" pitchFamily="34" charset="0"/>
              </a:rPr>
              <a:t>photos</a:t>
            </a:r>
            <a:r>
              <a:rPr lang="de-DE" sz="2000" dirty="0" smtClean="0">
                <a:latin typeface="Century Gothic" panose="020B0502020202020204" pitchFamily="34" charset="0"/>
              </a:rPr>
              <a:t> not </a:t>
            </a:r>
            <a:r>
              <a:rPr lang="de-DE" sz="2000" dirty="0" err="1" smtClean="0">
                <a:latin typeface="Century Gothic" panose="020B0502020202020204" pitchFamily="34" charset="0"/>
              </a:rPr>
              <a:t>included</a:t>
            </a:r>
            <a:r>
              <a:rPr lang="de-DE" sz="2000" dirty="0" smtClean="0">
                <a:latin typeface="Century Gothic" panose="020B0502020202020204" pitchFamily="34" charset="0"/>
              </a:rPr>
              <a:t> </a:t>
            </a:r>
            <a:r>
              <a:rPr lang="de-DE" sz="2000" dirty="0" err="1" smtClean="0">
                <a:latin typeface="Century Gothic" panose="020B0502020202020204" pitchFamily="34" charset="0"/>
              </a:rPr>
              <a:t>since</a:t>
            </a:r>
            <a:r>
              <a:rPr lang="de-DE" sz="2000" dirty="0" smtClean="0">
                <a:latin typeface="Century Gothic" panose="020B0502020202020204" pitchFamily="34" charset="0"/>
              </a:rPr>
              <a:t> not CC-BY </a:t>
            </a:r>
            <a:r>
              <a:rPr lang="de-DE" sz="2000" dirty="0" err="1" smtClean="0">
                <a:latin typeface="Century Gothic" panose="020B0502020202020204" pitchFamily="34" charset="0"/>
              </a:rPr>
              <a:t>licensed</a:t>
            </a:r>
            <a:r>
              <a:rPr lang="de-DE" sz="2000" dirty="0" smtClean="0">
                <a:latin typeface="Century Gothic" panose="020B0502020202020204" pitchFamily="34" charset="0"/>
              </a:rPr>
              <a:t>)</a:t>
            </a:r>
            <a:endParaRPr lang="de-DE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Moore's</a:t>
            </a:r>
            <a:r>
              <a:rPr lang="de-DE" dirty="0" smtClean="0"/>
              <a:t> Law: Quantum Edition</a:t>
            </a:r>
            <a:br>
              <a:rPr lang="de-DE" dirty="0" smtClean="0"/>
            </a:br>
            <a:r>
              <a:rPr lang="de-DE" sz="2400" dirty="0" smtClean="0"/>
              <a:t>(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superconducting</a:t>
            </a:r>
            <a:r>
              <a:rPr lang="de-DE" sz="2400" dirty="0" smtClean="0"/>
              <a:t> </a:t>
            </a:r>
            <a:r>
              <a:rPr lang="de-DE" sz="2400" dirty="0" err="1" smtClean="0"/>
              <a:t>qubits</a:t>
            </a:r>
            <a:r>
              <a:rPr lang="de-DE" sz="2400" dirty="0" smtClean="0"/>
              <a:t>)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158435"/>
              </p:ext>
            </p:extLst>
          </p:nvPr>
        </p:nvGraphicFramePr>
        <p:xfrm>
          <a:off x="947393" y="1529498"/>
          <a:ext cx="7018256" cy="475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r Verbinder 5"/>
          <p:cNvCxnSpPr/>
          <p:nvPr/>
        </p:nvCxnSpPr>
        <p:spPr>
          <a:xfrm flipV="1">
            <a:off x="2601797" y="2931736"/>
            <a:ext cx="5015060" cy="2394408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147738" y="5062192"/>
            <a:ext cx="167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Cooper pair box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380636" y="3430097"/>
            <a:ext cx="14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Quantronium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50207" y="3268582"/>
            <a:ext cx="125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Circuit QED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078541" y="2460893"/>
            <a:ext cx="12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3D </a:t>
            </a:r>
            <a:r>
              <a:rPr lang="de-DE" dirty="0" err="1" smtClean="0"/>
              <a:t>Cavities</a:t>
            </a:r>
            <a:endParaRPr lang="de-DE" dirty="0"/>
          </a:p>
        </p:txBody>
      </p:sp>
      <p:cxnSp>
        <p:nvCxnSpPr>
          <p:cNvPr id="12" name="Gerader Verbinder 11"/>
          <p:cNvCxnSpPr/>
          <p:nvPr/>
        </p:nvCxnSpPr>
        <p:spPr>
          <a:xfrm flipH="1" flipV="1">
            <a:off x="3308808" y="3732562"/>
            <a:ext cx="273379" cy="18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V="1">
            <a:off x="4279769" y="3607912"/>
            <a:ext cx="262669" cy="19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endCxn id="7" idx="1"/>
          </p:cNvCxnSpPr>
          <p:nvPr/>
        </p:nvCxnSpPr>
        <p:spPr>
          <a:xfrm flipV="1">
            <a:off x="2655482" y="5246858"/>
            <a:ext cx="492256" cy="180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 flipV="1">
            <a:off x="6806153" y="2830225"/>
            <a:ext cx="131975" cy="10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4" y="-25292"/>
            <a:ext cx="8095081" cy="1325563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368425"/>
            <a:ext cx="8105775" cy="4356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smtClean="0">
                <a:latin typeface="Century Gothic" panose="020B0502020202020204" pitchFamily="34" charset="0"/>
              </a:rPr>
              <a:t>Quantum </a:t>
            </a:r>
            <a:r>
              <a:rPr lang="de-DE" sz="3200" b="1" dirty="0" err="1" smtClean="0">
                <a:latin typeface="Century Gothic" panose="020B0502020202020204" pitchFamily="34" charset="0"/>
              </a:rPr>
              <a:t>computers</a:t>
            </a:r>
            <a:r>
              <a:rPr lang="de-DE" sz="3200" b="1" dirty="0" smtClean="0">
                <a:latin typeface="Century Gothic" panose="020B0502020202020204" pitchFamily="34" charset="0"/>
              </a:rPr>
              <a:t> </a:t>
            </a:r>
            <a:r>
              <a:rPr lang="de-DE" sz="3200" b="1" dirty="0" err="1" smtClean="0">
                <a:latin typeface="Century Gothic" panose="020B0502020202020204" pitchFamily="34" charset="0"/>
              </a:rPr>
              <a:t>are</a:t>
            </a:r>
            <a:r>
              <a:rPr lang="de-DE" sz="3200" b="1" dirty="0" smtClean="0">
                <a:latin typeface="Century Gothic" panose="020B0502020202020204" pitchFamily="34" charset="0"/>
              </a:rPr>
              <a:t> </a:t>
            </a:r>
            <a:r>
              <a:rPr lang="de-DE" sz="3200" b="1" dirty="0" err="1" smtClean="0">
                <a:latin typeface="Century Gothic" panose="020B0502020202020204" pitchFamily="34" charset="0"/>
              </a:rPr>
              <a:t>coming</a:t>
            </a:r>
            <a:r>
              <a:rPr lang="de-DE" sz="3200" b="1" dirty="0" smtClean="0">
                <a:latin typeface="Century Gothic" panose="020B0502020202020204" pitchFamily="34" charset="0"/>
              </a:rPr>
              <a:t>!</a:t>
            </a:r>
            <a:endParaRPr lang="de-DE" sz="3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entury Gothic" panose="020B0502020202020204" pitchFamily="34" charset="0"/>
              </a:rPr>
              <a:t>...but still </a:t>
            </a:r>
            <a:r>
              <a:rPr lang="de-DE" dirty="0" err="1" smtClean="0">
                <a:latin typeface="Century Gothic" panose="020B0502020202020204" pitchFamily="34" charset="0"/>
              </a:rPr>
              <a:t>there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are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many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engineering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challenges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to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overcome</a:t>
            </a:r>
            <a:r>
              <a:rPr lang="de-DE" dirty="0" smtClean="0">
                <a:latin typeface="Century Gothic" panose="020B0502020202020204" pitchFamily="34" charset="0"/>
              </a:rPr>
              <a:t>...</a:t>
            </a:r>
          </a:p>
          <a:p>
            <a:pPr marL="0" indent="0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de-DE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Century Gothic" panose="020B0502020202020204" pitchFamily="34" charset="0"/>
              </a:rPr>
              <a:t>Bad News</a:t>
            </a:r>
          </a:p>
          <a:p>
            <a:pPr marL="0" indent="0">
              <a:buNone/>
            </a:pPr>
            <a:r>
              <a:rPr lang="de-DE" dirty="0" err="1" smtClean="0">
                <a:latin typeface="Century Gothic" panose="020B0502020202020204" pitchFamily="34" charset="0"/>
              </a:rPr>
              <a:t>Likely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that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governments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and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big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corporations</a:t>
            </a:r>
            <a:r>
              <a:rPr lang="de-DE" dirty="0" smtClean="0">
                <a:latin typeface="Century Gothic" panose="020B0502020202020204" pitchFamily="34" charset="0"/>
              </a:rPr>
              <a:t> will </a:t>
            </a:r>
            <a:r>
              <a:rPr lang="de-DE" dirty="0" err="1" smtClean="0">
                <a:latin typeface="Century Gothic" panose="020B0502020202020204" pitchFamily="34" charset="0"/>
              </a:rPr>
              <a:t>be</a:t>
            </a:r>
            <a:r>
              <a:rPr lang="de-DE" dirty="0" smtClean="0">
                <a:latin typeface="Century Gothic" panose="020B0502020202020204" pitchFamily="34" charset="0"/>
              </a:rPr>
              <a:t> in </a:t>
            </a:r>
            <a:r>
              <a:rPr lang="de-DE" dirty="0" err="1" smtClean="0">
                <a:latin typeface="Century Gothic" panose="020B0502020202020204" pitchFamily="34" charset="0"/>
              </a:rPr>
              <a:t>control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of</a:t>
            </a:r>
            <a:r>
              <a:rPr lang="de-DE" dirty="0" smtClean="0">
                <a:latin typeface="Century Gothic" panose="020B0502020202020204" pitchFamily="34" charset="0"/>
              </a:rPr>
              <a:t> QC in </a:t>
            </a:r>
            <a:r>
              <a:rPr lang="de-DE" dirty="0" err="1" smtClean="0">
                <a:latin typeface="Century Gothic" panose="020B0502020202020204" pitchFamily="34" charset="0"/>
              </a:rPr>
              <a:t>the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short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term</a:t>
            </a:r>
            <a:r>
              <a:rPr lang="de-DE" dirty="0" smtClean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67005" y="1499186"/>
            <a:ext cx="824679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entury Gothic" panose="020B0502020202020204" pitchFamily="34" charset="0"/>
              </a:rPr>
              <a:t>More </a:t>
            </a:r>
            <a:r>
              <a:rPr lang="de-DE" sz="2000" b="1" dirty="0" smtClean="0">
                <a:latin typeface="Century Gothic" panose="020B0502020202020204" pitchFamily="34" charset="0"/>
              </a:rPr>
              <a:t>"</a:t>
            </a:r>
            <a:r>
              <a:rPr lang="de-DE" sz="2000" b="1" dirty="0" err="1" smtClean="0">
                <a:latin typeface="Century Gothic" panose="020B0502020202020204" pitchFamily="34" charset="0"/>
              </a:rPr>
              <a:t>quantum</a:t>
            </a:r>
            <a:r>
              <a:rPr lang="de-DE" sz="2000" b="1" dirty="0" smtClean="0">
                <a:latin typeface="Century Gothic" panose="020B0502020202020204" pitchFamily="34" charset="0"/>
              </a:rPr>
              <a:t> </a:t>
            </a:r>
            <a:r>
              <a:rPr lang="de-DE" sz="2000" b="1" dirty="0" err="1" smtClean="0">
                <a:latin typeface="Century Gothic" panose="020B0502020202020204" pitchFamily="34" charset="0"/>
              </a:rPr>
              <a:t>information</a:t>
            </a:r>
            <a:r>
              <a:rPr lang="de-DE" sz="2000" b="1" dirty="0" smtClean="0">
                <a:latin typeface="Century Gothic" panose="020B0502020202020204" pitchFamily="34" charset="0"/>
              </a:rPr>
              <a:t>":</a:t>
            </a:r>
            <a:endParaRPr lang="de-DE" dirty="0">
              <a:latin typeface="Century Gothic" panose="020B0502020202020204" pitchFamily="34" charset="0"/>
            </a:endParaRPr>
          </a:p>
          <a:p>
            <a:endParaRPr lang="de-DE" dirty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Diamonds </a:t>
            </a:r>
            <a:r>
              <a:rPr lang="en-US" sz="2400" b="1" dirty="0">
                <a:latin typeface="Century Gothic" panose="020B0502020202020204" pitchFamily="34" charset="0"/>
              </a:rPr>
              <a:t>are a quantum computer’s best friend </a:t>
            </a:r>
            <a:r>
              <a:rPr lang="en-US" sz="2400" dirty="0">
                <a:latin typeface="Century Gothic" panose="020B0502020202020204" pitchFamily="34" charset="0"/>
              </a:rPr>
              <a:t>– </a:t>
            </a:r>
            <a:r>
              <a:rPr lang="en-US" sz="2400" u="sng" dirty="0" smtClean="0">
                <a:latin typeface="Century Gothic" panose="020B0502020202020204" pitchFamily="34" charset="0"/>
              </a:rPr>
              <a:t>Tomorrow, 30.12 </a:t>
            </a:r>
            <a:r>
              <a:rPr lang="en-US" sz="2400" u="sng" dirty="0">
                <a:latin typeface="Century Gothic" panose="020B0502020202020204" pitchFamily="34" charset="0"/>
              </a:rPr>
              <a:t>at </a:t>
            </a:r>
            <a:r>
              <a:rPr lang="en-US" sz="2400" u="sng" dirty="0" smtClean="0">
                <a:latin typeface="Century Gothic" panose="020B0502020202020204" pitchFamily="34" charset="0"/>
              </a:rPr>
              <a:t>12:45h </a:t>
            </a:r>
            <a:r>
              <a:rPr lang="en-US" sz="2400" u="sng" dirty="0">
                <a:latin typeface="Century Gothic" panose="020B0502020202020204" pitchFamily="34" charset="0"/>
              </a:rPr>
              <a:t>in Hall </a:t>
            </a:r>
            <a:r>
              <a:rPr lang="en-US" sz="2400" u="sng" dirty="0" smtClean="0">
                <a:latin typeface="Century Gothic" panose="020B0502020202020204" pitchFamily="34" charset="0"/>
              </a:rPr>
              <a:t>6 </a:t>
            </a:r>
            <a:r>
              <a:rPr lang="en-US" sz="2400" u="sng" dirty="0" smtClean="0">
                <a:latin typeface="Century Gothic" panose="020B0502020202020204" pitchFamily="34" charset="0"/>
              </a:rPr>
              <a:t>by Nicolas </a:t>
            </a:r>
            <a:r>
              <a:rPr lang="en-US" sz="2400" u="sng" dirty="0" err="1" smtClean="0">
                <a:latin typeface="Century Gothic" panose="020B0502020202020204" pitchFamily="34" charset="0"/>
              </a:rPr>
              <a:t>Wöhrl</a:t>
            </a:r>
            <a:endParaRPr lang="de-DE" sz="2400" u="sng" dirty="0">
              <a:latin typeface="Century Gothic" panose="020B0502020202020204" pitchFamily="34" charset="0"/>
            </a:endParaRPr>
          </a:p>
          <a:p>
            <a:endParaRPr lang="de-DE" sz="4000" dirty="0">
              <a:latin typeface="Century Gothic" panose="020B0502020202020204" pitchFamily="34" charset="0"/>
            </a:endParaRPr>
          </a:p>
          <a:p>
            <a:endParaRPr lang="de-DE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67005" y="2046522"/>
            <a:ext cx="8246795" cy="103051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581551" y="5994401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 smtClean="0">
                <a:latin typeface="Century Gothic" panose="020B0502020202020204" pitchFamily="34" charset="0"/>
              </a:rPr>
              <a:t>Get</a:t>
            </a:r>
            <a:r>
              <a:rPr lang="de-DE" dirty="0" smtClean="0">
                <a:latin typeface="Century Gothic" panose="020B0502020202020204" pitchFamily="34" charset="0"/>
              </a:rPr>
              <a:t> in </a:t>
            </a:r>
            <a:r>
              <a:rPr lang="de-DE" dirty="0" err="1" smtClean="0">
                <a:latin typeface="Century Gothic" panose="020B0502020202020204" pitchFamily="34" charset="0"/>
              </a:rPr>
              <a:t>touch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with</a:t>
            </a:r>
            <a:r>
              <a:rPr lang="de-DE" dirty="0" smtClean="0">
                <a:latin typeface="Century Gothic" panose="020B0502020202020204" pitchFamily="34" charset="0"/>
              </a:rPr>
              <a:t> </a:t>
            </a:r>
            <a:r>
              <a:rPr lang="de-DE" dirty="0" err="1" smtClean="0">
                <a:latin typeface="Century Gothic" panose="020B0502020202020204" pitchFamily="34" charset="0"/>
              </a:rPr>
              <a:t>me</a:t>
            </a:r>
            <a:r>
              <a:rPr lang="de-DE" dirty="0" smtClean="0">
                <a:latin typeface="Century Gothic" panose="020B0502020202020204" pitchFamily="34" charset="0"/>
              </a:rPr>
              <a:t>:</a:t>
            </a:r>
          </a:p>
          <a:p>
            <a:pPr algn="r"/>
            <a:r>
              <a:rPr lang="de-DE" b="1" dirty="0" smtClean="0">
                <a:latin typeface="Century Gothic" panose="020B0502020202020204" pitchFamily="34" charset="0"/>
              </a:rPr>
              <a:t>ich@andreas-dewes.de  // @japh44</a:t>
            </a:r>
            <a:endParaRPr lang="de-DE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Classical</a:t>
            </a:r>
            <a:r>
              <a:rPr lang="de-DE" dirty="0" smtClean="0"/>
              <a:t> Computing</a:t>
            </a:r>
            <a:endParaRPr lang="de-DE" dirty="0"/>
          </a:p>
        </p:txBody>
      </p:sp>
      <p:pic>
        <p:nvPicPr>
          <p:cNvPr id="4098" name="Picture 2" descr="http://upload.wikimedia.org/wikipedia/commons/a/a6/Abacus_1_%28PSF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730" y="1163637"/>
            <a:ext cx="968817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335855" y="6625595"/>
            <a:ext cx="4572000" cy="26161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r>
              <a:rPr lang="de-DE" sz="1100" dirty="0" smtClean="0"/>
              <a:t>http://commons.wikimedia.org/wiki/File:Abacus_1_(PSF).png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808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Bits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1822338" y="1978528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600" dirty="0" smtClean="0"/>
              <a:t>0</a:t>
            </a:r>
            <a:endParaRPr lang="de-DE" sz="16600" dirty="0"/>
          </a:p>
        </p:txBody>
      </p:sp>
      <p:sp>
        <p:nvSpPr>
          <p:cNvPr id="41" name="Textfeld 40"/>
          <p:cNvSpPr txBox="1"/>
          <p:nvPr/>
        </p:nvSpPr>
        <p:spPr>
          <a:xfrm>
            <a:off x="5825928" y="1978529"/>
            <a:ext cx="12634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600" dirty="0"/>
              <a:t>1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1964722" y="4905632"/>
            <a:ext cx="10098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V="1">
            <a:off x="1952365" y="6025978"/>
            <a:ext cx="5038194" cy="8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5993026" y="4897394"/>
            <a:ext cx="100989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 rot="751732">
            <a:off x="3152478" y="5018127"/>
            <a:ext cx="593125" cy="679621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0 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2372496" y="4916695"/>
            <a:ext cx="889687" cy="656202"/>
          </a:xfrm>
          <a:custGeom>
            <a:avLst/>
            <a:gdLst>
              <a:gd name="connsiteX0" fmla="*/ 1173892 w 1173892"/>
              <a:gd name="connsiteY0" fmla="*/ 656202 h 656202"/>
              <a:gd name="connsiteX1" fmla="*/ 1112108 w 1173892"/>
              <a:gd name="connsiteY1" fmla="*/ 619132 h 656202"/>
              <a:gd name="connsiteX2" fmla="*/ 1099751 w 1173892"/>
              <a:gd name="connsiteY2" fmla="*/ 582062 h 656202"/>
              <a:gd name="connsiteX3" fmla="*/ 976184 w 1173892"/>
              <a:gd name="connsiteY3" fmla="*/ 507921 h 656202"/>
              <a:gd name="connsiteX4" fmla="*/ 790832 w 1173892"/>
              <a:gd name="connsiteY4" fmla="*/ 544991 h 656202"/>
              <a:gd name="connsiteX5" fmla="*/ 667265 w 1173892"/>
              <a:gd name="connsiteY5" fmla="*/ 569705 h 656202"/>
              <a:gd name="connsiteX6" fmla="*/ 605481 w 1173892"/>
              <a:gd name="connsiteY6" fmla="*/ 582062 h 656202"/>
              <a:gd name="connsiteX7" fmla="*/ 506627 w 1173892"/>
              <a:gd name="connsiteY7" fmla="*/ 594419 h 656202"/>
              <a:gd name="connsiteX8" fmla="*/ 407773 w 1173892"/>
              <a:gd name="connsiteY8" fmla="*/ 582062 h 656202"/>
              <a:gd name="connsiteX9" fmla="*/ 370703 w 1173892"/>
              <a:gd name="connsiteY9" fmla="*/ 544991 h 656202"/>
              <a:gd name="connsiteX10" fmla="*/ 333632 w 1173892"/>
              <a:gd name="connsiteY10" fmla="*/ 520278 h 656202"/>
              <a:gd name="connsiteX11" fmla="*/ 308919 w 1173892"/>
              <a:gd name="connsiteY11" fmla="*/ 483208 h 656202"/>
              <a:gd name="connsiteX12" fmla="*/ 271849 w 1173892"/>
              <a:gd name="connsiteY12" fmla="*/ 248429 h 656202"/>
              <a:gd name="connsiteX13" fmla="*/ 197708 w 1173892"/>
              <a:gd name="connsiteY13" fmla="*/ 199002 h 656202"/>
              <a:gd name="connsiteX14" fmla="*/ 123567 w 1173892"/>
              <a:gd name="connsiteY14" fmla="*/ 174289 h 656202"/>
              <a:gd name="connsiteX15" fmla="*/ 86497 w 1173892"/>
              <a:gd name="connsiteY15" fmla="*/ 161932 h 656202"/>
              <a:gd name="connsiteX16" fmla="*/ 12357 w 1173892"/>
              <a:gd name="connsiteY16" fmla="*/ 112505 h 656202"/>
              <a:gd name="connsiteX17" fmla="*/ 0 w 1173892"/>
              <a:gd name="connsiteY17" fmla="*/ 75435 h 656202"/>
              <a:gd name="connsiteX18" fmla="*/ 37070 w 1173892"/>
              <a:gd name="connsiteY18" fmla="*/ 1294 h 656202"/>
              <a:gd name="connsiteX19" fmla="*/ 49427 w 1173892"/>
              <a:gd name="connsiteY19" fmla="*/ 1294 h 65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3892" h="656202">
                <a:moveTo>
                  <a:pt x="1173892" y="656202"/>
                </a:moveTo>
                <a:cubicBezTo>
                  <a:pt x="1153297" y="643845"/>
                  <a:pt x="1129091" y="636115"/>
                  <a:pt x="1112108" y="619132"/>
                </a:cubicBezTo>
                <a:cubicBezTo>
                  <a:pt x="1102898" y="609922"/>
                  <a:pt x="1108961" y="591272"/>
                  <a:pt x="1099751" y="582062"/>
                </a:cubicBezTo>
                <a:cubicBezTo>
                  <a:pt x="1069929" y="552240"/>
                  <a:pt x="1015186" y="527423"/>
                  <a:pt x="976184" y="507921"/>
                </a:cubicBezTo>
                <a:lnTo>
                  <a:pt x="790832" y="544991"/>
                </a:lnTo>
                <a:lnTo>
                  <a:pt x="667265" y="569705"/>
                </a:lnTo>
                <a:cubicBezTo>
                  <a:pt x="646670" y="573824"/>
                  <a:pt x="626321" y="579457"/>
                  <a:pt x="605481" y="582062"/>
                </a:cubicBezTo>
                <a:lnTo>
                  <a:pt x="506627" y="594419"/>
                </a:lnTo>
                <a:cubicBezTo>
                  <a:pt x="473676" y="590300"/>
                  <a:pt x="438981" y="593411"/>
                  <a:pt x="407773" y="582062"/>
                </a:cubicBezTo>
                <a:cubicBezTo>
                  <a:pt x="391350" y="576090"/>
                  <a:pt x="384128" y="556178"/>
                  <a:pt x="370703" y="544991"/>
                </a:cubicBezTo>
                <a:cubicBezTo>
                  <a:pt x="359294" y="535484"/>
                  <a:pt x="345989" y="528516"/>
                  <a:pt x="333632" y="520278"/>
                </a:cubicBezTo>
                <a:cubicBezTo>
                  <a:pt x="325394" y="507921"/>
                  <a:pt x="311235" y="497877"/>
                  <a:pt x="308919" y="483208"/>
                </a:cubicBezTo>
                <a:cubicBezTo>
                  <a:pt x="303343" y="447892"/>
                  <a:pt x="331455" y="300585"/>
                  <a:pt x="271849" y="248429"/>
                </a:cubicBezTo>
                <a:cubicBezTo>
                  <a:pt x="249496" y="228870"/>
                  <a:pt x="225886" y="208394"/>
                  <a:pt x="197708" y="199002"/>
                </a:cubicBezTo>
                <a:lnTo>
                  <a:pt x="123567" y="174289"/>
                </a:lnTo>
                <a:cubicBezTo>
                  <a:pt x="111210" y="170170"/>
                  <a:pt x="97335" y="169157"/>
                  <a:pt x="86497" y="161932"/>
                </a:cubicBezTo>
                <a:lnTo>
                  <a:pt x="12357" y="112505"/>
                </a:lnTo>
                <a:cubicBezTo>
                  <a:pt x="8238" y="100148"/>
                  <a:pt x="0" y="88460"/>
                  <a:pt x="0" y="75435"/>
                </a:cubicBezTo>
                <a:cubicBezTo>
                  <a:pt x="0" y="55335"/>
                  <a:pt x="24575" y="13789"/>
                  <a:pt x="37070" y="1294"/>
                </a:cubicBezTo>
                <a:cubicBezTo>
                  <a:pt x="39983" y="-1619"/>
                  <a:pt x="45308" y="1294"/>
                  <a:pt x="49427" y="129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3435168" y="5609968"/>
            <a:ext cx="185362" cy="444843"/>
          </a:xfrm>
          <a:custGeom>
            <a:avLst/>
            <a:gdLst>
              <a:gd name="connsiteX0" fmla="*/ 74151 w 185362"/>
              <a:gd name="connsiteY0" fmla="*/ 0 h 444843"/>
              <a:gd name="connsiteX1" fmla="*/ 135935 w 185362"/>
              <a:gd name="connsiteY1" fmla="*/ 12356 h 444843"/>
              <a:gd name="connsiteX2" fmla="*/ 173005 w 185362"/>
              <a:gd name="connsiteY2" fmla="*/ 24713 h 444843"/>
              <a:gd name="connsiteX3" fmla="*/ 185362 w 185362"/>
              <a:gd name="connsiteY3" fmla="*/ 61783 h 444843"/>
              <a:gd name="connsiteX4" fmla="*/ 160648 w 185362"/>
              <a:gd name="connsiteY4" fmla="*/ 148281 h 444843"/>
              <a:gd name="connsiteX5" fmla="*/ 148291 w 185362"/>
              <a:gd name="connsiteY5" fmla="*/ 185351 h 444843"/>
              <a:gd name="connsiteX6" fmla="*/ 98864 w 185362"/>
              <a:gd name="connsiteY6" fmla="*/ 259491 h 444843"/>
              <a:gd name="connsiteX7" fmla="*/ 61794 w 185362"/>
              <a:gd name="connsiteY7" fmla="*/ 284205 h 444843"/>
              <a:gd name="connsiteX8" fmla="*/ 49437 w 185362"/>
              <a:gd name="connsiteY8" fmla="*/ 321275 h 444843"/>
              <a:gd name="connsiteX9" fmla="*/ 24724 w 185362"/>
              <a:gd name="connsiteY9" fmla="*/ 358346 h 444843"/>
              <a:gd name="connsiteX10" fmla="*/ 10 w 185362"/>
              <a:gd name="connsiteY10" fmla="*/ 444843 h 44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362" h="444843">
                <a:moveTo>
                  <a:pt x="74151" y="0"/>
                </a:moveTo>
                <a:cubicBezTo>
                  <a:pt x="94746" y="4119"/>
                  <a:pt x="115560" y="7262"/>
                  <a:pt x="135935" y="12356"/>
                </a:cubicBezTo>
                <a:cubicBezTo>
                  <a:pt x="148571" y="15515"/>
                  <a:pt x="163795" y="15503"/>
                  <a:pt x="173005" y="24713"/>
                </a:cubicBezTo>
                <a:cubicBezTo>
                  <a:pt x="182215" y="33923"/>
                  <a:pt x="181243" y="49426"/>
                  <a:pt x="185362" y="61783"/>
                </a:cubicBezTo>
                <a:cubicBezTo>
                  <a:pt x="155732" y="150673"/>
                  <a:pt x="191683" y="39661"/>
                  <a:pt x="160648" y="148281"/>
                </a:cubicBezTo>
                <a:cubicBezTo>
                  <a:pt x="157070" y="160805"/>
                  <a:pt x="154617" y="173965"/>
                  <a:pt x="148291" y="185351"/>
                </a:cubicBezTo>
                <a:cubicBezTo>
                  <a:pt x="133866" y="211315"/>
                  <a:pt x="123577" y="243015"/>
                  <a:pt x="98864" y="259491"/>
                </a:cubicBezTo>
                <a:lnTo>
                  <a:pt x="61794" y="284205"/>
                </a:lnTo>
                <a:cubicBezTo>
                  <a:pt x="57675" y="296562"/>
                  <a:pt x="55262" y="309625"/>
                  <a:pt x="49437" y="321275"/>
                </a:cubicBezTo>
                <a:cubicBezTo>
                  <a:pt x="42795" y="334558"/>
                  <a:pt x="30756" y="344775"/>
                  <a:pt x="24724" y="358346"/>
                </a:cubicBezTo>
                <a:cubicBezTo>
                  <a:pt x="-1293" y="416883"/>
                  <a:pt x="10" y="409521"/>
                  <a:pt x="10" y="444843"/>
                </a:cubicBezTo>
              </a:path>
            </a:pathLst>
          </a:custGeom>
          <a:noFill/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 rot="20207232">
            <a:off x="6124303" y="5051266"/>
            <a:ext cx="593125" cy="679621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5</a:t>
            </a:r>
            <a:r>
              <a:rPr lang="de-DE" dirty="0" smtClean="0">
                <a:solidFill>
                  <a:schemeClr val="tx1"/>
                </a:solidFill>
              </a:rPr>
              <a:t> V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Freihandform 21"/>
          <p:cNvSpPr/>
          <p:nvPr/>
        </p:nvSpPr>
        <p:spPr>
          <a:xfrm flipH="1">
            <a:off x="6598508" y="4864561"/>
            <a:ext cx="228848" cy="708335"/>
          </a:xfrm>
          <a:custGeom>
            <a:avLst/>
            <a:gdLst>
              <a:gd name="connsiteX0" fmla="*/ 1173892 w 1173892"/>
              <a:gd name="connsiteY0" fmla="*/ 656202 h 656202"/>
              <a:gd name="connsiteX1" fmla="*/ 1112108 w 1173892"/>
              <a:gd name="connsiteY1" fmla="*/ 619132 h 656202"/>
              <a:gd name="connsiteX2" fmla="*/ 1099751 w 1173892"/>
              <a:gd name="connsiteY2" fmla="*/ 582062 h 656202"/>
              <a:gd name="connsiteX3" fmla="*/ 976184 w 1173892"/>
              <a:gd name="connsiteY3" fmla="*/ 507921 h 656202"/>
              <a:gd name="connsiteX4" fmla="*/ 790832 w 1173892"/>
              <a:gd name="connsiteY4" fmla="*/ 544991 h 656202"/>
              <a:gd name="connsiteX5" fmla="*/ 667265 w 1173892"/>
              <a:gd name="connsiteY5" fmla="*/ 569705 h 656202"/>
              <a:gd name="connsiteX6" fmla="*/ 605481 w 1173892"/>
              <a:gd name="connsiteY6" fmla="*/ 582062 h 656202"/>
              <a:gd name="connsiteX7" fmla="*/ 506627 w 1173892"/>
              <a:gd name="connsiteY7" fmla="*/ 594419 h 656202"/>
              <a:gd name="connsiteX8" fmla="*/ 407773 w 1173892"/>
              <a:gd name="connsiteY8" fmla="*/ 582062 h 656202"/>
              <a:gd name="connsiteX9" fmla="*/ 370703 w 1173892"/>
              <a:gd name="connsiteY9" fmla="*/ 544991 h 656202"/>
              <a:gd name="connsiteX10" fmla="*/ 333632 w 1173892"/>
              <a:gd name="connsiteY10" fmla="*/ 520278 h 656202"/>
              <a:gd name="connsiteX11" fmla="*/ 308919 w 1173892"/>
              <a:gd name="connsiteY11" fmla="*/ 483208 h 656202"/>
              <a:gd name="connsiteX12" fmla="*/ 271849 w 1173892"/>
              <a:gd name="connsiteY12" fmla="*/ 248429 h 656202"/>
              <a:gd name="connsiteX13" fmla="*/ 197708 w 1173892"/>
              <a:gd name="connsiteY13" fmla="*/ 199002 h 656202"/>
              <a:gd name="connsiteX14" fmla="*/ 123567 w 1173892"/>
              <a:gd name="connsiteY14" fmla="*/ 174289 h 656202"/>
              <a:gd name="connsiteX15" fmla="*/ 86497 w 1173892"/>
              <a:gd name="connsiteY15" fmla="*/ 161932 h 656202"/>
              <a:gd name="connsiteX16" fmla="*/ 12357 w 1173892"/>
              <a:gd name="connsiteY16" fmla="*/ 112505 h 656202"/>
              <a:gd name="connsiteX17" fmla="*/ 0 w 1173892"/>
              <a:gd name="connsiteY17" fmla="*/ 75435 h 656202"/>
              <a:gd name="connsiteX18" fmla="*/ 37070 w 1173892"/>
              <a:gd name="connsiteY18" fmla="*/ 1294 h 656202"/>
              <a:gd name="connsiteX19" fmla="*/ 49427 w 1173892"/>
              <a:gd name="connsiteY19" fmla="*/ 1294 h 65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3892" h="656202">
                <a:moveTo>
                  <a:pt x="1173892" y="656202"/>
                </a:moveTo>
                <a:cubicBezTo>
                  <a:pt x="1153297" y="643845"/>
                  <a:pt x="1129091" y="636115"/>
                  <a:pt x="1112108" y="619132"/>
                </a:cubicBezTo>
                <a:cubicBezTo>
                  <a:pt x="1102898" y="609922"/>
                  <a:pt x="1108961" y="591272"/>
                  <a:pt x="1099751" y="582062"/>
                </a:cubicBezTo>
                <a:cubicBezTo>
                  <a:pt x="1069929" y="552240"/>
                  <a:pt x="1015186" y="527423"/>
                  <a:pt x="976184" y="507921"/>
                </a:cubicBezTo>
                <a:lnTo>
                  <a:pt x="790832" y="544991"/>
                </a:lnTo>
                <a:lnTo>
                  <a:pt x="667265" y="569705"/>
                </a:lnTo>
                <a:cubicBezTo>
                  <a:pt x="646670" y="573824"/>
                  <a:pt x="626321" y="579457"/>
                  <a:pt x="605481" y="582062"/>
                </a:cubicBezTo>
                <a:lnTo>
                  <a:pt x="506627" y="594419"/>
                </a:lnTo>
                <a:cubicBezTo>
                  <a:pt x="473676" y="590300"/>
                  <a:pt x="438981" y="593411"/>
                  <a:pt x="407773" y="582062"/>
                </a:cubicBezTo>
                <a:cubicBezTo>
                  <a:pt x="391350" y="576090"/>
                  <a:pt x="384128" y="556178"/>
                  <a:pt x="370703" y="544991"/>
                </a:cubicBezTo>
                <a:cubicBezTo>
                  <a:pt x="359294" y="535484"/>
                  <a:pt x="345989" y="528516"/>
                  <a:pt x="333632" y="520278"/>
                </a:cubicBezTo>
                <a:cubicBezTo>
                  <a:pt x="325394" y="507921"/>
                  <a:pt x="311235" y="497877"/>
                  <a:pt x="308919" y="483208"/>
                </a:cubicBezTo>
                <a:cubicBezTo>
                  <a:pt x="303343" y="447892"/>
                  <a:pt x="331455" y="300585"/>
                  <a:pt x="271849" y="248429"/>
                </a:cubicBezTo>
                <a:cubicBezTo>
                  <a:pt x="249496" y="228870"/>
                  <a:pt x="225886" y="208394"/>
                  <a:pt x="197708" y="199002"/>
                </a:cubicBezTo>
                <a:lnTo>
                  <a:pt x="123567" y="174289"/>
                </a:lnTo>
                <a:cubicBezTo>
                  <a:pt x="111210" y="170170"/>
                  <a:pt x="97335" y="169157"/>
                  <a:pt x="86497" y="161932"/>
                </a:cubicBezTo>
                <a:lnTo>
                  <a:pt x="12357" y="112505"/>
                </a:lnTo>
                <a:cubicBezTo>
                  <a:pt x="8238" y="100148"/>
                  <a:pt x="0" y="88460"/>
                  <a:pt x="0" y="75435"/>
                </a:cubicBezTo>
                <a:cubicBezTo>
                  <a:pt x="0" y="55335"/>
                  <a:pt x="24575" y="13789"/>
                  <a:pt x="37070" y="1294"/>
                </a:cubicBezTo>
                <a:cubicBezTo>
                  <a:pt x="39983" y="-1619"/>
                  <a:pt x="45308" y="1294"/>
                  <a:pt x="49427" y="129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6328184" y="5609968"/>
            <a:ext cx="171470" cy="424248"/>
          </a:xfrm>
          <a:custGeom>
            <a:avLst/>
            <a:gdLst>
              <a:gd name="connsiteX0" fmla="*/ 74151 w 185362"/>
              <a:gd name="connsiteY0" fmla="*/ 0 h 444843"/>
              <a:gd name="connsiteX1" fmla="*/ 135935 w 185362"/>
              <a:gd name="connsiteY1" fmla="*/ 12356 h 444843"/>
              <a:gd name="connsiteX2" fmla="*/ 173005 w 185362"/>
              <a:gd name="connsiteY2" fmla="*/ 24713 h 444843"/>
              <a:gd name="connsiteX3" fmla="*/ 185362 w 185362"/>
              <a:gd name="connsiteY3" fmla="*/ 61783 h 444843"/>
              <a:gd name="connsiteX4" fmla="*/ 160648 w 185362"/>
              <a:gd name="connsiteY4" fmla="*/ 148281 h 444843"/>
              <a:gd name="connsiteX5" fmla="*/ 148291 w 185362"/>
              <a:gd name="connsiteY5" fmla="*/ 185351 h 444843"/>
              <a:gd name="connsiteX6" fmla="*/ 98864 w 185362"/>
              <a:gd name="connsiteY6" fmla="*/ 259491 h 444843"/>
              <a:gd name="connsiteX7" fmla="*/ 61794 w 185362"/>
              <a:gd name="connsiteY7" fmla="*/ 284205 h 444843"/>
              <a:gd name="connsiteX8" fmla="*/ 49437 w 185362"/>
              <a:gd name="connsiteY8" fmla="*/ 321275 h 444843"/>
              <a:gd name="connsiteX9" fmla="*/ 24724 w 185362"/>
              <a:gd name="connsiteY9" fmla="*/ 358346 h 444843"/>
              <a:gd name="connsiteX10" fmla="*/ 10 w 185362"/>
              <a:gd name="connsiteY10" fmla="*/ 444843 h 44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362" h="444843">
                <a:moveTo>
                  <a:pt x="74151" y="0"/>
                </a:moveTo>
                <a:cubicBezTo>
                  <a:pt x="94746" y="4119"/>
                  <a:pt x="115560" y="7262"/>
                  <a:pt x="135935" y="12356"/>
                </a:cubicBezTo>
                <a:cubicBezTo>
                  <a:pt x="148571" y="15515"/>
                  <a:pt x="163795" y="15503"/>
                  <a:pt x="173005" y="24713"/>
                </a:cubicBezTo>
                <a:cubicBezTo>
                  <a:pt x="182215" y="33923"/>
                  <a:pt x="181243" y="49426"/>
                  <a:pt x="185362" y="61783"/>
                </a:cubicBezTo>
                <a:cubicBezTo>
                  <a:pt x="155732" y="150673"/>
                  <a:pt x="191683" y="39661"/>
                  <a:pt x="160648" y="148281"/>
                </a:cubicBezTo>
                <a:cubicBezTo>
                  <a:pt x="157070" y="160805"/>
                  <a:pt x="154617" y="173965"/>
                  <a:pt x="148291" y="185351"/>
                </a:cubicBezTo>
                <a:cubicBezTo>
                  <a:pt x="133866" y="211315"/>
                  <a:pt x="123577" y="243015"/>
                  <a:pt x="98864" y="259491"/>
                </a:cubicBezTo>
                <a:lnTo>
                  <a:pt x="61794" y="284205"/>
                </a:lnTo>
                <a:cubicBezTo>
                  <a:pt x="57675" y="296562"/>
                  <a:pt x="55262" y="309625"/>
                  <a:pt x="49437" y="321275"/>
                </a:cubicBezTo>
                <a:cubicBezTo>
                  <a:pt x="42795" y="334558"/>
                  <a:pt x="30756" y="344775"/>
                  <a:pt x="24724" y="358346"/>
                </a:cubicBezTo>
                <a:cubicBezTo>
                  <a:pt x="-1293" y="416883"/>
                  <a:pt x="10" y="409521"/>
                  <a:pt x="10" y="444843"/>
                </a:cubicBezTo>
              </a:path>
            </a:pathLst>
          </a:custGeom>
          <a:noFill/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r Verbinder 26"/>
          <p:cNvCxnSpPr/>
          <p:nvPr/>
        </p:nvCxnSpPr>
        <p:spPr>
          <a:xfrm>
            <a:off x="4646140" y="6544867"/>
            <a:ext cx="4448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4459104" y="6380108"/>
            <a:ext cx="829587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4745133" y="6709625"/>
            <a:ext cx="22242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4868703" y="6030097"/>
            <a:ext cx="0" cy="3500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Bit Registers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4446025" y="1675238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446025" y="2525432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>
            <a:stCxn id="4" idx="6"/>
          </p:cNvCxnSpPr>
          <p:nvPr/>
        </p:nvCxnSpPr>
        <p:spPr>
          <a:xfrm>
            <a:off x="4705797" y="1810320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705797" y="2660514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801159" y="1494397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A</a:t>
            </a:r>
            <a:endParaRPr lang="de-DE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99624" y="5805690"/>
                <a:ext cx="66559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800" b="0" i="1" smtClean="0">
                          <a:latin typeface="Cambria Math" panose="02040503050406030204" pitchFamily="18" charset="0"/>
                        </a:rPr>
                        <m:t>0…00, 0…01,</m:t>
                      </m:r>
                      <m:r>
                        <a:rPr lang="de-DE" sz="4800" b="0" i="0" smtClean="0">
                          <a:latin typeface="Cambria Math" panose="02040503050406030204" pitchFamily="18" charset="0"/>
                        </a:rPr>
                        <m:t>…,1…11</m:t>
                      </m:r>
                    </m:oMath>
                  </m:oMathPara>
                </a14:m>
                <a:endParaRPr lang="de-DE" sz="5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24" y="5805690"/>
                <a:ext cx="6655988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/>
          <p:cNvSpPr/>
          <p:nvPr/>
        </p:nvSpPr>
        <p:spPr>
          <a:xfrm>
            <a:off x="4446025" y="3532139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4705797" y="3654862"/>
            <a:ext cx="10951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5400000">
            <a:off x="5004725" y="2885406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...</a:t>
            </a:r>
            <a:endParaRPr lang="de-DE" sz="3200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01159" y="2327885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B</a:t>
            </a:r>
            <a:endParaRPr lang="de-DE" sz="3200" baseline="-25000" dirty="0"/>
          </a:p>
        </p:txBody>
      </p:sp>
      <p:sp>
        <p:nvSpPr>
          <p:cNvPr id="14" name="Textfeld 13"/>
          <p:cNvSpPr txBox="1"/>
          <p:nvPr/>
        </p:nvSpPr>
        <p:spPr>
          <a:xfrm>
            <a:off x="3810777" y="3285698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In</a:t>
            </a:r>
            <a:r>
              <a:rPr lang="de-DE" sz="3200" baseline="-25000" dirty="0" smtClean="0"/>
              <a:t>..</a:t>
            </a:r>
            <a:endParaRPr lang="de-DE" sz="3200" baseline="-25000" dirty="0"/>
          </a:p>
        </p:txBody>
      </p:sp>
      <p:sp>
        <p:nvSpPr>
          <p:cNvPr id="3" name="Textfeld 2"/>
          <p:cNvSpPr txBox="1"/>
          <p:nvPr/>
        </p:nvSpPr>
        <p:spPr>
          <a:xfrm>
            <a:off x="1356824" y="245442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800" dirty="0" smtClean="0"/>
              <a:t> </a:t>
            </a:r>
            <a:r>
              <a:rPr lang="de-DE" sz="2800" dirty="0" err="1" smtClean="0"/>
              <a:t>bits</a:t>
            </a:r>
            <a:endParaRPr lang="de-DE" sz="2800" dirty="0"/>
          </a:p>
        </p:txBody>
      </p:sp>
      <p:sp>
        <p:nvSpPr>
          <p:cNvPr id="15" name="Geschweifte Klammer links 14"/>
          <p:cNvSpPr/>
          <p:nvPr/>
        </p:nvSpPr>
        <p:spPr>
          <a:xfrm>
            <a:off x="2989461" y="1708406"/>
            <a:ext cx="361456" cy="2132232"/>
          </a:xfrm>
          <a:prstGeom prst="leftBrace">
            <a:avLst>
              <a:gd name="adj1" fmla="val 8333"/>
              <a:gd name="adj2" fmla="val 5121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links 15"/>
          <p:cNvSpPr/>
          <p:nvPr/>
        </p:nvSpPr>
        <p:spPr>
          <a:xfrm rot="5400000">
            <a:off x="4050600" y="2658659"/>
            <a:ext cx="282293" cy="601830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427380" y="4809319"/>
                <a:ext cx="22498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de-DE" sz="2800" dirty="0" smtClean="0"/>
                  <a:t> </a:t>
                </a:r>
                <a:r>
                  <a:rPr lang="de-DE" sz="2800" dirty="0" err="1" smtClean="0"/>
                  <a:t>states</a:t>
                </a:r>
                <a:endParaRPr lang="de-DE" sz="28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80" y="4809319"/>
                <a:ext cx="2249847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r="-4065" b="-325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9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Logic</a:t>
            </a:r>
            <a:r>
              <a:rPr lang="de-DE" dirty="0" smtClean="0"/>
              <a:t> Gates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1855911" y="216131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855911" y="301150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>
            <a:stCxn id="4" idx="6"/>
          </p:cNvCxnSpPr>
          <p:nvPr/>
        </p:nvCxnSpPr>
        <p:spPr>
          <a:xfrm>
            <a:off x="2115683" y="2296392"/>
            <a:ext cx="30865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>
            <a:endCxn id="13" idx="3"/>
          </p:cNvCxnSpPr>
          <p:nvPr/>
        </p:nvCxnSpPr>
        <p:spPr>
          <a:xfrm flipV="1">
            <a:off x="2115683" y="3137467"/>
            <a:ext cx="3086512" cy="91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099834" y="19804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A</a:t>
            </a:r>
            <a:endParaRPr lang="de-DE" sz="3200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1088952" y="2842366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B</a:t>
            </a:r>
            <a:endParaRPr lang="de-DE" sz="3200" baseline="-25000" dirty="0"/>
          </a:p>
        </p:txBody>
      </p:sp>
      <p:sp>
        <p:nvSpPr>
          <p:cNvPr id="10" name="Ellipse 9"/>
          <p:cNvSpPr/>
          <p:nvPr/>
        </p:nvSpPr>
        <p:spPr>
          <a:xfrm>
            <a:off x="5742251" y="3879352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5202195" y="4013910"/>
            <a:ext cx="6054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136358" y="370969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Out</a:t>
            </a:r>
            <a:endParaRPr lang="de-DE" sz="3200" baseline="-25000" dirty="0"/>
          </a:p>
        </p:txBody>
      </p:sp>
      <p:sp>
        <p:nvSpPr>
          <p:cNvPr id="13" name="Rechteck 12"/>
          <p:cNvSpPr/>
          <p:nvPr/>
        </p:nvSpPr>
        <p:spPr>
          <a:xfrm>
            <a:off x="3198434" y="1980469"/>
            <a:ext cx="2003761" cy="2313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i="1" dirty="0" smtClean="0">
                <a:solidFill>
                  <a:schemeClr val="tx1"/>
                </a:solidFill>
              </a:rPr>
              <a:t>f</a:t>
            </a:r>
            <a:endParaRPr lang="de-DE" sz="7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Logic</a:t>
            </a:r>
            <a:r>
              <a:rPr lang="de-DE" dirty="0" smtClean="0"/>
              <a:t> Gates</a:t>
            </a:r>
            <a:endParaRPr lang="de-DE" dirty="0"/>
          </a:p>
        </p:txBody>
      </p:sp>
      <p:sp>
        <p:nvSpPr>
          <p:cNvPr id="4" name="Ellipse 3"/>
          <p:cNvSpPr/>
          <p:nvPr/>
        </p:nvSpPr>
        <p:spPr>
          <a:xfrm>
            <a:off x="1855911" y="2161310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855911" y="3011504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>
            <a:stCxn id="4" idx="6"/>
          </p:cNvCxnSpPr>
          <p:nvPr/>
        </p:nvCxnSpPr>
        <p:spPr>
          <a:xfrm>
            <a:off x="2115683" y="2296392"/>
            <a:ext cx="30865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>
            <a:endCxn id="13" idx="3"/>
          </p:cNvCxnSpPr>
          <p:nvPr/>
        </p:nvCxnSpPr>
        <p:spPr>
          <a:xfrm flipV="1">
            <a:off x="2115683" y="3137467"/>
            <a:ext cx="3086512" cy="91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099834" y="1980469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A</a:t>
            </a:r>
            <a:endParaRPr lang="de-DE" sz="3200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1088952" y="2842366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In</a:t>
            </a:r>
            <a:r>
              <a:rPr lang="de-DE" sz="3200" baseline="-25000" dirty="0" err="1" smtClean="0"/>
              <a:t>B</a:t>
            </a:r>
            <a:endParaRPr lang="de-DE" sz="3200" baseline="-25000" dirty="0"/>
          </a:p>
        </p:txBody>
      </p:sp>
      <p:sp>
        <p:nvSpPr>
          <p:cNvPr id="10" name="Ellipse 9"/>
          <p:cNvSpPr/>
          <p:nvPr/>
        </p:nvSpPr>
        <p:spPr>
          <a:xfrm>
            <a:off x="5742251" y="3879352"/>
            <a:ext cx="259772" cy="2701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5202195" y="4013910"/>
            <a:ext cx="6054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136358" y="370969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Out</a:t>
            </a:r>
            <a:endParaRPr lang="de-DE" sz="3200" baseline="-25000" dirty="0"/>
          </a:p>
        </p:txBody>
      </p:sp>
      <p:sp>
        <p:nvSpPr>
          <p:cNvPr id="13" name="Rechteck 12"/>
          <p:cNvSpPr/>
          <p:nvPr/>
        </p:nvSpPr>
        <p:spPr>
          <a:xfrm>
            <a:off x="3198434" y="1980469"/>
            <a:ext cx="2003761" cy="231399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200" i="1" dirty="0" smtClean="0">
                <a:solidFill>
                  <a:schemeClr val="tx1"/>
                </a:solidFill>
              </a:rPr>
              <a:t>f</a:t>
            </a:r>
            <a:endParaRPr lang="de-DE" sz="7200" i="1" dirty="0">
              <a:solidFill>
                <a:schemeClr val="tx1"/>
              </a:solidFill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2673"/>
              </p:ext>
            </p:extLst>
          </p:nvPr>
        </p:nvGraphicFramePr>
        <p:xfrm>
          <a:off x="3306662" y="2167393"/>
          <a:ext cx="1771966" cy="19821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8218"/>
                <a:gridCol w="520487"/>
                <a:gridCol w="633261"/>
              </a:tblGrid>
              <a:tr h="498763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</a:t>
                      </a:r>
                      <a:r>
                        <a:rPr lang="de-DE" baseline="-25000" dirty="0" err="1" smtClean="0"/>
                        <a:t>A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In</a:t>
                      </a:r>
                      <a:r>
                        <a:rPr lang="de-DE" baseline="-25000" dirty="0" err="1" smtClean="0"/>
                        <a:t>B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Out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3213333" y="1601889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NAND-Gate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530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1377</Words>
  <Application>Microsoft Office PowerPoint</Application>
  <PresentationFormat>Bildschirmpräsentation (4:3)</PresentationFormat>
  <Paragraphs>388</Paragraphs>
  <Slides>47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Century Gothic</vt:lpstr>
      <vt:lpstr>Symbol</vt:lpstr>
      <vt:lpstr>Times New Roman</vt:lpstr>
      <vt:lpstr>Wingdings</vt:lpstr>
      <vt:lpstr>Office Theme</vt:lpstr>
      <vt:lpstr>PowerPoint-Präsentation</vt:lpstr>
      <vt:lpstr>Motivation</vt:lpstr>
      <vt:lpstr>Outline</vt:lpstr>
      <vt:lpstr>Why Quantum Computing?</vt:lpstr>
      <vt:lpstr>Classical Computing</vt:lpstr>
      <vt:lpstr>Bits</vt:lpstr>
      <vt:lpstr>Bit Registers</vt:lpstr>
      <vt:lpstr>Logic Gates</vt:lpstr>
      <vt:lpstr>Logic Gates</vt:lpstr>
      <vt:lpstr>A problem: Password cracking</vt:lpstr>
      <vt:lpstr>A Password Checking Function</vt:lpstr>
      <vt:lpstr>A Cracking Algorithm</vt:lpstr>
      <vt:lpstr>Time Complexity of our Algorithm</vt:lpstr>
      <vt:lpstr>Quantum Computing</vt:lpstr>
      <vt:lpstr>Quantum Bit / Qubit</vt:lpstr>
      <vt:lpstr>Quantum Superposition</vt:lpstr>
      <vt:lpstr>How to imagine superposition</vt:lpstr>
      <vt:lpstr>Quantum Measurements</vt:lpstr>
      <vt:lpstr>Quantum Measurements</vt:lpstr>
      <vt:lpstr>Quantum Measurements</vt:lpstr>
      <vt:lpstr>QuBit Registers</vt:lpstr>
      <vt:lpstr>QuBit Registers</vt:lpstr>
      <vt:lpstr>Multi-Qubit Superpositions</vt:lpstr>
      <vt:lpstr>Multi-Qubit Superpositions</vt:lpstr>
      <vt:lpstr>Multi-Qubit Superpositions omitting normalizations</vt:lpstr>
      <vt:lpstr>Quantum Gates</vt:lpstr>
      <vt:lpstr>Quantum Entanglement</vt:lpstr>
      <vt:lpstr>Summary: Qubits</vt:lpstr>
      <vt:lpstr>Back to business...</vt:lpstr>
      <vt:lpstr>Quantum Searching our Password</vt:lpstr>
      <vt:lpstr>But how we get the solution?</vt:lpstr>
      <vt:lpstr>Solution: Grover Algorithm</vt:lpstr>
      <vt:lpstr>Efficiency of Grover Search (for 10 qubits)</vt:lpstr>
      <vt:lpstr>Time Complexity Revisited</vt:lpstr>
      <vt:lpstr>Number Factorization: Shor Alg.</vt:lpstr>
      <vt:lpstr>How to Build a  Quantum Processor?</vt:lpstr>
      <vt:lpstr>PowerPoint-Präsentation</vt:lpstr>
      <vt:lpstr>A Simple Two-Qubit Processor Using superconducting qubits (Transmons - Wallraff et al., Nature 431 (2004) )</vt:lpstr>
      <vt:lpstr>PowerPoint-Präsentation</vt:lpstr>
      <vt:lpstr>Running Grover-Search for 2 Qubits</vt:lpstr>
      <vt:lpstr>Single-Run Success Probability</vt:lpstr>
      <vt:lpstr>Challenges</vt:lpstr>
      <vt:lpstr>Recent Trends in Superconducting  Quantum Computing</vt:lpstr>
      <vt:lpstr>PowerPoint-Präsentation</vt:lpstr>
      <vt:lpstr>Moore's Law: Quantum Edition (for superconducting qubits)</vt:lpstr>
      <vt:lpstr>Summary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build a quantum computer!</dc:title>
  <dc:creator>Andreas Dewes</dc:creator>
  <cp:lastModifiedBy>Andreas Dewes</cp:lastModifiedBy>
  <cp:revision>291</cp:revision>
  <dcterms:created xsi:type="dcterms:W3CDTF">2014-12-19T15:42:50Z</dcterms:created>
  <dcterms:modified xsi:type="dcterms:W3CDTF">2014-12-30T11:52:40Z</dcterms:modified>
</cp:coreProperties>
</file>